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51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4.png"/><Relationship Id="rId18" Type="http://schemas.openxmlformats.org/officeDocument/2006/relationships/image" Target="../media/image339.png"/><Relationship Id="rId26" Type="http://schemas.openxmlformats.org/officeDocument/2006/relationships/image" Target="../media/image347.png"/><Relationship Id="rId39" Type="http://schemas.openxmlformats.org/officeDocument/2006/relationships/image" Target="../media/image360.png"/><Relationship Id="rId21" Type="http://schemas.openxmlformats.org/officeDocument/2006/relationships/image" Target="../media/image342.png"/><Relationship Id="rId34" Type="http://schemas.openxmlformats.org/officeDocument/2006/relationships/image" Target="../media/image355.png"/><Relationship Id="rId42" Type="http://schemas.openxmlformats.org/officeDocument/2006/relationships/image" Target="../media/image363.png"/><Relationship Id="rId47" Type="http://schemas.openxmlformats.org/officeDocument/2006/relationships/image" Target="../media/image368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6" Type="http://schemas.openxmlformats.org/officeDocument/2006/relationships/image" Target="../media/image337.png"/><Relationship Id="rId29" Type="http://schemas.openxmlformats.org/officeDocument/2006/relationships/image" Target="../media/image3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9.png"/><Relationship Id="rId11" Type="http://schemas.openxmlformats.org/officeDocument/2006/relationships/image" Target="../media/image4.jpg"/><Relationship Id="rId24" Type="http://schemas.openxmlformats.org/officeDocument/2006/relationships/image" Target="../media/image345.png"/><Relationship Id="rId32" Type="http://schemas.openxmlformats.org/officeDocument/2006/relationships/image" Target="../media/image353.png"/><Relationship Id="rId37" Type="http://schemas.openxmlformats.org/officeDocument/2006/relationships/image" Target="../media/image358.png"/><Relationship Id="rId40" Type="http://schemas.openxmlformats.org/officeDocument/2006/relationships/image" Target="../media/image361.png"/><Relationship Id="rId45" Type="http://schemas.openxmlformats.org/officeDocument/2006/relationships/image" Target="../media/image366.png"/><Relationship Id="rId5" Type="http://schemas.openxmlformats.org/officeDocument/2006/relationships/image" Target="../media/image328.png"/><Relationship Id="rId15" Type="http://schemas.openxmlformats.org/officeDocument/2006/relationships/image" Target="../media/image336.png"/><Relationship Id="rId23" Type="http://schemas.openxmlformats.org/officeDocument/2006/relationships/image" Target="../media/image344.png"/><Relationship Id="rId28" Type="http://schemas.openxmlformats.org/officeDocument/2006/relationships/image" Target="../media/image349.png"/><Relationship Id="rId36" Type="http://schemas.openxmlformats.org/officeDocument/2006/relationships/image" Target="../media/image357.png"/><Relationship Id="rId10" Type="http://schemas.openxmlformats.org/officeDocument/2006/relationships/image" Target="../media/image332.png"/><Relationship Id="rId19" Type="http://schemas.openxmlformats.org/officeDocument/2006/relationships/image" Target="../media/image340.png"/><Relationship Id="rId31" Type="http://schemas.openxmlformats.org/officeDocument/2006/relationships/image" Target="../media/image352.png"/><Relationship Id="rId44" Type="http://schemas.openxmlformats.org/officeDocument/2006/relationships/image" Target="../media/image365.png"/><Relationship Id="rId4" Type="http://schemas.openxmlformats.org/officeDocument/2006/relationships/image" Target="../media/image327.png"/><Relationship Id="rId9" Type="http://schemas.openxmlformats.org/officeDocument/2006/relationships/image" Target="../media/image331.png"/><Relationship Id="rId14" Type="http://schemas.openxmlformats.org/officeDocument/2006/relationships/image" Target="../media/image335.png"/><Relationship Id="rId22" Type="http://schemas.openxmlformats.org/officeDocument/2006/relationships/image" Target="../media/image343.png"/><Relationship Id="rId27" Type="http://schemas.openxmlformats.org/officeDocument/2006/relationships/image" Target="../media/image348.png"/><Relationship Id="rId30" Type="http://schemas.openxmlformats.org/officeDocument/2006/relationships/image" Target="../media/image351.png"/><Relationship Id="rId35" Type="http://schemas.openxmlformats.org/officeDocument/2006/relationships/image" Target="../media/image356.png"/><Relationship Id="rId43" Type="http://schemas.openxmlformats.org/officeDocument/2006/relationships/image" Target="../media/image364.png"/><Relationship Id="rId8" Type="http://schemas.openxmlformats.org/officeDocument/2006/relationships/image" Target="../media/image157.png"/><Relationship Id="rId3" Type="http://schemas.openxmlformats.org/officeDocument/2006/relationships/image" Target="../media/image326.png"/><Relationship Id="rId12" Type="http://schemas.openxmlformats.org/officeDocument/2006/relationships/image" Target="../media/image333.jpg"/><Relationship Id="rId17" Type="http://schemas.openxmlformats.org/officeDocument/2006/relationships/image" Target="../media/image338.png"/><Relationship Id="rId25" Type="http://schemas.openxmlformats.org/officeDocument/2006/relationships/image" Target="../media/image346.png"/><Relationship Id="rId33" Type="http://schemas.openxmlformats.org/officeDocument/2006/relationships/image" Target="../media/image354.png"/><Relationship Id="rId38" Type="http://schemas.openxmlformats.org/officeDocument/2006/relationships/image" Target="../media/image359.png"/><Relationship Id="rId46" Type="http://schemas.openxmlformats.org/officeDocument/2006/relationships/image" Target="../media/image367.png"/><Relationship Id="rId20" Type="http://schemas.openxmlformats.org/officeDocument/2006/relationships/image" Target="../media/image341.png"/><Relationship Id="rId41" Type="http://schemas.openxmlformats.org/officeDocument/2006/relationships/image" Target="../media/image3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5" Type="http://schemas.openxmlformats.org/officeDocument/2006/relationships/image" Target="../media/image372.png"/><Relationship Id="rId10" Type="http://schemas.openxmlformats.org/officeDocument/2006/relationships/image" Target="../media/image377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15.jp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17.jpg"/><Relationship Id="rId10" Type="http://schemas.openxmlformats.org/officeDocument/2006/relationships/image" Target="../media/image384.png"/><Relationship Id="rId4" Type="http://schemas.openxmlformats.org/officeDocument/2006/relationships/image" Target="../media/image316.jpg"/><Relationship Id="rId9" Type="http://schemas.openxmlformats.org/officeDocument/2006/relationships/image" Target="../media/image3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26" Type="http://schemas.openxmlformats.org/officeDocument/2006/relationships/image" Target="../media/image410.png"/><Relationship Id="rId3" Type="http://schemas.openxmlformats.org/officeDocument/2006/relationships/image" Target="../media/image4.jpg"/><Relationship Id="rId21" Type="http://schemas.openxmlformats.org/officeDocument/2006/relationships/image" Target="../media/image40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5" Type="http://schemas.openxmlformats.org/officeDocument/2006/relationships/image" Target="../media/image409.png"/><Relationship Id="rId2" Type="http://schemas.openxmlformats.org/officeDocument/2006/relationships/image" Target="../media/image387.png"/><Relationship Id="rId16" Type="http://schemas.openxmlformats.org/officeDocument/2006/relationships/image" Target="../media/image400.png"/><Relationship Id="rId20" Type="http://schemas.openxmlformats.org/officeDocument/2006/relationships/image" Target="../media/image404.png"/><Relationship Id="rId29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08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23" Type="http://schemas.openxmlformats.org/officeDocument/2006/relationships/image" Target="../media/image407.png"/><Relationship Id="rId28" Type="http://schemas.openxmlformats.org/officeDocument/2006/relationships/image" Target="../media/image412.png"/><Relationship Id="rId10" Type="http://schemas.openxmlformats.org/officeDocument/2006/relationships/image" Target="../media/image394.png"/><Relationship Id="rId19" Type="http://schemas.openxmlformats.org/officeDocument/2006/relationships/image" Target="../media/image403.png"/><Relationship Id="rId4" Type="http://schemas.openxmlformats.org/officeDocument/2006/relationships/image" Target="../media/image388.jp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Relationship Id="rId22" Type="http://schemas.openxmlformats.org/officeDocument/2006/relationships/image" Target="../media/image406.png"/><Relationship Id="rId27" Type="http://schemas.openxmlformats.org/officeDocument/2006/relationships/image" Target="../media/image411.png"/><Relationship Id="rId30" Type="http://schemas.openxmlformats.org/officeDocument/2006/relationships/image" Target="../media/image4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25.png"/><Relationship Id="rId18" Type="http://schemas.openxmlformats.org/officeDocument/2006/relationships/image" Target="../media/image430.png"/><Relationship Id="rId3" Type="http://schemas.openxmlformats.org/officeDocument/2006/relationships/image" Target="../media/image4.jpg"/><Relationship Id="rId21" Type="http://schemas.openxmlformats.org/officeDocument/2006/relationships/image" Target="../media/image433.png"/><Relationship Id="rId7" Type="http://schemas.openxmlformats.org/officeDocument/2006/relationships/image" Target="../media/image419.png"/><Relationship Id="rId12" Type="http://schemas.openxmlformats.org/officeDocument/2006/relationships/image" Target="../media/image424.png"/><Relationship Id="rId17" Type="http://schemas.openxmlformats.org/officeDocument/2006/relationships/image" Target="../media/image429.png"/><Relationship Id="rId2" Type="http://schemas.openxmlformats.org/officeDocument/2006/relationships/image" Target="../media/image415.png"/><Relationship Id="rId16" Type="http://schemas.openxmlformats.org/officeDocument/2006/relationships/image" Target="../media/image428.png"/><Relationship Id="rId20" Type="http://schemas.openxmlformats.org/officeDocument/2006/relationships/image" Target="../media/image4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8.png"/><Relationship Id="rId11" Type="http://schemas.openxmlformats.org/officeDocument/2006/relationships/image" Target="../media/image423.png"/><Relationship Id="rId5" Type="http://schemas.openxmlformats.org/officeDocument/2006/relationships/image" Target="../media/image417.png"/><Relationship Id="rId15" Type="http://schemas.openxmlformats.org/officeDocument/2006/relationships/image" Target="../media/image427.png"/><Relationship Id="rId10" Type="http://schemas.openxmlformats.org/officeDocument/2006/relationships/image" Target="../media/image422.png"/><Relationship Id="rId19" Type="http://schemas.openxmlformats.org/officeDocument/2006/relationships/image" Target="../media/image431.png"/><Relationship Id="rId4" Type="http://schemas.openxmlformats.org/officeDocument/2006/relationships/image" Target="../media/image416.jpg"/><Relationship Id="rId9" Type="http://schemas.openxmlformats.org/officeDocument/2006/relationships/image" Target="../media/image421.png"/><Relationship Id="rId14" Type="http://schemas.openxmlformats.org/officeDocument/2006/relationships/image" Target="../media/image4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3" Type="http://schemas.openxmlformats.org/officeDocument/2006/relationships/image" Target="../media/image4.jp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17" Type="http://schemas.openxmlformats.org/officeDocument/2006/relationships/image" Target="../media/image448.png"/><Relationship Id="rId2" Type="http://schemas.openxmlformats.org/officeDocument/2006/relationships/image" Target="../media/image434.png"/><Relationship Id="rId16" Type="http://schemas.openxmlformats.org/officeDocument/2006/relationships/image" Target="../media/image4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5" Type="http://schemas.openxmlformats.org/officeDocument/2006/relationships/image" Target="../media/image446.png"/><Relationship Id="rId10" Type="http://schemas.openxmlformats.org/officeDocument/2006/relationships/image" Target="../media/image441.png"/><Relationship Id="rId4" Type="http://schemas.openxmlformats.org/officeDocument/2006/relationships/image" Target="../media/image435.jpg"/><Relationship Id="rId9" Type="http://schemas.openxmlformats.org/officeDocument/2006/relationships/image" Target="../media/image440.png"/><Relationship Id="rId14" Type="http://schemas.openxmlformats.org/officeDocument/2006/relationships/image" Target="../media/image4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g"/><Relationship Id="rId7" Type="http://schemas.openxmlformats.org/officeDocument/2006/relationships/image" Target="../media/image454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3.png"/><Relationship Id="rId5" Type="http://schemas.openxmlformats.org/officeDocument/2006/relationships/image" Target="../media/image452.jpg"/><Relationship Id="rId4" Type="http://schemas.openxmlformats.org/officeDocument/2006/relationships/image" Target="../media/image45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3" Type="http://schemas.openxmlformats.org/officeDocument/2006/relationships/image" Target="../media/image4.jp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17" Type="http://schemas.openxmlformats.org/officeDocument/2006/relationships/image" Target="../media/image469.png"/><Relationship Id="rId2" Type="http://schemas.openxmlformats.org/officeDocument/2006/relationships/image" Target="../media/image455.png"/><Relationship Id="rId16" Type="http://schemas.openxmlformats.org/officeDocument/2006/relationships/image" Target="../media/image4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5" Type="http://schemas.openxmlformats.org/officeDocument/2006/relationships/image" Target="../media/image457.png"/><Relationship Id="rId15" Type="http://schemas.openxmlformats.org/officeDocument/2006/relationships/image" Target="../media/image467.png"/><Relationship Id="rId10" Type="http://schemas.openxmlformats.org/officeDocument/2006/relationships/image" Target="../media/image462.png"/><Relationship Id="rId4" Type="http://schemas.openxmlformats.org/officeDocument/2006/relationships/image" Target="../media/image456.jpg"/><Relationship Id="rId9" Type="http://schemas.openxmlformats.org/officeDocument/2006/relationships/image" Target="../media/image461.png"/><Relationship Id="rId14" Type="http://schemas.openxmlformats.org/officeDocument/2006/relationships/image" Target="../media/image4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13" Type="http://schemas.openxmlformats.org/officeDocument/2006/relationships/image" Target="../media/image480.png"/><Relationship Id="rId18" Type="http://schemas.openxmlformats.org/officeDocument/2006/relationships/image" Target="../media/image485.png"/><Relationship Id="rId3" Type="http://schemas.openxmlformats.org/officeDocument/2006/relationships/image" Target="../media/image4.jpg"/><Relationship Id="rId21" Type="http://schemas.openxmlformats.org/officeDocument/2006/relationships/image" Target="../media/image488.png"/><Relationship Id="rId7" Type="http://schemas.openxmlformats.org/officeDocument/2006/relationships/image" Target="../media/image474.png"/><Relationship Id="rId12" Type="http://schemas.openxmlformats.org/officeDocument/2006/relationships/image" Target="../media/image479.png"/><Relationship Id="rId17" Type="http://schemas.openxmlformats.org/officeDocument/2006/relationships/image" Target="../media/image484.png"/><Relationship Id="rId2" Type="http://schemas.openxmlformats.org/officeDocument/2006/relationships/image" Target="../media/image470.png"/><Relationship Id="rId16" Type="http://schemas.openxmlformats.org/officeDocument/2006/relationships/image" Target="../media/image483.png"/><Relationship Id="rId20" Type="http://schemas.openxmlformats.org/officeDocument/2006/relationships/image" Target="../media/image4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3.png"/><Relationship Id="rId11" Type="http://schemas.openxmlformats.org/officeDocument/2006/relationships/image" Target="../media/image478.png"/><Relationship Id="rId5" Type="http://schemas.openxmlformats.org/officeDocument/2006/relationships/image" Target="../media/image472.png"/><Relationship Id="rId15" Type="http://schemas.openxmlformats.org/officeDocument/2006/relationships/image" Target="../media/image482.png"/><Relationship Id="rId10" Type="http://schemas.openxmlformats.org/officeDocument/2006/relationships/image" Target="../media/image477.png"/><Relationship Id="rId19" Type="http://schemas.openxmlformats.org/officeDocument/2006/relationships/image" Target="../media/image486.png"/><Relationship Id="rId4" Type="http://schemas.openxmlformats.org/officeDocument/2006/relationships/image" Target="../media/image471.jpg"/><Relationship Id="rId9" Type="http://schemas.openxmlformats.org/officeDocument/2006/relationships/image" Target="../media/image476.png"/><Relationship Id="rId14" Type="http://schemas.openxmlformats.org/officeDocument/2006/relationships/image" Target="../media/image481.png"/><Relationship Id="rId22" Type="http://schemas.openxmlformats.org/officeDocument/2006/relationships/image" Target="../media/image48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0.png"/><Relationship Id="rId18" Type="http://schemas.openxmlformats.org/officeDocument/2006/relationships/image" Target="../media/image505.png"/><Relationship Id="rId26" Type="http://schemas.openxmlformats.org/officeDocument/2006/relationships/image" Target="../media/image513.png"/><Relationship Id="rId21" Type="http://schemas.openxmlformats.org/officeDocument/2006/relationships/image" Target="../media/image508.png"/><Relationship Id="rId34" Type="http://schemas.openxmlformats.org/officeDocument/2006/relationships/image" Target="../media/image521.png"/><Relationship Id="rId7" Type="http://schemas.openxmlformats.org/officeDocument/2006/relationships/image" Target="../media/image494.png"/><Relationship Id="rId12" Type="http://schemas.openxmlformats.org/officeDocument/2006/relationships/image" Target="../media/image499.png"/><Relationship Id="rId17" Type="http://schemas.openxmlformats.org/officeDocument/2006/relationships/image" Target="../media/image504.png"/><Relationship Id="rId25" Type="http://schemas.openxmlformats.org/officeDocument/2006/relationships/image" Target="../media/image512.png"/><Relationship Id="rId33" Type="http://schemas.openxmlformats.org/officeDocument/2006/relationships/image" Target="../media/image520.png"/><Relationship Id="rId2" Type="http://schemas.openxmlformats.org/officeDocument/2006/relationships/image" Target="../media/image490.png"/><Relationship Id="rId16" Type="http://schemas.openxmlformats.org/officeDocument/2006/relationships/image" Target="../media/image503.png"/><Relationship Id="rId20" Type="http://schemas.openxmlformats.org/officeDocument/2006/relationships/image" Target="../media/image507.png"/><Relationship Id="rId29" Type="http://schemas.openxmlformats.org/officeDocument/2006/relationships/image" Target="../media/image5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3.png"/><Relationship Id="rId11" Type="http://schemas.openxmlformats.org/officeDocument/2006/relationships/image" Target="../media/image498.png"/><Relationship Id="rId24" Type="http://schemas.openxmlformats.org/officeDocument/2006/relationships/image" Target="../media/image511.png"/><Relationship Id="rId32" Type="http://schemas.openxmlformats.org/officeDocument/2006/relationships/image" Target="../media/image519.png"/><Relationship Id="rId37" Type="http://schemas.openxmlformats.org/officeDocument/2006/relationships/image" Target="../media/image524.png"/><Relationship Id="rId5" Type="http://schemas.openxmlformats.org/officeDocument/2006/relationships/image" Target="../media/image492.png"/><Relationship Id="rId15" Type="http://schemas.openxmlformats.org/officeDocument/2006/relationships/image" Target="../media/image502.png"/><Relationship Id="rId23" Type="http://schemas.openxmlformats.org/officeDocument/2006/relationships/image" Target="../media/image510.png"/><Relationship Id="rId28" Type="http://schemas.openxmlformats.org/officeDocument/2006/relationships/image" Target="../media/image515.png"/><Relationship Id="rId36" Type="http://schemas.openxmlformats.org/officeDocument/2006/relationships/image" Target="../media/image523.png"/><Relationship Id="rId10" Type="http://schemas.openxmlformats.org/officeDocument/2006/relationships/image" Target="../media/image497.png"/><Relationship Id="rId19" Type="http://schemas.openxmlformats.org/officeDocument/2006/relationships/image" Target="../media/image506.png"/><Relationship Id="rId31" Type="http://schemas.openxmlformats.org/officeDocument/2006/relationships/image" Target="../media/image518.png"/><Relationship Id="rId4" Type="http://schemas.openxmlformats.org/officeDocument/2006/relationships/image" Target="../media/image491.jpg"/><Relationship Id="rId9" Type="http://schemas.openxmlformats.org/officeDocument/2006/relationships/image" Target="../media/image496.png"/><Relationship Id="rId14" Type="http://schemas.openxmlformats.org/officeDocument/2006/relationships/image" Target="../media/image501.png"/><Relationship Id="rId22" Type="http://schemas.openxmlformats.org/officeDocument/2006/relationships/image" Target="../media/image509.png"/><Relationship Id="rId27" Type="http://schemas.openxmlformats.org/officeDocument/2006/relationships/image" Target="../media/image514.png"/><Relationship Id="rId30" Type="http://schemas.openxmlformats.org/officeDocument/2006/relationships/image" Target="../media/image517.png"/><Relationship Id="rId35" Type="http://schemas.openxmlformats.org/officeDocument/2006/relationships/image" Target="../media/image522.png"/><Relationship Id="rId8" Type="http://schemas.openxmlformats.org/officeDocument/2006/relationships/image" Target="../media/image495.png"/><Relationship Id="rId3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png"/><Relationship Id="rId34" Type="http://schemas.openxmlformats.org/officeDocument/2006/relationships/image" Target="../media/image36.jpg"/><Relationship Id="rId42" Type="http://schemas.openxmlformats.org/officeDocument/2006/relationships/image" Target="../media/image44.png"/><Relationship Id="rId47" Type="http://schemas.openxmlformats.org/officeDocument/2006/relationships/image" Target="../media/image49.jp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63" Type="http://schemas.openxmlformats.org/officeDocument/2006/relationships/image" Target="../media/image6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jpg"/><Relationship Id="rId37" Type="http://schemas.openxmlformats.org/officeDocument/2006/relationships/image" Target="../media/image39.jpg"/><Relationship Id="rId40" Type="http://schemas.openxmlformats.org/officeDocument/2006/relationships/image" Target="../media/image42.png"/><Relationship Id="rId45" Type="http://schemas.openxmlformats.org/officeDocument/2006/relationships/image" Target="../media/image47.jp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66" Type="http://schemas.openxmlformats.org/officeDocument/2006/relationships/image" Target="../media/image68.png"/><Relationship Id="rId5" Type="http://schemas.openxmlformats.org/officeDocument/2006/relationships/image" Target="../media/image7.png"/><Relationship Id="rId61" Type="http://schemas.openxmlformats.org/officeDocument/2006/relationships/image" Target="../media/image63.png"/><Relationship Id="rId19" Type="http://schemas.openxmlformats.org/officeDocument/2006/relationships/image" Target="../media/image2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jpg"/><Relationship Id="rId35" Type="http://schemas.openxmlformats.org/officeDocument/2006/relationships/image" Target="../media/image37.jpg"/><Relationship Id="rId43" Type="http://schemas.openxmlformats.org/officeDocument/2006/relationships/image" Target="../media/image45.png"/><Relationship Id="rId48" Type="http://schemas.openxmlformats.org/officeDocument/2006/relationships/image" Target="../media/image50.jpg"/><Relationship Id="rId56" Type="http://schemas.openxmlformats.org/officeDocument/2006/relationships/image" Target="../media/image58.png"/><Relationship Id="rId64" Type="http://schemas.openxmlformats.org/officeDocument/2006/relationships/image" Target="../media/image66.png"/><Relationship Id="rId8" Type="http://schemas.openxmlformats.org/officeDocument/2006/relationships/image" Target="../media/image10.png"/><Relationship Id="rId51" Type="http://schemas.openxmlformats.org/officeDocument/2006/relationships/image" Target="../media/image53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jpg"/><Relationship Id="rId38" Type="http://schemas.openxmlformats.org/officeDocument/2006/relationships/image" Target="../media/image40.jpg"/><Relationship Id="rId46" Type="http://schemas.openxmlformats.org/officeDocument/2006/relationships/image" Target="../media/image48.jpg"/><Relationship Id="rId59" Type="http://schemas.openxmlformats.org/officeDocument/2006/relationships/image" Target="../media/image61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Relationship Id="rId57" Type="http://schemas.openxmlformats.org/officeDocument/2006/relationships/image" Target="../media/image59.png"/><Relationship Id="rId10" Type="http://schemas.openxmlformats.org/officeDocument/2006/relationships/image" Target="../media/image12.png"/><Relationship Id="rId31" Type="http://schemas.openxmlformats.org/officeDocument/2006/relationships/image" Target="../media/image33.jpg"/><Relationship Id="rId44" Type="http://schemas.openxmlformats.org/officeDocument/2006/relationships/image" Target="../media/image46.jp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jp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9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535.png"/><Relationship Id="rId18" Type="http://schemas.openxmlformats.org/officeDocument/2006/relationships/image" Target="../media/image540.png"/><Relationship Id="rId3" Type="http://schemas.openxmlformats.org/officeDocument/2006/relationships/image" Target="../media/image4.jpg"/><Relationship Id="rId21" Type="http://schemas.openxmlformats.org/officeDocument/2006/relationships/image" Target="../media/image543.png"/><Relationship Id="rId7" Type="http://schemas.openxmlformats.org/officeDocument/2006/relationships/image" Target="../media/image529.png"/><Relationship Id="rId12" Type="http://schemas.openxmlformats.org/officeDocument/2006/relationships/image" Target="../media/image534.png"/><Relationship Id="rId17" Type="http://schemas.openxmlformats.org/officeDocument/2006/relationships/image" Target="../media/image539.png"/><Relationship Id="rId25" Type="http://schemas.openxmlformats.org/officeDocument/2006/relationships/image" Target="../media/image547.png"/><Relationship Id="rId2" Type="http://schemas.openxmlformats.org/officeDocument/2006/relationships/image" Target="../media/image525.png"/><Relationship Id="rId16" Type="http://schemas.openxmlformats.org/officeDocument/2006/relationships/image" Target="../media/image538.png"/><Relationship Id="rId20" Type="http://schemas.openxmlformats.org/officeDocument/2006/relationships/image" Target="../media/image5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8.png"/><Relationship Id="rId11" Type="http://schemas.openxmlformats.org/officeDocument/2006/relationships/image" Target="../media/image533.png"/><Relationship Id="rId24" Type="http://schemas.openxmlformats.org/officeDocument/2006/relationships/image" Target="../media/image546.png"/><Relationship Id="rId5" Type="http://schemas.openxmlformats.org/officeDocument/2006/relationships/image" Target="../media/image527.png"/><Relationship Id="rId15" Type="http://schemas.openxmlformats.org/officeDocument/2006/relationships/image" Target="../media/image537.png"/><Relationship Id="rId23" Type="http://schemas.openxmlformats.org/officeDocument/2006/relationships/image" Target="../media/image545.png"/><Relationship Id="rId10" Type="http://schemas.openxmlformats.org/officeDocument/2006/relationships/image" Target="../media/image532.png"/><Relationship Id="rId19" Type="http://schemas.openxmlformats.org/officeDocument/2006/relationships/image" Target="../media/image541.png"/><Relationship Id="rId4" Type="http://schemas.openxmlformats.org/officeDocument/2006/relationships/image" Target="../media/image526.jpg"/><Relationship Id="rId9" Type="http://schemas.openxmlformats.org/officeDocument/2006/relationships/image" Target="../media/image531.png"/><Relationship Id="rId14" Type="http://schemas.openxmlformats.org/officeDocument/2006/relationships/image" Target="../media/image536.png"/><Relationship Id="rId22" Type="http://schemas.openxmlformats.org/officeDocument/2006/relationships/image" Target="../media/image5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g"/><Relationship Id="rId7" Type="http://schemas.openxmlformats.org/officeDocument/2006/relationships/image" Target="../media/image552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1.png"/><Relationship Id="rId5" Type="http://schemas.openxmlformats.org/officeDocument/2006/relationships/image" Target="../media/image550.jpg"/><Relationship Id="rId4" Type="http://schemas.openxmlformats.org/officeDocument/2006/relationships/image" Target="../media/image549.jp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4.png"/><Relationship Id="rId18" Type="http://schemas.openxmlformats.org/officeDocument/2006/relationships/image" Target="../media/image569.png"/><Relationship Id="rId26" Type="http://schemas.openxmlformats.org/officeDocument/2006/relationships/image" Target="../media/image577.png"/><Relationship Id="rId3" Type="http://schemas.openxmlformats.org/officeDocument/2006/relationships/image" Target="../media/image554.png"/><Relationship Id="rId21" Type="http://schemas.openxmlformats.org/officeDocument/2006/relationships/image" Target="../media/image572.png"/><Relationship Id="rId7" Type="http://schemas.openxmlformats.org/officeDocument/2006/relationships/image" Target="../media/image558.png"/><Relationship Id="rId12" Type="http://schemas.openxmlformats.org/officeDocument/2006/relationships/image" Target="../media/image563.png"/><Relationship Id="rId17" Type="http://schemas.openxmlformats.org/officeDocument/2006/relationships/image" Target="../media/image568.png"/><Relationship Id="rId25" Type="http://schemas.openxmlformats.org/officeDocument/2006/relationships/image" Target="../media/image576.png"/><Relationship Id="rId33" Type="http://schemas.openxmlformats.org/officeDocument/2006/relationships/image" Target="../media/image584.jpg"/><Relationship Id="rId2" Type="http://schemas.openxmlformats.org/officeDocument/2006/relationships/image" Target="../media/image553.png"/><Relationship Id="rId16" Type="http://schemas.openxmlformats.org/officeDocument/2006/relationships/image" Target="../media/image567.png"/><Relationship Id="rId20" Type="http://schemas.openxmlformats.org/officeDocument/2006/relationships/image" Target="../media/image571.png"/><Relationship Id="rId29" Type="http://schemas.openxmlformats.org/officeDocument/2006/relationships/image" Target="../media/image5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7.png"/><Relationship Id="rId11" Type="http://schemas.openxmlformats.org/officeDocument/2006/relationships/image" Target="../media/image562.png"/><Relationship Id="rId24" Type="http://schemas.openxmlformats.org/officeDocument/2006/relationships/image" Target="../media/image575.png"/><Relationship Id="rId32" Type="http://schemas.openxmlformats.org/officeDocument/2006/relationships/image" Target="../media/image583.png"/><Relationship Id="rId5" Type="http://schemas.openxmlformats.org/officeDocument/2006/relationships/image" Target="../media/image556.png"/><Relationship Id="rId15" Type="http://schemas.openxmlformats.org/officeDocument/2006/relationships/image" Target="../media/image566.png"/><Relationship Id="rId23" Type="http://schemas.openxmlformats.org/officeDocument/2006/relationships/image" Target="../media/image574.png"/><Relationship Id="rId28" Type="http://schemas.openxmlformats.org/officeDocument/2006/relationships/image" Target="../media/image579.png"/><Relationship Id="rId10" Type="http://schemas.openxmlformats.org/officeDocument/2006/relationships/image" Target="../media/image561.png"/><Relationship Id="rId19" Type="http://schemas.openxmlformats.org/officeDocument/2006/relationships/image" Target="../media/image570.png"/><Relationship Id="rId31" Type="http://schemas.openxmlformats.org/officeDocument/2006/relationships/image" Target="../media/image582.png"/><Relationship Id="rId4" Type="http://schemas.openxmlformats.org/officeDocument/2006/relationships/image" Target="../media/image555.png"/><Relationship Id="rId9" Type="http://schemas.openxmlformats.org/officeDocument/2006/relationships/image" Target="../media/image560.png"/><Relationship Id="rId14" Type="http://schemas.openxmlformats.org/officeDocument/2006/relationships/image" Target="../media/image565.png"/><Relationship Id="rId22" Type="http://schemas.openxmlformats.org/officeDocument/2006/relationships/image" Target="../media/image573.png"/><Relationship Id="rId27" Type="http://schemas.openxmlformats.org/officeDocument/2006/relationships/image" Target="../media/image578.png"/><Relationship Id="rId30" Type="http://schemas.openxmlformats.org/officeDocument/2006/relationships/image" Target="../media/image581.png"/><Relationship Id="rId8" Type="http://schemas.openxmlformats.org/officeDocument/2006/relationships/image" Target="../media/image5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86.png"/><Relationship Id="rId7" Type="http://schemas.openxmlformats.org/officeDocument/2006/relationships/image" Target="../media/image589.png"/><Relationship Id="rId2" Type="http://schemas.openxmlformats.org/officeDocument/2006/relationships/image" Target="../media/image58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4.jpg"/><Relationship Id="rId9" Type="http://schemas.openxmlformats.org/officeDocument/2006/relationships/image" Target="../media/image59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7.png"/><Relationship Id="rId3" Type="http://schemas.openxmlformats.org/officeDocument/2006/relationships/image" Target="../media/image4.jpg"/><Relationship Id="rId7" Type="http://schemas.openxmlformats.org/officeDocument/2006/relationships/image" Target="../media/image596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5.png"/><Relationship Id="rId11" Type="http://schemas.openxmlformats.org/officeDocument/2006/relationships/image" Target="../media/image600.png"/><Relationship Id="rId5" Type="http://schemas.openxmlformats.org/officeDocument/2006/relationships/image" Target="../media/image594.png"/><Relationship Id="rId10" Type="http://schemas.openxmlformats.org/officeDocument/2006/relationships/image" Target="../media/image599.png"/><Relationship Id="rId4" Type="http://schemas.openxmlformats.org/officeDocument/2006/relationships/image" Target="../media/image593.jpg"/><Relationship Id="rId9" Type="http://schemas.openxmlformats.org/officeDocument/2006/relationships/image" Target="../media/image5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611.png"/><Relationship Id="rId18" Type="http://schemas.openxmlformats.org/officeDocument/2006/relationships/image" Target="../media/image616.png"/><Relationship Id="rId26" Type="http://schemas.openxmlformats.org/officeDocument/2006/relationships/image" Target="../media/image624.png"/><Relationship Id="rId3" Type="http://schemas.openxmlformats.org/officeDocument/2006/relationships/image" Target="../media/image4.jpg"/><Relationship Id="rId21" Type="http://schemas.openxmlformats.org/officeDocument/2006/relationships/image" Target="../media/image619.png"/><Relationship Id="rId7" Type="http://schemas.openxmlformats.org/officeDocument/2006/relationships/image" Target="../media/image605.png"/><Relationship Id="rId12" Type="http://schemas.openxmlformats.org/officeDocument/2006/relationships/image" Target="../media/image610.png"/><Relationship Id="rId17" Type="http://schemas.openxmlformats.org/officeDocument/2006/relationships/image" Target="../media/image615.png"/><Relationship Id="rId25" Type="http://schemas.openxmlformats.org/officeDocument/2006/relationships/image" Target="../media/image623.png"/><Relationship Id="rId2" Type="http://schemas.openxmlformats.org/officeDocument/2006/relationships/image" Target="../media/image601.png"/><Relationship Id="rId16" Type="http://schemas.openxmlformats.org/officeDocument/2006/relationships/image" Target="../media/image614.png"/><Relationship Id="rId20" Type="http://schemas.openxmlformats.org/officeDocument/2006/relationships/image" Target="../media/image6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4.png"/><Relationship Id="rId11" Type="http://schemas.openxmlformats.org/officeDocument/2006/relationships/image" Target="../media/image609.png"/><Relationship Id="rId24" Type="http://schemas.openxmlformats.org/officeDocument/2006/relationships/image" Target="../media/image622.png"/><Relationship Id="rId5" Type="http://schemas.openxmlformats.org/officeDocument/2006/relationships/image" Target="../media/image603.png"/><Relationship Id="rId15" Type="http://schemas.openxmlformats.org/officeDocument/2006/relationships/image" Target="../media/image613.png"/><Relationship Id="rId23" Type="http://schemas.openxmlformats.org/officeDocument/2006/relationships/image" Target="../media/image621.png"/><Relationship Id="rId10" Type="http://schemas.openxmlformats.org/officeDocument/2006/relationships/image" Target="../media/image608.png"/><Relationship Id="rId19" Type="http://schemas.openxmlformats.org/officeDocument/2006/relationships/image" Target="../media/image617.png"/><Relationship Id="rId4" Type="http://schemas.openxmlformats.org/officeDocument/2006/relationships/image" Target="../media/image602.jpg"/><Relationship Id="rId9" Type="http://schemas.openxmlformats.org/officeDocument/2006/relationships/image" Target="../media/image607.png"/><Relationship Id="rId14" Type="http://schemas.openxmlformats.org/officeDocument/2006/relationships/image" Target="../media/image612.png"/><Relationship Id="rId22" Type="http://schemas.openxmlformats.org/officeDocument/2006/relationships/image" Target="../media/image6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35.png"/><Relationship Id="rId18" Type="http://schemas.openxmlformats.org/officeDocument/2006/relationships/image" Target="../media/image640.png"/><Relationship Id="rId26" Type="http://schemas.openxmlformats.org/officeDocument/2006/relationships/image" Target="../media/image648.png"/><Relationship Id="rId3" Type="http://schemas.openxmlformats.org/officeDocument/2006/relationships/image" Target="../media/image4.jpg"/><Relationship Id="rId21" Type="http://schemas.openxmlformats.org/officeDocument/2006/relationships/image" Target="../media/image643.png"/><Relationship Id="rId7" Type="http://schemas.openxmlformats.org/officeDocument/2006/relationships/image" Target="../media/image629.png"/><Relationship Id="rId12" Type="http://schemas.openxmlformats.org/officeDocument/2006/relationships/image" Target="../media/image634.png"/><Relationship Id="rId17" Type="http://schemas.openxmlformats.org/officeDocument/2006/relationships/image" Target="../media/image639.png"/><Relationship Id="rId25" Type="http://schemas.openxmlformats.org/officeDocument/2006/relationships/image" Target="../media/image647.png"/><Relationship Id="rId2" Type="http://schemas.openxmlformats.org/officeDocument/2006/relationships/image" Target="../media/image625.png"/><Relationship Id="rId16" Type="http://schemas.openxmlformats.org/officeDocument/2006/relationships/image" Target="../media/image638.png"/><Relationship Id="rId20" Type="http://schemas.openxmlformats.org/officeDocument/2006/relationships/image" Target="../media/image642.png"/><Relationship Id="rId29" Type="http://schemas.openxmlformats.org/officeDocument/2006/relationships/image" Target="../media/image65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8.png"/><Relationship Id="rId11" Type="http://schemas.openxmlformats.org/officeDocument/2006/relationships/image" Target="../media/image633.png"/><Relationship Id="rId24" Type="http://schemas.openxmlformats.org/officeDocument/2006/relationships/image" Target="../media/image646.png"/><Relationship Id="rId5" Type="http://schemas.openxmlformats.org/officeDocument/2006/relationships/image" Target="../media/image627.png"/><Relationship Id="rId15" Type="http://schemas.openxmlformats.org/officeDocument/2006/relationships/image" Target="../media/image637.png"/><Relationship Id="rId23" Type="http://schemas.openxmlformats.org/officeDocument/2006/relationships/image" Target="../media/image645.png"/><Relationship Id="rId28" Type="http://schemas.openxmlformats.org/officeDocument/2006/relationships/image" Target="../media/image650.png"/><Relationship Id="rId10" Type="http://schemas.openxmlformats.org/officeDocument/2006/relationships/image" Target="../media/image632.png"/><Relationship Id="rId19" Type="http://schemas.openxmlformats.org/officeDocument/2006/relationships/image" Target="../media/image641.png"/><Relationship Id="rId4" Type="http://schemas.openxmlformats.org/officeDocument/2006/relationships/image" Target="../media/image626.jpg"/><Relationship Id="rId9" Type="http://schemas.openxmlformats.org/officeDocument/2006/relationships/image" Target="../media/image631.png"/><Relationship Id="rId14" Type="http://schemas.openxmlformats.org/officeDocument/2006/relationships/image" Target="../media/image636.png"/><Relationship Id="rId22" Type="http://schemas.openxmlformats.org/officeDocument/2006/relationships/image" Target="../media/image644.png"/><Relationship Id="rId27" Type="http://schemas.openxmlformats.org/officeDocument/2006/relationships/image" Target="../media/image6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7.png"/><Relationship Id="rId13" Type="http://schemas.openxmlformats.org/officeDocument/2006/relationships/image" Target="../media/image661.png"/><Relationship Id="rId3" Type="http://schemas.openxmlformats.org/officeDocument/2006/relationships/image" Target="../media/image4.jpg"/><Relationship Id="rId7" Type="http://schemas.openxmlformats.org/officeDocument/2006/relationships/image" Target="../media/image656.png"/><Relationship Id="rId12" Type="http://schemas.openxmlformats.org/officeDocument/2006/relationships/image" Target="../media/image660.png"/><Relationship Id="rId17" Type="http://schemas.openxmlformats.org/officeDocument/2006/relationships/image" Target="../media/image665.png"/><Relationship Id="rId2" Type="http://schemas.openxmlformats.org/officeDocument/2006/relationships/image" Target="../media/image652.png"/><Relationship Id="rId16" Type="http://schemas.openxmlformats.org/officeDocument/2006/relationships/image" Target="../media/image6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5.png"/><Relationship Id="rId11" Type="http://schemas.openxmlformats.org/officeDocument/2006/relationships/image" Target="../media/image659.png"/><Relationship Id="rId5" Type="http://schemas.openxmlformats.org/officeDocument/2006/relationships/image" Target="../media/image654.png"/><Relationship Id="rId15" Type="http://schemas.openxmlformats.org/officeDocument/2006/relationships/image" Target="../media/image663.png"/><Relationship Id="rId10" Type="http://schemas.openxmlformats.org/officeDocument/2006/relationships/image" Target="../media/image658.png"/><Relationship Id="rId4" Type="http://schemas.openxmlformats.org/officeDocument/2006/relationships/image" Target="../media/image653.jpg"/><Relationship Id="rId9" Type="http://schemas.openxmlformats.org/officeDocument/2006/relationships/image" Target="../media/image176.png"/><Relationship Id="rId14" Type="http://schemas.openxmlformats.org/officeDocument/2006/relationships/image" Target="../media/image66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6.png"/><Relationship Id="rId18" Type="http://schemas.openxmlformats.org/officeDocument/2006/relationships/image" Target="../media/image681.png"/><Relationship Id="rId26" Type="http://schemas.openxmlformats.org/officeDocument/2006/relationships/image" Target="../media/image689.png"/><Relationship Id="rId3" Type="http://schemas.openxmlformats.org/officeDocument/2006/relationships/image" Target="../media/image4.jpg"/><Relationship Id="rId21" Type="http://schemas.openxmlformats.org/officeDocument/2006/relationships/image" Target="../media/image684.png"/><Relationship Id="rId34" Type="http://schemas.openxmlformats.org/officeDocument/2006/relationships/image" Target="../media/image697.png"/><Relationship Id="rId7" Type="http://schemas.openxmlformats.org/officeDocument/2006/relationships/image" Target="../media/image670.png"/><Relationship Id="rId12" Type="http://schemas.openxmlformats.org/officeDocument/2006/relationships/image" Target="../media/image675.png"/><Relationship Id="rId17" Type="http://schemas.openxmlformats.org/officeDocument/2006/relationships/image" Target="../media/image680.png"/><Relationship Id="rId25" Type="http://schemas.openxmlformats.org/officeDocument/2006/relationships/image" Target="../media/image688.png"/><Relationship Id="rId33" Type="http://schemas.openxmlformats.org/officeDocument/2006/relationships/image" Target="../media/image696.png"/><Relationship Id="rId2" Type="http://schemas.openxmlformats.org/officeDocument/2006/relationships/image" Target="../media/image666.png"/><Relationship Id="rId16" Type="http://schemas.openxmlformats.org/officeDocument/2006/relationships/image" Target="../media/image679.png"/><Relationship Id="rId20" Type="http://schemas.openxmlformats.org/officeDocument/2006/relationships/image" Target="../media/image683.png"/><Relationship Id="rId29" Type="http://schemas.openxmlformats.org/officeDocument/2006/relationships/image" Target="../media/image6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9.png"/><Relationship Id="rId11" Type="http://schemas.openxmlformats.org/officeDocument/2006/relationships/image" Target="../media/image674.png"/><Relationship Id="rId24" Type="http://schemas.openxmlformats.org/officeDocument/2006/relationships/image" Target="../media/image687.png"/><Relationship Id="rId32" Type="http://schemas.openxmlformats.org/officeDocument/2006/relationships/image" Target="../media/image695.png"/><Relationship Id="rId5" Type="http://schemas.openxmlformats.org/officeDocument/2006/relationships/image" Target="../media/image668.png"/><Relationship Id="rId15" Type="http://schemas.openxmlformats.org/officeDocument/2006/relationships/image" Target="../media/image678.png"/><Relationship Id="rId23" Type="http://schemas.openxmlformats.org/officeDocument/2006/relationships/image" Target="../media/image686.png"/><Relationship Id="rId28" Type="http://schemas.openxmlformats.org/officeDocument/2006/relationships/image" Target="../media/image691.png"/><Relationship Id="rId36" Type="http://schemas.openxmlformats.org/officeDocument/2006/relationships/image" Target="../media/image699.png"/><Relationship Id="rId10" Type="http://schemas.openxmlformats.org/officeDocument/2006/relationships/image" Target="../media/image673.png"/><Relationship Id="rId19" Type="http://schemas.openxmlformats.org/officeDocument/2006/relationships/image" Target="../media/image682.png"/><Relationship Id="rId31" Type="http://schemas.openxmlformats.org/officeDocument/2006/relationships/image" Target="../media/image694.png"/><Relationship Id="rId4" Type="http://schemas.openxmlformats.org/officeDocument/2006/relationships/image" Target="../media/image667.jpg"/><Relationship Id="rId9" Type="http://schemas.openxmlformats.org/officeDocument/2006/relationships/image" Target="../media/image672.png"/><Relationship Id="rId14" Type="http://schemas.openxmlformats.org/officeDocument/2006/relationships/image" Target="../media/image677.png"/><Relationship Id="rId22" Type="http://schemas.openxmlformats.org/officeDocument/2006/relationships/image" Target="../media/image685.png"/><Relationship Id="rId27" Type="http://schemas.openxmlformats.org/officeDocument/2006/relationships/image" Target="../media/image690.png"/><Relationship Id="rId30" Type="http://schemas.openxmlformats.org/officeDocument/2006/relationships/image" Target="../media/image693.png"/><Relationship Id="rId35" Type="http://schemas.openxmlformats.org/officeDocument/2006/relationships/image" Target="../media/image698.png"/><Relationship Id="rId8" Type="http://schemas.openxmlformats.org/officeDocument/2006/relationships/image" Target="../media/image6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png"/><Relationship Id="rId3" Type="http://schemas.openxmlformats.org/officeDocument/2006/relationships/image" Target="../media/image4.jpg"/><Relationship Id="rId7" Type="http://schemas.openxmlformats.org/officeDocument/2006/relationships/image" Target="../media/image704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3.png"/><Relationship Id="rId5" Type="http://schemas.openxmlformats.org/officeDocument/2006/relationships/image" Target="../media/image702.png"/><Relationship Id="rId4" Type="http://schemas.openxmlformats.org/officeDocument/2006/relationships/image" Target="../media/image701.jpg"/><Relationship Id="rId9" Type="http://schemas.openxmlformats.org/officeDocument/2006/relationships/image" Target="../media/image706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image" Target="../media/image78.png"/><Relationship Id="rId42" Type="http://schemas.openxmlformats.org/officeDocument/2006/relationships/image" Target="../media/image86.png"/><Relationship Id="rId47" Type="http://schemas.openxmlformats.org/officeDocument/2006/relationships/image" Target="../media/image50.jpg"/><Relationship Id="rId63" Type="http://schemas.openxmlformats.org/officeDocument/2006/relationships/image" Target="../media/image64.png"/><Relationship Id="rId68" Type="http://schemas.openxmlformats.org/officeDocument/2006/relationships/image" Target="../media/image93.jpg"/><Relationship Id="rId2" Type="http://schemas.openxmlformats.org/officeDocument/2006/relationships/image" Target="../media/image4.jpg"/><Relationship Id="rId16" Type="http://schemas.openxmlformats.org/officeDocument/2006/relationships/image" Target="../media/image18.png"/><Relationship Id="rId29" Type="http://schemas.openxmlformats.org/officeDocument/2006/relationships/image" Target="../media/image32.jpg"/><Relationship Id="rId11" Type="http://schemas.openxmlformats.org/officeDocument/2006/relationships/image" Target="../media/image13.png"/><Relationship Id="rId24" Type="http://schemas.openxmlformats.org/officeDocument/2006/relationships/image" Target="../media/image81.png"/><Relationship Id="rId32" Type="http://schemas.openxmlformats.org/officeDocument/2006/relationships/image" Target="../media/image35.jpg"/><Relationship Id="rId37" Type="http://schemas.openxmlformats.org/officeDocument/2006/relationships/image" Target="../media/image40.jpg"/><Relationship Id="rId40" Type="http://schemas.openxmlformats.org/officeDocument/2006/relationships/image" Target="../media/image43.png"/><Relationship Id="rId45" Type="http://schemas.openxmlformats.org/officeDocument/2006/relationships/image" Target="../media/image48.jpg"/><Relationship Id="rId53" Type="http://schemas.openxmlformats.org/officeDocument/2006/relationships/image" Target="../media/image56.png"/><Relationship Id="rId58" Type="http://schemas.openxmlformats.org/officeDocument/2006/relationships/image" Target="../media/image61.png"/><Relationship Id="rId66" Type="http://schemas.openxmlformats.org/officeDocument/2006/relationships/image" Target="../media/image91.jpg"/><Relationship Id="rId74" Type="http://schemas.openxmlformats.org/officeDocument/2006/relationships/image" Target="../media/image99.png"/><Relationship Id="rId5" Type="http://schemas.openxmlformats.org/officeDocument/2006/relationships/image" Target="../media/image7.png"/><Relationship Id="rId61" Type="http://schemas.openxmlformats.org/officeDocument/2006/relationships/image" Target="../media/image65.png"/><Relationship Id="rId19" Type="http://schemas.openxmlformats.org/officeDocument/2006/relationships/image" Target="../media/image76.png"/><Relationship Id="rId14" Type="http://schemas.openxmlformats.org/officeDocument/2006/relationships/image" Target="../media/image72.png"/><Relationship Id="rId22" Type="http://schemas.openxmlformats.org/officeDocument/2006/relationships/image" Target="../media/image79.png"/><Relationship Id="rId27" Type="http://schemas.openxmlformats.org/officeDocument/2006/relationships/image" Target="../media/image30.png"/><Relationship Id="rId30" Type="http://schemas.openxmlformats.org/officeDocument/2006/relationships/image" Target="../media/image33.jpg"/><Relationship Id="rId35" Type="http://schemas.openxmlformats.org/officeDocument/2006/relationships/image" Target="../media/image82.png"/><Relationship Id="rId43" Type="http://schemas.openxmlformats.org/officeDocument/2006/relationships/image" Target="../media/image46.jpg"/><Relationship Id="rId48" Type="http://schemas.openxmlformats.org/officeDocument/2006/relationships/image" Target="../media/image51.png"/><Relationship Id="rId56" Type="http://schemas.openxmlformats.org/officeDocument/2006/relationships/image" Target="../media/image59.png"/><Relationship Id="rId64" Type="http://schemas.openxmlformats.org/officeDocument/2006/relationships/image" Target="../media/image67.jpg"/><Relationship Id="rId69" Type="http://schemas.openxmlformats.org/officeDocument/2006/relationships/image" Target="../media/image94.png"/><Relationship Id="rId8" Type="http://schemas.openxmlformats.org/officeDocument/2006/relationships/image" Target="../media/image10.png"/><Relationship Id="rId51" Type="http://schemas.openxmlformats.org/officeDocument/2006/relationships/image" Target="../media/image88.png"/><Relationship Id="rId72" Type="http://schemas.openxmlformats.org/officeDocument/2006/relationships/image" Target="../media/image97.png"/><Relationship Id="rId3" Type="http://schemas.openxmlformats.org/officeDocument/2006/relationships/image" Target="../media/image5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5" Type="http://schemas.openxmlformats.org/officeDocument/2006/relationships/image" Target="../media/image28.png"/><Relationship Id="rId33" Type="http://schemas.openxmlformats.org/officeDocument/2006/relationships/image" Target="../media/image36.jpg"/><Relationship Id="rId38" Type="http://schemas.openxmlformats.org/officeDocument/2006/relationships/image" Target="../media/image83.png"/><Relationship Id="rId46" Type="http://schemas.openxmlformats.org/officeDocument/2006/relationships/image" Target="../media/image49.jpg"/><Relationship Id="rId59" Type="http://schemas.openxmlformats.org/officeDocument/2006/relationships/image" Target="../media/image62.png"/><Relationship Id="rId67" Type="http://schemas.openxmlformats.org/officeDocument/2006/relationships/image" Target="../media/image92.jpg"/><Relationship Id="rId20" Type="http://schemas.openxmlformats.org/officeDocument/2006/relationships/image" Target="../media/image77.png"/><Relationship Id="rId41" Type="http://schemas.openxmlformats.org/officeDocument/2006/relationships/image" Target="../media/image85.png"/><Relationship Id="rId54" Type="http://schemas.openxmlformats.org/officeDocument/2006/relationships/image" Target="../media/image57.png"/><Relationship Id="rId62" Type="http://schemas.openxmlformats.org/officeDocument/2006/relationships/image" Target="../media/image66.png"/><Relationship Id="rId70" Type="http://schemas.openxmlformats.org/officeDocument/2006/relationships/image" Target="../media/image95.png"/><Relationship Id="rId75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5" Type="http://schemas.openxmlformats.org/officeDocument/2006/relationships/image" Target="../media/image73.png"/><Relationship Id="rId23" Type="http://schemas.openxmlformats.org/officeDocument/2006/relationships/image" Target="../media/image80.png"/><Relationship Id="rId28" Type="http://schemas.openxmlformats.org/officeDocument/2006/relationships/image" Target="../media/image31.png"/><Relationship Id="rId36" Type="http://schemas.openxmlformats.org/officeDocument/2006/relationships/image" Target="../media/image39.jpg"/><Relationship Id="rId49" Type="http://schemas.openxmlformats.org/officeDocument/2006/relationships/image" Target="../media/image52.png"/><Relationship Id="rId57" Type="http://schemas.openxmlformats.org/officeDocument/2006/relationships/image" Target="../media/image60.png"/><Relationship Id="rId10" Type="http://schemas.openxmlformats.org/officeDocument/2006/relationships/image" Target="../media/image69.png"/><Relationship Id="rId31" Type="http://schemas.openxmlformats.org/officeDocument/2006/relationships/image" Target="../media/image34.jpg"/><Relationship Id="rId44" Type="http://schemas.openxmlformats.org/officeDocument/2006/relationships/image" Target="../media/image47.jpg"/><Relationship Id="rId52" Type="http://schemas.openxmlformats.org/officeDocument/2006/relationships/image" Target="../media/image89.png"/><Relationship Id="rId60" Type="http://schemas.openxmlformats.org/officeDocument/2006/relationships/image" Target="../media/image63.png"/><Relationship Id="rId65" Type="http://schemas.openxmlformats.org/officeDocument/2006/relationships/image" Target="../media/image90.png"/><Relationship Id="rId73" Type="http://schemas.openxmlformats.org/officeDocument/2006/relationships/image" Target="../media/image98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9" Type="http://schemas.openxmlformats.org/officeDocument/2006/relationships/image" Target="../media/image84.png"/><Relationship Id="rId34" Type="http://schemas.openxmlformats.org/officeDocument/2006/relationships/image" Target="../media/image37.jpg"/><Relationship Id="rId50" Type="http://schemas.openxmlformats.org/officeDocument/2006/relationships/image" Target="../media/image87.png"/><Relationship Id="rId55" Type="http://schemas.openxmlformats.org/officeDocument/2006/relationships/image" Target="../media/image58.png"/><Relationship Id="rId7" Type="http://schemas.openxmlformats.org/officeDocument/2006/relationships/image" Target="../media/image9.png"/><Relationship Id="rId71" Type="http://schemas.openxmlformats.org/officeDocument/2006/relationships/image" Target="../media/image9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717.png"/><Relationship Id="rId18" Type="http://schemas.openxmlformats.org/officeDocument/2006/relationships/image" Target="../media/image722.png"/><Relationship Id="rId3" Type="http://schemas.openxmlformats.org/officeDocument/2006/relationships/image" Target="../media/image4.jpg"/><Relationship Id="rId7" Type="http://schemas.openxmlformats.org/officeDocument/2006/relationships/image" Target="../media/image711.png"/><Relationship Id="rId12" Type="http://schemas.openxmlformats.org/officeDocument/2006/relationships/image" Target="../media/image716.png"/><Relationship Id="rId17" Type="http://schemas.openxmlformats.org/officeDocument/2006/relationships/image" Target="../media/image721.png"/><Relationship Id="rId2" Type="http://schemas.openxmlformats.org/officeDocument/2006/relationships/image" Target="../media/image707.png"/><Relationship Id="rId16" Type="http://schemas.openxmlformats.org/officeDocument/2006/relationships/image" Target="../media/image7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5" Type="http://schemas.openxmlformats.org/officeDocument/2006/relationships/image" Target="../media/image709.png"/><Relationship Id="rId15" Type="http://schemas.openxmlformats.org/officeDocument/2006/relationships/image" Target="../media/image719.png"/><Relationship Id="rId10" Type="http://schemas.openxmlformats.org/officeDocument/2006/relationships/image" Target="../media/image714.png"/><Relationship Id="rId19" Type="http://schemas.openxmlformats.org/officeDocument/2006/relationships/image" Target="../media/image723.png"/><Relationship Id="rId4" Type="http://schemas.openxmlformats.org/officeDocument/2006/relationships/image" Target="../media/image708.jpg"/><Relationship Id="rId9" Type="http://schemas.openxmlformats.org/officeDocument/2006/relationships/image" Target="../media/image713.png"/><Relationship Id="rId14" Type="http://schemas.openxmlformats.org/officeDocument/2006/relationships/image" Target="../media/image7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13" Type="http://schemas.openxmlformats.org/officeDocument/2006/relationships/image" Target="../media/image736.png"/><Relationship Id="rId3" Type="http://schemas.openxmlformats.org/officeDocument/2006/relationships/image" Target="../media/image4.jpg"/><Relationship Id="rId7" Type="http://schemas.openxmlformats.org/officeDocument/2006/relationships/image" Target="../media/image730.png"/><Relationship Id="rId12" Type="http://schemas.openxmlformats.org/officeDocument/2006/relationships/image" Target="../media/image735.png"/><Relationship Id="rId2" Type="http://schemas.openxmlformats.org/officeDocument/2006/relationships/image" Target="../media/image726.png"/><Relationship Id="rId16" Type="http://schemas.openxmlformats.org/officeDocument/2006/relationships/image" Target="../media/image7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9.png"/><Relationship Id="rId11" Type="http://schemas.openxmlformats.org/officeDocument/2006/relationships/image" Target="../media/image734.png"/><Relationship Id="rId5" Type="http://schemas.openxmlformats.org/officeDocument/2006/relationships/image" Target="../media/image728.jpg"/><Relationship Id="rId15" Type="http://schemas.openxmlformats.org/officeDocument/2006/relationships/image" Target="../media/image738.png"/><Relationship Id="rId10" Type="http://schemas.openxmlformats.org/officeDocument/2006/relationships/image" Target="../media/image733.png"/><Relationship Id="rId4" Type="http://schemas.openxmlformats.org/officeDocument/2006/relationships/image" Target="../media/image727.jpg"/><Relationship Id="rId9" Type="http://schemas.openxmlformats.org/officeDocument/2006/relationships/image" Target="../media/image732.png"/><Relationship Id="rId14" Type="http://schemas.openxmlformats.org/officeDocument/2006/relationships/image" Target="../media/image7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5.png"/><Relationship Id="rId13" Type="http://schemas.openxmlformats.org/officeDocument/2006/relationships/image" Target="../media/image750.png"/><Relationship Id="rId3" Type="http://schemas.openxmlformats.org/officeDocument/2006/relationships/image" Target="../media/image4.jpg"/><Relationship Id="rId7" Type="http://schemas.openxmlformats.org/officeDocument/2006/relationships/image" Target="../media/image744.png"/><Relationship Id="rId12" Type="http://schemas.openxmlformats.org/officeDocument/2006/relationships/image" Target="../media/image749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3.png"/><Relationship Id="rId11" Type="http://schemas.openxmlformats.org/officeDocument/2006/relationships/image" Target="../media/image748.png"/><Relationship Id="rId5" Type="http://schemas.openxmlformats.org/officeDocument/2006/relationships/image" Target="../media/image742.png"/><Relationship Id="rId15" Type="http://schemas.openxmlformats.org/officeDocument/2006/relationships/image" Target="../media/image752.png"/><Relationship Id="rId10" Type="http://schemas.openxmlformats.org/officeDocument/2006/relationships/image" Target="../media/image747.png"/><Relationship Id="rId4" Type="http://schemas.openxmlformats.org/officeDocument/2006/relationships/image" Target="../media/image741.jpg"/><Relationship Id="rId9" Type="http://schemas.openxmlformats.org/officeDocument/2006/relationships/image" Target="../media/image746.png"/><Relationship Id="rId14" Type="http://schemas.openxmlformats.org/officeDocument/2006/relationships/image" Target="../media/image7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8.png"/><Relationship Id="rId3" Type="http://schemas.openxmlformats.org/officeDocument/2006/relationships/image" Target="../media/image315.jpg"/><Relationship Id="rId7" Type="http://schemas.openxmlformats.org/officeDocument/2006/relationships/image" Target="../media/image757.png"/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6.png"/><Relationship Id="rId5" Type="http://schemas.openxmlformats.org/officeDocument/2006/relationships/image" Target="../media/image755.jpg"/><Relationship Id="rId4" Type="http://schemas.openxmlformats.org/officeDocument/2006/relationships/image" Target="../media/image7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63.png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2.png"/><Relationship Id="rId5" Type="http://schemas.openxmlformats.org/officeDocument/2006/relationships/image" Target="../media/image761.png"/><Relationship Id="rId4" Type="http://schemas.openxmlformats.org/officeDocument/2006/relationships/image" Target="../media/image760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png"/><Relationship Id="rId13" Type="http://schemas.openxmlformats.org/officeDocument/2006/relationships/image" Target="../media/image774.png"/><Relationship Id="rId3" Type="http://schemas.openxmlformats.org/officeDocument/2006/relationships/image" Target="../media/image4.jpg"/><Relationship Id="rId7" Type="http://schemas.openxmlformats.org/officeDocument/2006/relationships/image" Target="../media/image768.png"/><Relationship Id="rId12" Type="http://schemas.openxmlformats.org/officeDocument/2006/relationships/image" Target="../media/image773.png"/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7.png"/><Relationship Id="rId11" Type="http://schemas.openxmlformats.org/officeDocument/2006/relationships/image" Target="../media/image772.png"/><Relationship Id="rId5" Type="http://schemas.openxmlformats.org/officeDocument/2006/relationships/image" Target="../media/image766.png"/><Relationship Id="rId10" Type="http://schemas.openxmlformats.org/officeDocument/2006/relationships/image" Target="../media/image771.png"/><Relationship Id="rId4" Type="http://schemas.openxmlformats.org/officeDocument/2006/relationships/image" Target="../media/image765.jpg"/><Relationship Id="rId9" Type="http://schemas.openxmlformats.org/officeDocument/2006/relationships/image" Target="../media/image77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5.png"/><Relationship Id="rId18" Type="http://schemas.openxmlformats.org/officeDocument/2006/relationships/image" Target="../media/image790.png"/><Relationship Id="rId26" Type="http://schemas.openxmlformats.org/officeDocument/2006/relationships/image" Target="../media/image798.png"/><Relationship Id="rId21" Type="http://schemas.openxmlformats.org/officeDocument/2006/relationships/image" Target="../media/image793.png"/><Relationship Id="rId34" Type="http://schemas.openxmlformats.org/officeDocument/2006/relationships/image" Target="../media/image806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5" Type="http://schemas.openxmlformats.org/officeDocument/2006/relationships/image" Target="../media/image797.png"/><Relationship Id="rId33" Type="http://schemas.openxmlformats.org/officeDocument/2006/relationships/image" Target="../media/image805.png"/><Relationship Id="rId2" Type="http://schemas.openxmlformats.org/officeDocument/2006/relationships/image" Target="../media/image775.png"/><Relationship Id="rId16" Type="http://schemas.openxmlformats.org/officeDocument/2006/relationships/image" Target="../media/image788.png"/><Relationship Id="rId20" Type="http://schemas.openxmlformats.org/officeDocument/2006/relationships/image" Target="../media/image792.png"/><Relationship Id="rId29" Type="http://schemas.openxmlformats.org/officeDocument/2006/relationships/image" Target="../media/image8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24" Type="http://schemas.openxmlformats.org/officeDocument/2006/relationships/image" Target="../media/image796.png"/><Relationship Id="rId32" Type="http://schemas.openxmlformats.org/officeDocument/2006/relationships/image" Target="../media/image804.png"/><Relationship Id="rId37" Type="http://schemas.openxmlformats.org/officeDocument/2006/relationships/image" Target="../media/image809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23" Type="http://schemas.openxmlformats.org/officeDocument/2006/relationships/image" Target="../media/image795.png"/><Relationship Id="rId28" Type="http://schemas.openxmlformats.org/officeDocument/2006/relationships/image" Target="../media/image800.png"/><Relationship Id="rId36" Type="http://schemas.openxmlformats.org/officeDocument/2006/relationships/image" Target="../media/image808.png"/><Relationship Id="rId10" Type="http://schemas.openxmlformats.org/officeDocument/2006/relationships/image" Target="../media/image782.png"/><Relationship Id="rId19" Type="http://schemas.openxmlformats.org/officeDocument/2006/relationships/image" Target="../media/image791.png"/><Relationship Id="rId31" Type="http://schemas.openxmlformats.org/officeDocument/2006/relationships/image" Target="../media/image803.png"/><Relationship Id="rId4" Type="http://schemas.openxmlformats.org/officeDocument/2006/relationships/image" Target="../media/image776.jp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Relationship Id="rId22" Type="http://schemas.openxmlformats.org/officeDocument/2006/relationships/image" Target="../media/image794.png"/><Relationship Id="rId27" Type="http://schemas.openxmlformats.org/officeDocument/2006/relationships/image" Target="../media/image799.png"/><Relationship Id="rId30" Type="http://schemas.openxmlformats.org/officeDocument/2006/relationships/image" Target="../media/image802.png"/><Relationship Id="rId35" Type="http://schemas.openxmlformats.org/officeDocument/2006/relationships/image" Target="../media/image807.png"/><Relationship Id="rId8" Type="http://schemas.openxmlformats.org/officeDocument/2006/relationships/image" Target="../media/image780.png"/><Relationship Id="rId3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7.png"/><Relationship Id="rId13" Type="http://schemas.openxmlformats.org/officeDocument/2006/relationships/image" Target="../media/image661.png"/><Relationship Id="rId3" Type="http://schemas.openxmlformats.org/officeDocument/2006/relationships/image" Target="../media/image4.jpg"/><Relationship Id="rId7" Type="http://schemas.openxmlformats.org/officeDocument/2006/relationships/image" Target="../media/image656.png"/><Relationship Id="rId12" Type="http://schemas.openxmlformats.org/officeDocument/2006/relationships/image" Target="../media/image660.png"/><Relationship Id="rId17" Type="http://schemas.openxmlformats.org/officeDocument/2006/relationships/image" Target="../media/image665.png"/><Relationship Id="rId2" Type="http://schemas.openxmlformats.org/officeDocument/2006/relationships/image" Target="../media/image810.png"/><Relationship Id="rId16" Type="http://schemas.openxmlformats.org/officeDocument/2006/relationships/image" Target="../media/image6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5.png"/><Relationship Id="rId11" Type="http://schemas.openxmlformats.org/officeDocument/2006/relationships/image" Target="../media/image659.png"/><Relationship Id="rId5" Type="http://schemas.openxmlformats.org/officeDocument/2006/relationships/image" Target="../media/image654.png"/><Relationship Id="rId15" Type="http://schemas.openxmlformats.org/officeDocument/2006/relationships/image" Target="../media/image663.png"/><Relationship Id="rId10" Type="http://schemas.openxmlformats.org/officeDocument/2006/relationships/image" Target="../media/image658.png"/><Relationship Id="rId4" Type="http://schemas.openxmlformats.org/officeDocument/2006/relationships/image" Target="../media/image811.jpg"/><Relationship Id="rId9" Type="http://schemas.openxmlformats.org/officeDocument/2006/relationships/image" Target="../media/image176.png"/><Relationship Id="rId14" Type="http://schemas.openxmlformats.org/officeDocument/2006/relationships/image" Target="../media/image6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8.png"/><Relationship Id="rId13" Type="http://schemas.openxmlformats.org/officeDocument/2006/relationships/image" Target="../media/image822.jpg"/><Relationship Id="rId3" Type="http://schemas.openxmlformats.org/officeDocument/2006/relationships/image" Target="../media/image813.png"/><Relationship Id="rId7" Type="http://schemas.openxmlformats.org/officeDocument/2006/relationships/image" Target="../media/image817.png"/><Relationship Id="rId12" Type="http://schemas.openxmlformats.org/officeDocument/2006/relationships/image" Target="../media/image4.jpg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6.png"/><Relationship Id="rId11" Type="http://schemas.openxmlformats.org/officeDocument/2006/relationships/image" Target="../media/image821.png"/><Relationship Id="rId5" Type="http://schemas.openxmlformats.org/officeDocument/2006/relationships/image" Target="../media/image815.png"/><Relationship Id="rId10" Type="http://schemas.openxmlformats.org/officeDocument/2006/relationships/image" Target="../media/image820.png"/><Relationship Id="rId4" Type="http://schemas.openxmlformats.org/officeDocument/2006/relationships/image" Target="../media/image814.png"/><Relationship Id="rId9" Type="http://schemas.openxmlformats.org/officeDocument/2006/relationships/image" Target="../media/image8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jp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7.jpg"/><Relationship Id="rId3" Type="http://schemas.openxmlformats.org/officeDocument/2006/relationships/image" Target="../media/image327.png"/><Relationship Id="rId7" Type="http://schemas.openxmlformats.org/officeDocument/2006/relationships/image" Target="../media/image4.jp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6.png"/><Relationship Id="rId5" Type="http://schemas.openxmlformats.org/officeDocument/2006/relationships/image" Target="../media/image825.png"/><Relationship Id="rId4" Type="http://schemas.openxmlformats.org/officeDocument/2006/relationships/image" Target="../media/image8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3.png"/><Relationship Id="rId3" Type="http://schemas.openxmlformats.org/officeDocument/2006/relationships/image" Target="../media/image4.jpg"/><Relationship Id="rId7" Type="http://schemas.openxmlformats.org/officeDocument/2006/relationships/image" Target="../media/image832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1.png"/><Relationship Id="rId5" Type="http://schemas.openxmlformats.org/officeDocument/2006/relationships/image" Target="../media/image830.png"/><Relationship Id="rId4" Type="http://schemas.openxmlformats.org/officeDocument/2006/relationships/image" Target="../media/image829.jpg"/><Relationship Id="rId9" Type="http://schemas.openxmlformats.org/officeDocument/2006/relationships/image" Target="../media/image8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45.png"/><Relationship Id="rId18" Type="http://schemas.openxmlformats.org/officeDocument/2006/relationships/image" Target="../media/image850.png"/><Relationship Id="rId3" Type="http://schemas.openxmlformats.org/officeDocument/2006/relationships/image" Target="../media/image4.jpg"/><Relationship Id="rId21" Type="http://schemas.openxmlformats.org/officeDocument/2006/relationships/image" Target="../media/image853.png"/><Relationship Id="rId7" Type="http://schemas.openxmlformats.org/officeDocument/2006/relationships/image" Target="../media/image839.png"/><Relationship Id="rId12" Type="http://schemas.openxmlformats.org/officeDocument/2006/relationships/image" Target="../media/image844.png"/><Relationship Id="rId17" Type="http://schemas.openxmlformats.org/officeDocument/2006/relationships/image" Target="../media/image849.png"/><Relationship Id="rId2" Type="http://schemas.openxmlformats.org/officeDocument/2006/relationships/image" Target="../media/image835.png"/><Relationship Id="rId16" Type="http://schemas.openxmlformats.org/officeDocument/2006/relationships/image" Target="../media/image848.png"/><Relationship Id="rId20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8.png"/><Relationship Id="rId11" Type="http://schemas.openxmlformats.org/officeDocument/2006/relationships/image" Target="../media/image843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23" Type="http://schemas.openxmlformats.org/officeDocument/2006/relationships/image" Target="../media/image855.png"/><Relationship Id="rId10" Type="http://schemas.openxmlformats.org/officeDocument/2006/relationships/image" Target="../media/image842.png"/><Relationship Id="rId19" Type="http://schemas.openxmlformats.org/officeDocument/2006/relationships/image" Target="../media/image851.png"/><Relationship Id="rId4" Type="http://schemas.openxmlformats.org/officeDocument/2006/relationships/image" Target="../media/image836.jp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Relationship Id="rId22" Type="http://schemas.openxmlformats.org/officeDocument/2006/relationships/image" Target="../media/image8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1.png"/><Relationship Id="rId13" Type="http://schemas.openxmlformats.org/officeDocument/2006/relationships/image" Target="../media/image866.png"/><Relationship Id="rId3" Type="http://schemas.openxmlformats.org/officeDocument/2006/relationships/image" Target="../media/image4.jpg"/><Relationship Id="rId7" Type="http://schemas.openxmlformats.org/officeDocument/2006/relationships/image" Target="../media/image860.png"/><Relationship Id="rId12" Type="http://schemas.openxmlformats.org/officeDocument/2006/relationships/image" Target="../media/image865.png"/><Relationship Id="rId2" Type="http://schemas.openxmlformats.org/officeDocument/2006/relationships/image" Target="../media/image856.png"/><Relationship Id="rId16" Type="http://schemas.openxmlformats.org/officeDocument/2006/relationships/image" Target="../media/image8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9.png"/><Relationship Id="rId11" Type="http://schemas.openxmlformats.org/officeDocument/2006/relationships/image" Target="../media/image864.png"/><Relationship Id="rId5" Type="http://schemas.openxmlformats.org/officeDocument/2006/relationships/image" Target="../media/image858.png"/><Relationship Id="rId15" Type="http://schemas.openxmlformats.org/officeDocument/2006/relationships/image" Target="../media/image868.png"/><Relationship Id="rId10" Type="http://schemas.openxmlformats.org/officeDocument/2006/relationships/image" Target="../media/image863.png"/><Relationship Id="rId4" Type="http://schemas.openxmlformats.org/officeDocument/2006/relationships/image" Target="../media/image857.jpg"/><Relationship Id="rId9" Type="http://schemas.openxmlformats.org/officeDocument/2006/relationships/image" Target="../media/image862.png"/><Relationship Id="rId14" Type="http://schemas.openxmlformats.org/officeDocument/2006/relationships/image" Target="../media/image8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5.png"/><Relationship Id="rId13" Type="http://schemas.openxmlformats.org/officeDocument/2006/relationships/image" Target="../media/image880.png"/><Relationship Id="rId3" Type="http://schemas.openxmlformats.org/officeDocument/2006/relationships/image" Target="../media/image4.jpg"/><Relationship Id="rId7" Type="http://schemas.openxmlformats.org/officeDocument/2006/relationships/image" Target="../media/image874.png"/><Relationship Id="rId12" Type="http://schemas.openxmlformats.org/officeDocument/2006/relationships/image" Target="../media/image879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3.png"/><Relationship Id="rId11" Type="http://schemas.openxmlformats.org/officeDocument/2006/relationships/image" Target="../media/image878.png"/><Relationship Id="rId5" Type="http://schemas.openxmlformats.org/officeDocument/2006/relationships/image" Target="../media/image872.png"/><Relationship Id="rId15" Type="http://schemas.openxmlformats.org/officeDocument/2006/relationships/image" Target="../media/image882.png"/><Relationship Id="rId10" Type="http://schemas.openxmlformats.org/officeDocument/2006/relationships/image" Target="../media/image877.png"/><Relationship Id="rId4" Type="http://schemas.openxmlformats.org/officeDocument/2006/relationships/image" Target="../media/image871.png"/><Relationship Id="rId9" Type="http://schemas.openxmlformats.org/officeDocument/2006/relationships/image" Target="../media/image876.png"/><Relationship Id="rId14" Type="http://schemas.openxmlformats.org/officeDocument/2006/relationships/image" Target="../media/image8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8.png"/><Relationship Id="rId13" Type="http://schemas.openxmlformats.org/officeDocument/2006/relationships/image" Target="../media/image893.png"/><Relationship Id="rId3" Type="http://schemas.openxmlformats.org/officeDocument/2006/relationships/image" Target="../media/image4.jpg"/><Relationship Id="rId7" Type="http://schemas.openxmlformats.org/officeDocument/2006/relationships/image" Target="../media/image887.png"/><Relationship Id="rId12" Type="http://schemas.openxmlformats.org/officeDocument/2006/relationships/image" Target="../media/image892.png"/><Relationship Id="rId2" Type="http://schemas.openxmlformats.org/officeDocument/2006/relationships/image" Target="../media/image883.png"/><Relationship Id="rId16" Type="http://schemas.openxmlformats.org/officeDocument/2006/relationships/image" Target="../media/image8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6.png"/><Relationship Id="rId11" Type="http://schemas.openxmlformats.org/officeDocument/2006/relationships/image" Target="../media/image891.png"/><Relationship Id="rId5" Type="http://schemas.openxmlformats.org/officeDocument/2006/relationships/image" Target="../media/image885.png"/><Relationship Id="rId15" Type="http://schemas.openxmlformats.org/officeDocument/2006/relationships/image" Target="../media/image895.png"/><Relationship Id="rId10" Type="http://schemas.openxmlformats.org/officeDocument/2006/relationships/image" Target="../media/image890.png"/><Relationship Id="rId4" Type="http://schemas.openxmlformats.org/officeDocument/2006/relationships/image" Target="../media/image884.jpg"/><Relationship Id="rId9" Type="http://schemas.openxmlformats.org/officeDocument/2006/relationships/image" Target="../media/image889.png"/><Relationship Id="rId14" Type="http://schemas.openxmlformats.org/officeDocument/2006/relationships/image" Target="../media/image89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3" Type="http://schemas.openxmlformats.org/officeDocument/2006/relationships/image" Target="../media/image315.jpg"/><Relationship Id="rId7" Type="http://schemas.openxmlformats.org/officeDocument/2006/relationships/image" Target="../media/image901.png"/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0.png"/><Relationship Id="rId5" Type="http://schemas.openxmlformats.org/officeDocument/2006/relationships/image" Target="../media/image899.jpg"/><Relationship Id="rId4" Type="http://schemas.openxmlformats.org/officeDocument/2006/relationships/image" Target="../media/image898.jpg"/><Relationship Id="rId9" Type="http://schemas.openxmlformats.org/officeDocument/2006/relationships/image" Target="../media/image903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27.png"/><Relationship Id="rId21" Type="http://schemas.openxmlformats.org/officeDocument/2006/relationships/image" Target="../media/image922.png"/><Relationship Id="rId42" Type="http://schemas.openxmlformats.org/officeDocument/2006/relationships/image" Target="../media/image943.png"/><Relationship Id="rId47" Type="http://schemas.openxmlformats.org/officeDocument/2006/relationships/image" Target="../media/image948.png"/><Relationship Id="rId63" Type="http://schemas.openxmlformats.org/officeDocument/2006/relationships/image" Target="../media/image964.png"/><Relationship Id="rId68" Type="http://schemas.openxmlformats.org/officeDocument/2006/relationships/image" Target="../media/image969.png"/><Relationship Id="rId84" Type="http://schemas.openxmlformats.org/officeDocument/2006/relationships/image" Target="../media/image985.png"/><Relationship Id="rId89" Type="http://schemas.openxmlformats.org/officeDocument/2006/relationships/image" Target="../media/image990.png"/><Relationship Id="rId16" Type="http://schemas.openxmlformats.org/officeDocument/2006/relationships/image" Target="../media/image917.png"/><Relationship Id="rId11" Type="http://schemas.openxmlformats.org/officeDocument/2006/relationships/image" Target="../media/image913.png"/><Relationship Id="rId32" Type="http://schemas.openxmlformats.org/officeDocument/2006/relationships/image" Target="../media/image933.png"/><Relationship Id="rId37" Type="http://schemas.openxmlformats.org/officeDocument/2006/relationships/image" Target="../media/image938.png"/><Relationship Id="rId53" Type="http://schemas.openxmlformats.org/officeDocument/2006/relationships/image" Target="../media/image954.png"/><Relationship Id="rId58" Type="http://schemas.openxmlformats.org/officeDocument/2006/relationships/image" Target="../media/image959.png"/><Relationship Id="rId74" Type="http://schemas.openxmlformats.org/officeDocument/2006/relationships/image" Target="../media/image975.png"/><Relationship Id="rId79" Type="http://schemas.openxmlformats.org/officeDocument/2006/relationships/image" Target="../media/image980.png"/><Relationship Id="rId5" Type="http://schemas.openxmlformats.org/officeDocument/2006/relationships/image" Target="../media/image907.png"/><Relationship Id="rId90" Type="http://schemas.openxmlformats.org/officeDocument/2006/relationships/image" Target="../media/image991.png"/><Relationship Id="rId95" Type="http://schemas.openxmlformats.org/officeDocument/2006/relationships/image" Target="../media/image996.png"/><Relationship Id="rId22" Type="http://schemas.openxmlformats.org/officeDocument/2006/relationships/image" Target="../media/image923.png"/><Relationship Id="rId27" Type="http://schemas.openxmlformats.org/officeDocument/2006/relationships/image" Target="../media/image928.png"/><Relationship Id="rId43" Type="http://schemas.openxmlformats.org/officeDocument/2006/relationships/image" Target="../media/image944.png"/><Relationship Id="rId48" Type="http://schemas.openxmlformats.org/officeDocument/2006/relationships/image" Target="../media/image949.png"/><Relationship Id="rId64" Type="http://schemas.openxmlformats.org/officeDocument/2006/relationships/image" Target="../media/image965.png"/><Relationship Id="rId69" Type="http://schemas.openxmlformats.org/officeDocument/2006/relationships/image" Target="../media/image970.png"/><Relationship Id="rId80" Type="http://schemas.openxmlformats.org/officeDocument/2006/relationships/image" Target="../media/image981.png"/><Relationship Id="rId85" Type="http://schemas.openxmlformats.org/officeDocument/2006/relationships/image" Target="../media/image986.png"/><Relationship Id="rId3" Type="http://schemas.openxmlformats.org/officeDocument/2006/relationships/image" Target="../media/image905.png"/><Relationship Id="rId12" Type="http://schemas.openxmlformats.org/officeDocument/2006/relationships/image" Target="../media/image914.png"/><Relationship Id="rId17" Type="http://schemas.openxmlformats.org/officeDocument/2006/relationships/image" Target="../media/image918.png"/><Relationship Id="rId25" Type="http://schemas.openxmlformats.org/officeDocument/2006/relationships/image" Target="../media/image926.png"/><Relationship Id="rId33" Type="http://schemas.openxmlformats.org/officeDocument/2006/relationships/image" Target="../media/image934.png"/><Relationship Id="rId38" Type="http://schemas.openxmlformats.org/officeDocument/2006/relationships/image" Target="../media/image939.png"/><Relationship Id="rId46" Type="http://schemas.openxmlformats.org/officeDocument/2006/relationships/image" Target="../media/image947.png"/><Relationship Id="rId59" Type="http://schemas.openxmlformats.org/officeDocument/2006/relationships/image" Target="../media/image960.png"/><Relationship Id="rId67" Type="http://schemas.openxmlformats.org/officeDocument/2006/relationships/image" Target="../media/image968.png"/><Relationship Id="rId20" Type="http://schemas.openxmlformats.org/officeDocument/2006/relationships/image" Target="../media/image921.png"/><Relationship Id="rId41" Type="http://schemas.openxmlformats.org/officeDocument/2006/relationships/image" Target="../media/image942.png"/><Relationship Id="rId54" Type="http://schemas.openxmlformats.org/officeDocument/2006/relationships/image" Target="../media/image955.png"/><Relationship Id="rId62" Type="http://schemas.openxmlformats.org/officeDocument/2006/relationships/image" Target="../media/image963.png"/><Relationship Id="rId70" Type="http://schemas.openxmlformats.org/officeDocument/2006/relationships/image" Target="../media/image971.png"/><Relationship Id="rId75" Type="http://schemas.openxmlformats.org/officeDocument/2006/relationships/image" Target="../media/image976.png"/><Relationship Id="rId83" Type="http://schemas.openxmlformats.org/officeDocument/2006/relationships/image" Target="../media/image984.png"/><Relationship Id="rId88" Type="http://schemas.openxmlformats.org/officeDocument/2006/relationships/image" Target="../media/image989.png"/><Relationship Id="rId91" Type="http://schemas.openxmlformats.org/officeDocument/2006/relationships/image" Target="../media/image992.png"/><Relationship Id="rId96" Type="http://schemas.openxmlformats.org/officeDocument/2006/relationships/image" Target="../media/image9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8.png"/><Relationship Id="rId15" Type="http://schemas.openxmlformats.org/officeDocument/2006/relationships/image" Target="../media/image916.png"/><Relationship Id="rId23" Type="http://schemas.openxmlformats.org/officeDocument/2006/relationships/image" Target="../media/image924.png"/><Relationship Id="rId28" Type="http://schemas.openxmlformats.org/officeDocument/2006/relationships/image" Target="../media/image929.png"/><Relationship Id="rId36" Type="http://schemas.openxmlformats.org/officeDocument/2006/relationships/image" Target="../media/image937.png"/><Relationship Id="rId49" Type="http://schemas.openxmlformats.org/officeDocument/2006/relationships/image" Target="../media/image950.png"/><Relationship Id="rId57" Type="http://schemas.openxmlformats.org/officeDocument/2006/relationships/image" Target="../media/image958.png"/><Relationship Id="rId10" Type="http://schemas.openxmlformats.org/officeDocument/2006/relationships/image" Target="../media/image912.png"/><Relationship Id="rId31" Type="http://schemas.openxmlformats.org/officeDocument/2006/relationships/image" Target="../media/image932.png"/><Relationship Id="rId44" Type="http://schemas.openxmlformats.org/officeDocument/2006/relationships/image" Target="../media/image945.png"/><Relationship Id="rId52" Type="http://schemas.openxmlformats.org/officeDocument/2006/relationships/image" Target="../media/image953.png"/><Relationship Id="rId60" Type="http://schemas.openxmlformats.org/officeDocument/2006/relationships/image" Target="../media/image961.png"/><Relationship Id="rId65" Type="http://schemas.openxmlformats.org/officeDocument/2006/relationships/image" Target="../media/image966.png"/><Relationship Id="rId73" Type="http://schemas.openxmlformats.org/officeDocument/2006/relationships/image" Target="../media/image974.png"/><Relationship Id="rId78" Type="http://schemas.openxmlformats.org/officeDocument/2006/relationships/image" Target="../media/image979.png"/><Relationship Id="rId81" Type="http://schemas.openxmlformats.org/officeDocument/2006/relationships/image" Target="../media/image982.png"/><Relationship Id="rId86" Type="http://schemas.openxmlformats.org/officeDocument/2006/relationships/image" Target="../media/image987.png"/><Relationship Id="rId94" Type="http://schemas.openxmlformats.org/officeDocument/2006/relationships/image" Target="../media/image995.png"/><Relationship Id="rId4" Type="http://schemas.openxmlformats.org/officeDocument/2006/relationships/image" Target="../media/image906.png"/><Relationship Id="rId9" Type="http://schemas.openxmlformats.org/officeDocument/2006/relationships/image" Target="../media/image911.png"/><Relationship Id="rId13" Type="http://schemas.openxmlformats.org/officeDocument/2006/relationships/image" Target="../media/image915.png"/><Relationship Id="rId18" Type="http://schemas.openxmlformats.org/officeDocument/2006/relationships/image" Target="../media/image919.png"/><Relationship Id="rId39" Type="http://schemas.openxmlformats.org/officeDocument/2006/relationships/image" Target="../media/image940.png"/><Relationship Id="rId34" Type="http://schemas.openxmlformats.org/officeDocument/2006/relationships/image" Target="../media/image935.png"/><Relationship Id="rId50" Type="http://schemas.openxmlformats.org/officeDocument/2006/relationships/image" Target="../media/image951.png"/><Relationship Id="rId55" Type="http://schemas.openxmlformats.org/officeDocument/2006/relationships/image" Target="../media/image956.png"/><Relationship Id="rId76" Type="http://schemas.openxmlformats.org/officeDocument/2006/relationships/image" Target="../media/image977.png"/><Relationship Id="rId97" Type="http://schemas.openxmlformats.org/officeDocument/2006/relationships/image" Target="../media/image998.png"/><Relationship Id="rId7" Type="http://schemas.openxmlformats.org/officeDocument/2006/relationships/image" Target="../media/image909.png"/><Relationship Id="rId71" Type="http://schemas.openxmlformats.org/officeDocument/2006/relationships/image" Target="../media/image972.png"/><Relationship Id="rId92" Type="http://schemas.openxmlformats.org/officeDocument/2006/relationships/image" Target="../media/image993.png"/><Relationship Id="rId2" Type="http://schemas.openxmlformats.org/officeDocument/2006/relationships/image" Target="../media/image904.png"/><Relationship Id="rId29" Type="http://schemas.openxmlformats.org/officeDocument/2006/relationships/image" Target="../media/image930.png"/><Relationship Id="rId24" Type="http://schemas.openxmlformats.org/officeDocument/2006/relationships/image" Target="../media/image925.png"/><Relationship Id="rId40" Type="http://schemas.openxmlformats.org/officeDocument/2006/relationships/image" Target="../media/image941.png"/><Relationship Id="rId45" Type="http://schemas.openxmlformats.org/officeDocument/2006/relationships/image" Target="../media/image946.png"/><Relationship Id="rId66" Type="http://schemas.openxmlformats.org/officeDocument/2006/relationships/image" Target="../media/image967.png"/><Relationship Id="rId87" Type="http://schemas.openxmlformats.org/officeDocument/2006/relationships/image" Target="../media/image988.png"/><Relationship Id="rId61" Type="http://schemas.openxmlformats.org/officeDocument/2006/relationships/image" Target="../media/image962.png"/><Relationship Id="rId82" Type="http://schemas.openxmlformats.org/officeDocument/2006/relationships/image" Target="../media/image983.png"/><Relationship Id="rId19" Type="http://schemas.openxmlformats.org/officeDocument/2006/relationships/image" Target="../media/image920.png"/><Relationship Id="rId14" Type="http://schemas.openxmlformats.org/officeDocument/2006/relationships/image" Target="../media/image4.jpg"/><Relationship Id="rId30" Type="http://schemas.openxmlformats.org/officeDocument/2006/relationships/image" Target="../media/image931.png"/><Relationship Id="rId35" Type="http://schemas.openxmlformats.org/officeDocument/2006/relationships/image" Target="../media/image936.png"/><Relationship Id="rId56" Type="http://schemas.openxmlformats.org/officeDocument/2006/relationships/image" Target="../media/image957.png"/><Relationship Id="rId77" Type="http://schemas.openxmlformats.org/officeDocument/2006/relationships/image" Target="../media/image978.png"/><Relationship Id="rId8" Type="http://schemas.openxmlformats.org/officeDocument/2006/relationships/image" Target="../media/image910.png"/><Relationship Id="rId51" Type="http://schemas.openxmlformats.org/officeDocument/2006/relationships/image" Target="../media/image952.png"/><Relationship Id="rId72" Type="http://schemas.openxmlformats.org/officeDocument/2006/relationships/image" Target="../media/image973.png"/><Relationship Id="rId93" Type="http://schemas.openxmlformats.org/officeDocument/2006/relationships/image" Target="../media/image99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4.png"/><Relationship Id="rId13" Type="http://schemas.openxmlformats.org/officeDocument/2006/relationships/image" Target="../media/image1009.png"/><Relationship Id="rId18" Type="http://schemas.openxmlformats.org/officeDocument/2006/relationships/image" Target="../media/image1014.png"/><Relationship Id="rId26" Type="http://schemas.openxmlformats.org/officeDocument/2006/relationships/image" Target="../media/image1022.png"/><Relationship Id="rId3" Type="http://schemas.openxmlformats.org/officeDocument/2006/relationships/image" Target="../media/image4.jpg"/><Relationship Id="rId21" Type="http://schemas.openxmlformats.org/officeDocument/2006/relationships/image" Target="../media/image1017.png"/><Relationship Id="rId7" Type="http://schemas.openxmlformats.org/officeDocument/2006/relationships/image" Target="../media/image1003.png"/><Relationship Id="rId12" Type="http://schemas.openxmlformats.org/officeDocument/2006/relationships/image" Target="../media/image1008.png"/><Relationship Id="rId17" Type="http://schemas.openxmlformats.org/officeDocument/2006/relationships/image" Target="../media/image1013.png"/><Relationship Id="rId25" Type="http://schemas.openxmlformats.org/officeDocument/2006/relationships/image" Target="../media/image1021.png"/><Relationship Id="rId2" Type="http://schemas.openxmlformats.org/officeDocument/2006/relationships/image" Target="../media/image999.png"/><Relationship Id="rId16" Type="http://schemas.openxmlformats.org/officeDocument/2006/relationships/image" Target="../media/image1012.png"/><Relationship Id="rId20" Type="http://schemas.openxmlformats.org/officeDocument/2006/relationships/image" Target="../media/image10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2.png"/><Relationship Id="rId11" Type="http://schemas.openxmlformats.org/officeDocument/2006/relationships/image" Target="../media/image1007.png"/><Relationship Id="rId24" Type="http://schemas.openxmlformats.org/officeDocument/2006/relationships/image" Target="../media/image1020.png"/><Relationship Id="rId5" Type="http://schemas.openxmlformats.org/officeDocument/2006/relationships/image" Target="../media/image1001.png"/><Relationship Id="rId15" Type="http://schemas.openxmlformats.org/officeDocument/2006/relationships/image" Target="../media/image1011.png"/><Relationship Id="rId23" Type="http://schemas.openxmlformats.org/officeDocument/2006/relationships/image" Target="../media/image1019.png"/><Relationship Id="rId10" Type="http://schemas.openxmlformats.org/officeDocument/2006/relationships/image" Target="../media/image1006.png"/><Relationship Id="rId19" Type="http://schemas.openxmlformats.org/officeDocument/2006/relationships/image" Target="../media/image1015.png"/><Relationship Id="rId4" Type="http://schemas.openxmlformats.org/officeDocument/2006/relationships/image" Target="../media/image1000.jpg"/><Relationship Id="rId9" Type="http://schemas.openxmlformats.org/officeDocument/2006/relationships/image" Target="../media/image1005.png"/><Relationship Id="rId14" Type="http://schemas.openxmlformats.org/officeDocument/2006/relationships/image" Target="../media/image1010.png"/><Relationship Id="rId22" Type="http://schemas.openxmlformats.org/officeDocument/2006/relationships/image" Target="../media/image1018.png"/><Relationship Id="rId27" Type="http://schemas.openxmlformats.org/officeDocument/2006/relationships/image" Target="../media/image10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9.png"/><Relationship Id="rId13" Type="http://schemas.openxmlformats.org/officeDocument/2006/relationships/image" Target="../media/image1034.png"/><Relationship Id="rId18" Type="http://schemas.openxmlformats.org/officeDocument/2006/relationships/image" Target="../media/image1039.png"/><Relationship Id="rId26" Type="http://schemas.openxmlformats.org/officeDocument/2006/relationships/image" Target="../media/image1047.png"/><Relationship Id="rId3" Type="http://schemas.openxmlformats.org/officeDocument/2006/relationships/image" Target="../media/image4.jpg"/><Relationship Id="rId21" Type="http://schemas.openxmlformats.org/officeDocument/2006/relationships/image" Target="../media/image1042.png"/><Relationship Id="rId7" Type="http://schemas.openxmlformats.org/officeDocument/2006/relationships/image" Target="../media/image1028.png"/><Relationship Id="rId12" Type="http://schemas.openxmlformats.org/officeDocument/2006/relationships/image" Target="../media/image1033.png"/><Relationship Id="rId17" Type="http://schemas.openxmlformats.org/officeDocument/2006/relationships/image" Target="../media/image1038.png"/><Relationship Id="rId25" Type="http://schemas.openxmlformats.org/officeDocument/2006/relationships/image" Target="../media/image1046.png"/><Relationship Id="rId2" Type="http://schemas.openxmlformats.org/officeDocument/2006/relationships/image" Target="../media/image1024.png"/><Relationship Id="rId16" Type="http://schemas.openxmlformats.org/officeDocument/2006/relationships/image" Target="../media/image1037.png"/><Relationship Id="rId20" Type="http://schemas.openxmlformats.org/officeDocument/2006/relationships/image" Target="../media/image1041.png"/><Relationship Id="rId29" Type="http://schemas.openxmlformats.org/officeDocument/2006/relationships/image" Target="../media/image10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7.png"/><Relationship Id="rId11" Type="http://schemas.openxmlformats.org/officeDocument/2006/relationships/image" Target="../media/image1032.png"/><Relationship Id="rId24" Type="http://schemas.openxmlformats.org/officeDocument/2006/relationships/image" Target="../media/image1045.png"/><Relationship Id="rId5" Type="http://schemas.openxmlformats.org/officeDocument/2006/relationships/image" Target="../media/image1026.png"/><Relationship Id="rId15" Type="http://schemas.openxmlformats.org/officeDocument/2006/relationships/image" Target="../media/image1036.png"/><Relationship Id="rId23" Type="http://schemas.openxmlformats.org/officeDocument/2006/relationships/image" Target="../media/image1044.png"/><Relationship Id="rId28" Type="http://schemas.openxmlformats.org/officeDocument/2006/relationships/image" Target="../media/image1049.png"/><Relationship Id="rId10" Type="http://schemas.openxmlformats.org/officeDocument/2006/relationships/image" Target="../media/image1031.png"/><Relationship Id="rId19" Type="http://schemas.openxmlformats.org/officeDocument/2006/relationships/image" Target="../media/image1040.png"/><Relationship Id="rId31" Type="http://schemas.openxmlformats.org/officeDocument/2006/relationships/image" Target="../media/image1052.png"/><Relationship Id="rId4" Type="http://schemas.openxmlformats.org/officeDocument/2006/relationships/image" Target="../media/image1025.jpg"/><Relationship Id="rId9" Type="http://schemas.openxmlformats.org/officeDocument/2006/relationships/image" Target="../media/image1030.png"/><Relationship Id="rId14" Type="http://schemas.openxmlformats.org/officeDocument/2006/relationships/image" Target="../media/image1035.png"/><Relationship Id="rId22" Type="http://schemas.openxmlformats.org/officeDocument/2006/relationships/image" Target="../media/image1043.png"/><Relationship Id="rId27" Type="http://schemas.openxmlformats.org/officeDocument/2006/relationships/image" Target="../media/image1048.png"/><Relationship Id="rId30" Type="http://schemas.openxmlformats.org/officeDocument/2006/relationships/image" Target="../media/image105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9" Type="http://schemas.openxmlformats.org/officeDocument/2006/relationships/image" Target="../media/image146.png"/><Relationship Id="rId21" Type="http://schemas.openxmlformats.org/officeDocument/2006/relationships/image" Target="../media/image128.png"/><Relationship Id="rId34" Type="http://schemas.openxmlformats.org/officeDocument/2006/relationships/image" Target="../media/image141.png"/><Relationship Id="rId42" Type="http://schemas.openxmlformats.org/officeDocument/2006/relationships/image" Target="../media/image149.png"/><Relationship Id="rId47" Type="http://schemas.openxmlformats.org/officeDocument/2006/relationships/image" Target="../media/image154.png"/><Relationship Id="rId7" Type="http://schemas.openxmlformats.org/officeDocument/2006/relationships/image" Target="../media/image114.png"/><Relationship Id="rId2" Type="http://schemas.openxmlformats.org/officeDocument/2006/relationships/image" Target="../media/image67.jpg"/><Relationship Id="rId16" Type="http://schemas.openxmlformats.org/officeDocument/2006/relationships/image" Target="../media/image123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37" Type="http://schemas.openxmlformats.org/officeDocument/2006/relationships/image" Target="../media/image144.png"/><Relationship Id="rId40" Type="http://schemas.openxmlformats.org/officeDocument/2006/relationships/image" Target="../media/image147.png"/><Relationship Id="rId45" Type="http://schemas.openxmlformats.org/officeDocument/2006/relationships/image" Target="../media/image152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36" Type="http://schemas.openxmlformats.org/officeDocument/2006/relationships/image" Target="../media/image143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31" Type="http://schemas.openxmlformats.org/officeDocument/2006/relationships/image" Target="../media/image138.png"/><Relationship Id="rId44" Type="http://schemas.openxmlformats.org/officeDocument/2006/relationships/image" Target="../media/image151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Relationship Id="rId35" Type="http://schemas.openxmlformats.org/officeDocument/2006/relationships/image" Target="../media/image142.png"/><Relationship Id="rId43" Type="http://schemas.openxmlformats.org/officeDocument/2006/relationships/image" Target="../media/image150.png"/><Relationship Id="rId48" Type="http://schemas.openxmlformats.org/officeDocument/2006/relationships/image" Target="../media/image155.jpg"/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38" Type="http://schemas.openxmlformats.org/officeDocument/2006/relationships/image" Target="../media/image145.png"/><Relationship Id="rId46" Type="http://schemas.openxmlformats.org/officeDocument/2006/relationships/image" Target="../media/image153.png"/><Relationship Id="rId20" Type="http://schemas.openxmlformats.org/officeDocument/2006/relationships/image" Target="../media/image127.png"/><Relationship Id="rId41" Type="http://schemas.openxmlformats.org/officeDocument/2006/relationships/image" Target="../media/image148.png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5.png"/><Relationship Id="rId21" Type="http://schemas.openxmlformats.org/officeDocument/2006/relationships/image" Target="../media/image1060.png"/><Relationship Id="rId42" Type="http://schemas.openxmlformats.org/officeDocument/2006/relationships/image" Target="../media/image1081.png"/><Relationship Id="rId47" Type="http://schemas.openxmlformats.org/officeDocument/2006/relationships/image" Target="../media/image1086.png"/><Relationship Id="rId63" Type="http://schemas.openxmlformats.org/officeDocument/2006/relationships/image" Target="../media/image1102.png"/><Relationship Id="rId68" Type="http://schemas.openxmlformats.org/officeDocument/2006/relationships/image" Target="../media/image1107.png"/><Relationship Id="rId84" Type="http://schemas.openxmlformats.org/officeDocument/2006/relationships/image" Target="../media/image1123.png"/><Relationship Id="rId89" Type="http://schemas.openxmlformats.org/officeDocument/2006/relationships/image" Target="../media/image1128.png"/><Relationship Id="rId16" Type="http://schemas.openxmlformats.org/officeDocument/2006/relationships/image" Target="../media/image1055.png"/><Relationship Id="rId11" Type="http://schemas.openxmlformats.org/officeDocument/2006/relationships/image" Target="../media/image913.png"/><Relationship Id="rId32" Type="http://schemas.openxmlformats.org/officeDocument/2006/relationships/image" Target="../media/image1071.png"/><Relationship Id="rId37" Type="http://schemas.openxmlformats.org/officeDocument/2006/relationships/image" Target="../media/image1076.png"/><Relationship Id="rId53" Type="http://schemas.openxmlformats.org/officeDocument/2006/relationships/image" Target="../media/image1092.png"/><Relationship Id="rId58" Type="http://schemas.openxmlformats.org/officeDocument/2006/relationships/image" Target="../media/image1097.png"/><Relationship Id="rId74" Type="http://schemas.openxmlformats.org/officeDocument/2006/relationships/image" Target="../media/image1113.png"/><Relationship Id="rId79" Type="http://schemas.openxmlformats.org/officeDocument/2006/relationships/image" Target="../media/image1118.png"/><Relationship Id="rId5" Type="http://schemas.openxmlformats.org/officeDocument/2006/relationships/image" Target="../media/image907.png"/><Relationship Id="rId90" Type="http://schemas.openxmlformats.org/officeDocument/2006/relationships/image" Target="../media/image1129.png"/><Relationship Id="rId22" Type="http://schemas.openxmlformats.org/officeDocument/2006/relationships/image" Target="../media/image1061.png"/><Relationship Id="rId27" Type="http://schemas.openxmlformats.org/officeDocument/2006/relationships/image" Target="../media/image1066.png"/><Relationship Id="rId43" Type="http://schemas.openxmlformats.org/officeDocument/2006/relationships/image" Target="../media/image1082.png"/><Relationship Id="rId48" Type="http://schemas.openxmlformats.org/officeDocument/2006/relationships/image" Target="../media/image1087.png"/><Relationship Id="rId64" Type="http://schemas.openxmlformats.org/officeDocument/2006/relationships/image" Target="../media/image1103.png"/><Relationship Id="rId69" Type="http://schemas.openxmlformats.org/officeDocument/2006/relationships/image" Target="../media/image1108.png"/><Relationship Id="rId8" Type="http://schemas.openxmlformats.org/officeDocument/2006/relationships/image" Target="../media/image910.png"/><Relationship Id="rId51" Type="http://schemas.openxmlformats.org/officeDocument/2006/relationships/image" Target="../media/image1090.png"/><Relationship Id="rId72" Type="http://schemas.openxmlformats.org/officeDocument/2006/relationships/image" Target="../media/image1111.png"/><Relationship Id="rId80" Type="http://schemas.openxmlformats.org/officeDocument/2006/relationships/image" Target="../media/image1119.png"/><Relationship Id="rId85" Type="http://schemas.openxmlformats.org/officeDocument/2006/relationships/image" Target="../media/image1124.png"/><Relationship Id="rId93" Type="http://schemas.openxmlformats.org/officeDocument/2006/relationships/image" Target="../media/image1132.png"/><Relationship Id="rId3" Type="http://schemas.openxmlformats.org/officeDocument/2006/relationships/image" Target="../media/image905.png"/><Relationship Id="rId12" Type="http://schemas.openxmlformats.org/officeDocument/2006/relationships/image" Target="../media/image914.png"/><Relationship Id="rId17" Type="http://schemas.openxmlformats.org/officeDocument/2006/relationships/image" Target="../media/image1056.png"/><Relationship Id="rId25" Type="http://schemas.openxmlformats.org/officeDocument/2006/relationships/image" Target="../media/image1064.png"/><Relationship Id="rId33" Type="http://schemas.openxmlformats.org/officeDocument/2006/relationships/image" Target="../media/image1072.png"/><Relationship Id="rId38" Type="http://schemas.openxmlformats.org/officeDocument/2006/relationships/image" Target="../media/image1077.png"/><Relationship Id="rId46" Type="http://schemas.openxmlformats.org/officeDocument/2006/relationships/image" Target="../media/image1085.png"/><Relationship Id="rId59" Type="http://schemas.openxmlformats.org/officeDocument/2006/relationships/image" Target="../media/image1098.png"/><Relationship Id="rId67" Type="http://schemas.openxmlformats.org/officeDocument/2006/relationships/image" Target="../media/image1106.png"/><Relationship Id="rId20" Type="http://schemas.openxmlformats.org/officeDocument/2006/relationships/image" Target="../media/image1059.png"/><Relationship Id="rId41" Type="http://schemas.openxmlformats.org/officeDocument/2006/relationships/image" Target="../media/image1080.png"/><Relationship Id="rId54" Type="http://schemas.openxmlformats.org/officeDocument/2006/relationships/image" Target="../media/image1093.png"/><Relationship Id="rId62" Type="http://schemas.openxmlformats.org/officeDocument/2006/relationships/image" Target="../media/image1101.png"/><Relationship Id="rId70" Type="http://schemas.openxmlformats.org/officeDocument/2006/relationships/image" Target="../media/image1109.png"/><Relationship Id="rId75" Type="http://schemas.openxmlformats.org/officeDocument/2006/relationships/image" Target="../media/image1114.png"/><Relationship Id="rId83" Type="http://schemas.openxmlformats.org/officeDocument/2006/relationships/image" Target="../media/image1122.png"/><Relationship Id="rId88" Type="http://schemas.openxmlformats.org/officeDocument/2006/relationships/image" Target="../media/image1127.png"/><Relationship Id="rId91" Type="http://schemas.openxmlformats.org/officeDocument/2006/relationships/image" Target="../media/image1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8.png"/><Relationship Id="rId15" Type="http://schemas.openxmlformats.org/officeDocument/2006/relationships/image" Target="../media/image1054.png"/><Relationship Id="rId23" Type="http://schemas.openxmlformats.org/officeDocument/2006/relationships/image" Target="../media/image1062.png"/><Relationship Id="rId28" Type="http://schemas.openxmlformats.org/officeDocument/2006/relationships/image" Target="../media/image1067.png"/><Relationship Id="rId36" Type="http://schemas.openxmlformats.org/officeDocument/2006/relationships/image" Target="../media/image1075.png"/><Relationship Id="rId49" Type="http://schemas.openxmlformats.org/officeDocument/2006/relationships/image" Target="../media/image1088.png"/><Relationship Id="rId57" Type="http://schemas.openxmlformats.org/officeDocument/2006/relationships/image" Target="../media/image1096.png"/><Relationship Id="rId10" Type="http://schemas.openxmlformats.org/officeDocument/2006/relationships/image" Target="../media/image912.png"/><Relationship Id="rId31" Type="http://schemas.openxmlformats.org/officeDocument/2006/relationships/image" Target="../media/image1070.png"/><Relationship Id="rId44" Type="http://schemas.openxmlformats.org/officeDocument/2006/relationships/image" Target="../media/image1083.png"/><Relationship Id="rId52" Type="http://schemas.openxmlformats.org/officeDocument/2006/relationships/image" Target="../media/image1091.png"/><Relationship Id="rId60" Type="http://schemas.openxmlformats.org/officeDocument/2006/relationships/image" Target="../media/image1099.png"/><Relationship Id="rId65" Type="http://schemas.openxmlformats.org/officeDocument/2006/relationships/image" Target="../media/image1104.png"/><Relationship Id="rId73" Type="http://schemas.openxmlformats.org/officeDocument/2006/relationships/image" Target="../media/image1112.png"/><Relationship Id="rId78" Type="http://schemas.openxmlformats.org/officeDocument/2006/relationships/image" Target="../media/image1117.png"/><Relationship Id="rId81" Type="http://schemas.openxmlformats.org/officeDocument/2006/relationships/image" Target="../media/image1120.png"/><Relationship Id="rId86" Type="http://schemas.openxmlformats.org/officeDocument/2006/relationships/image" Target="../media/image1125.png"/><Relationship Id="rId94" Type="http://schemas.openxmlformats.org/officeDocument/2006/relationships/image" Target="../media/image1133.png"/><Relationship Id="rId4" Type="http://schemas.openxmlformats.org/officeDocument/2006/relationships/image" Target="../media/image906.png"/><Relationship Id="rId9" Type="http://schemas.openxmlformats.org/officeDocument/2006/relationships/image" Target="../media/image911.png"/><Relationship Id="rId13" Type="http://schemas.openxmlformats.org/officeDocument/2006/relationships/image" Target="../media/image1053.png"/><Relationship Id="rId18" Type="http://schemas.openxmlformats.org/officeDocument/2006/relationships/image" Target="../media/image1057.png"/><Relationship Id="rId39" Type="http://schemas.openxmlformats.org/officeDocument/2006/relationships/image" Target="../media/image1078.png"/><Relationship Id="rId34" Type="http://schemas.openxmlformats.org/officeDocument/2006/relationships/image" Target="../media/image1073.png"/><Relationship Id="rId50" Type="http://schemas.openxmlformats.org/officeDocument/2006/relationships/image" Target="../media/image1089.png"/><Relationship Id="rId55" Type="http://schemas.openxmlformats.org/officeDocument/2006/relationships/image" Target="../media/image1094.png"/><Relationship Id="rId76" Type="http://schemas.openxmlformats.org/officeDocument/2006/relationships/image" Target="../media/image1115.png"/><Relationship Id="rId7" Type="http://schemas.openxmlformats.org/officeDocument/2006/relationships/image" Target="../media/image909.png"/><Relationship Id="rId71" Type="http://schemas.openxmlformats.org/officeDocument/2006/relationships/image" Target="../media/image1110.png"/><Relationship Id="rId92" Type="http://schemas.openxmlformats.org/officeDocument/2006/relationships/image" Target="../media/image1131.png"/><Relationship Id="rId2" Type="http://schemas.openxmlformats.org/officeDocument/2006/relationships/image" Target="../media/image904.png"/><Relationship Id="rId29" Type="http://schemas.openxmlformats.org/officeDocument/2006/relationships/image" Target="../media/image1068.png"/><Relationship Id="rId24" Type="http://schemas.openxmlformats.org/officeDocument/2006/relationships/image" Target="../media/image1063.png"/><Relationship Id="rId40" Type="http://schemas.openxmlformats.org/officeDocument/2006/relationships/image" Target="../media/image1079.png"/><Relationship Id="rId45" Type="http://schemas.openxmlformats.org/officeDocument/2006/relationships/image" Target="../media/image1084.png"/><Relationship Id="rId66" Type="http://schemas.openxmlformats.org/officeDocument/2006/relationships/image" Target="../media/image1105.png"/><Relationship Id="rId87" Type="http://schemas.openxmlformats.org/officeDocument/2006/relationships/image" Target="../media/image1126.png"/><Relationship Id="rId61" Type="http://schemas.openxmlformats.org/officeDocument/2006/relationships/image" Target="../media/image1100.png"/><Relationship Id="rId82" Type="http://schemas.openxmlformats.org/officeDocument/2006/relationships/image" Target="../media/image1121.png"/><Relationship Id="rId19" Type="http://schemas.openxmlformats.org/officeDocument/2006/relationships/image" Target="../media/image1058.png"/><Relationship Id="rId14" Type="http://schemas.openxmlformats.org/officeDocument/2006/relationships/image" Target="../media/image4.jpg"/><Relationship Id="rId30" Type="http://schemas.openxmlformats.org/officeDocument/2006/relationships/image" Target="../media/image1069.png"/><Relationship Id="rId35" Type="http://schemas.openxmlformats.org/officeDocument/2006/relationships/image" Target="../media/image1074.png"/><Relationship Id="rId56" Type="http://schemas.openxmlformats.org/officeDocument/2006/relationships/image" Target="../media/image1095.png"/><Relationship Id="rId77" Type="http://schemas.openxmlformats.org/officeDocument/2006/relationships/image" Target="../media/image11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9.png"/><Relationship Id="rId13" Type="http://schemas.openxmlformats.org/officeDocument/2006/relationships/image" Target="../media/image1144.png"/><Relationship Id="rId3" Type="http://schemas.openxmlformats.org/officeDocument/2006/relationships/image" Target="../media/image4.jpg"/><Relationship Id="rId7" Type="http://schemas.openxmlformats.org/officeDocument/2006/relationships/image" Target="../media/image1138.png"/><Relationship Id="rId12" Type="http://schemas.openxmlformats.org/officeDocument/2006/relationships/image" Target="../media/image1143.png"/><Relationship Id="rId2" Type="http://schemas.openxmlformats.org/officeDocument/2006/relationships/image" Target="../media/image1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7.png"/><Relationship Id="rId11" Type="http://schemas.openxmlformats.org/officeDocument/2006/relationships/image" Target="../media/image1142.png"/><Relationship Id="rId5" Type="http://schemas.openxmlformats.org/officeDocument/2006/relationships/image" Target="../media/image1136.png"/><Relationship Id="rId10" Type="http://schemas.openxmlformats.org/officeDocument/2006/relationships/image" Target="../media/image1141.png"/><Relationship Id="rId4" Type="http://schemas.openxmlformats.org/officeDocument/2006/relationships/image" Target="../media/image1135.jpg"/><Relationship Id="rId9" Type="http://schemas.openxmlformats.org/officeDocument/2006/relationships/image" Target="../media/image1140.png"/><Relationship Id="rId14" Type="http://schemas.openxmlformats.org/officeDocument/2006/relationships/image" Target="../media/image1145.png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5.png"/><Relationship Id="rId21" Type="http://schemas.openxmlformats.org/officeDocument/2006/relationships/image" Target="../media/image1060.png"/><Relationship Id="rId42" Type="http://schemas.openxmlformats.org/officeDocument/2006/relationships/image" Target="../media/image1081.png"/><Relationship Id="rId47" Type="http://schemas.openxmlformats.org/officeDocument/2006/relationships/image" Target="../media/image1086.png"/><Relationship Id="rId63" Type="http://schemas.openxmlformats.org/officeDocument/2006/relationships/image" Target="../media/image1102.png"/><Relationship Id="rId68" Type="http://schemas.openxmlformats.org/officeDocument/2006/relationships/image" Target="../media/image1107.png"/><Relationship Id="rId84" Type="http://schemas.openxmlformats.org/officeDocument/2006/relationships/image" Target="../media/image1123.png"/><Relationship Id="rId89" Type="http://schemas.openxmlformats.org/officeDocument/2006/relationships/image" Target="../media/image1128.png"/><Relationship Id="rId16" Type="http://schemas.openxmlformats.org/officeDocument/2006/relationships/image" Target="../media/image1055.png"/><Relationship Id="rId11" Type="http://schemas.openxmlformats.org/officeDocument/2006/relationships/image" Target="../media/image913.png"/><Relationship Id="rId32" Type="http://schemas.openxmlformats.org/officeDocument/2006/relationships/image" Target="../media/image1071.png"/><Relationship Id="rId37" Type="http://schemas.openxmlformats.org/officeDocument/2006/relationships/image" Target="../media/image1076.png"/><Relationship Id="rId53" Type="http://schemas.openxmlformats.org/officeDocument/2006/relationships/image" Target="../media/image1092.png"/><Relationship Id="rId58" Type="http://schemas.openxmlformats.org/officeDocument/2006/relationships/image" Target="../media/image1097.png"/><Relationship Id="rId74" Type="http://schemas.openxmlformats.org/officeDocument/2006/relationships/image" Target="../media/image1113.png"/><Relationship Id="rId79" Type="http://schemas.openxmlformats.org/officeDocument/2006/relationships/image" Target="../media/image1118.png"/><Relationship Id="rId5" Type="http://schemas.openxmlformats.org/officeDocument/2006/relationships/image" Target="../media/image907.png"/><Relationship Id="rId90" Type="http://schemas.openxmlformats.org/officeDocument/2006/relationships/image" Target="../media/image1129.png"/><Relationship Id="rId22" Type="http://schemas.openxmlformats.org/officeDocument/2006/relationships/image" Target="../media/image1061.png"/><Relationship Id="rId27" Type="http://schemas.openxmlformats.org/officeDocument/2006/relationships/image" Target="../media/image1066.png"/><Relationship Id="rId43" Type="http://schemas.openxmlformats.org/officeDocument/2006/relationships/image" Target="../media/image1082.png"/><Relationship Id="rId48" Type="http://schemas.openxmlformats.org/officeDocument/2006/relationships/image" Target="../media/image1087.png"/><Relationship Id="rId64" Type="http://schemas.openxmlformats.org/officeDocument/2006/relationships/image" Target="../media/image1103.png"/><Relationship Id="rId69" Type="http://schemas.openxmlformats.org/officeDocument/2006/relationships/image" Target="../media/image1108.png"/><Relationship Id="rId8" Type="http://schemas.openxmlformats.org/officeDocument/2006/relationships/image" Target="../media/image910.png"/><Relationship Id="rId51" Type="http://schemas.openxmlformats.org/officeDocument/2006/relationships/image" Target="../media/image1090.png"/><Relationship Id="rId72" Type="http://schemas.openxmlformats.org/officeDocument/2006/relationships/image" Target="../media/image1111.png"/><Relationship Id="rId80" Type="http://schemas.openxmlformats.org/officeDocument/2006/relationships/image" Target="../media/image1119.png"/><Relationship Id="rId85" Type="http://schemas.openxmlformats.org/officeDocument/2006/relationships/image" Target="../media/image1124.png"/><Relationship Id="rId93" Type="http://schemas.openxmlformats.org/officeDocument/2006/relationships/image" Target="../media/image1132.png"/><Relationship Id="rId3" Type="http://schemas.openxmlformats.org/officeDocument/2006/relationships/image" Target="../media/image905.png"/><Relationship Id="rId12" Type="http://schemas.openxmlformats.org/officeDocument/2006/relationships/image" Target="../media/image914.png"/><Relationship Id="rId17" Type="http://schemas.openxmlformats.org/officeDocument/2006/relationships/image" Target="../media/image1056.png"/><Relationship Id="rId25" Type="http://schemas.openxmlformats.org/officeDocument/2006/relationships/image" Target="../media/image1064.png"/><Relationship Id="rId33" Type="http://schemas.openxmlformats.org/officeDocument/2006/relationships/image" Target="../media/image1072.png"/><Relationship Id="rId38" Type="http://schemas.openxmlformats.org/officeDocument/2006/relationships/image" Target="../media/image1077.png"/><Relationship Id="rId46" Type="http://schemas.openxmlformats.org/officeDocument/2006/relationships/image" Target="../media/image1149.png"/><Relationship Id="rId59" Type="http://schemas.openxmlformats.org/officeDocument/2006/relationships/image" Target="../media/image1098.png"/><Relationship Id="rId67" Type="http://schemas.openxmlformats.org/officeDocument/2006/relationships/image" Target="../media/image1106.png"/><Relationship Id="rId20" Type="http://schemas.openxmlformats.org/officeDocument/2006/relationships/image" Target="../media/image1059.png"/><Relationship Id="rId41" Type="http://schemas.openxmlformats.org/officeDocument/2006/relationships/image" Target="../media/image1080.png"/><Relationship Id="rId54" Type="http://schemas.openxmlformats.org/officeDocument/2006/relationships/image" Target="../media/image1093.png"/><Relationship Id="rId62" Type="http://schemas.openxmlformats.org/officeDocument/2006/relationships/image" Target="../media/image1101.png"/><Relationship Id="rId70" Type="http://schemas.openxmlformats.org/officeDocument/2006/relationships/image" Target="../media/image1109.png"/><Relationship Id="rId75" Type="http://schemas.openxmlformats.org/officeDocument/2006/relationships/image" Target="../media/image1114.png"/><Relationship Id="rId83" Type="http://schemas.openxmlformats.org/officeDocument/2006/relationships/image" Target="../media/image1122.png"/><Relationship Id="rId88" Type="http://schemas.openxmlformats.org/officeDocument/2006/relationships/image" Target="../media/image1127.png"/><Relationship Id="rId91" Type="http://schemas.openxmlformats.org/officeDocument/2006/relationships/image" Target="../media/image1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8.png"/><Relationship Id="rId15" Type="http://schemas.openxmlformats.org/officeDocument/2006/relationships/image" Target="../media/image1054.png"/><Relationship Id="rId23" Type="http://schemas.openxmlformats.org/officeDocument/2006/relationships/image" Target="../media/image1062.png"/><Relationship Id="rId28" Type="http://schemas.openxmlformats.org/officeDocument/2006/relationships/image" Target="../media/image1067.png"/><Relationship Id="rId36" Type="http://schemas.openxmlformats.org/officeDocument/2006/relationships/image" Target="../media/image1075.png"/><Relationship Id="rId49" Type="http://schemas.openxmlformats.org/officeDocument/2006/relationships/image" Target="../media/image1088.png"/><Relationship Id="rId57" Type="http://schemas.openxmlformats.org/officeDocument/2006/relationships/image" Target="../media/image1096.png"/><Relationship Id="rId10" Type="http://schemas.openxmlformats.org/officeDocument/2006/relationships/image" Target="../media/image912.png"/><Relationship Id="rId31" Type="http://schemas.openxmlformats.org/officeDocument/2006/relationships/image" Target="../media/image1070.png"/><Relationship Id="rId44" Type="http://schemas.openxmlformats.org/officeDocument/2006/relationships/image" Target="../media/image1147.png"/><Relationship Id="rId52" Type="http://schemas.openxmlformats.org/officeDocument/2006/relationships/image" Target="../media/image1091.png"/><Relationship Id="rId60" Type="http://schemas.openxmlformats.org/officeDocument/2006/relationships/image" Target="../media/image1099.png"/><Relationship Id="rId65" Type="http://schemas.openxmlformats.org/officeDocument/2006/relationships/image" Target="../media/image1104.png"/><Relationship Id="rId73" Type="http://schemas.openxmlformats.org/officeDocument/2006/relationships/image" Target="../media/image1112.png"/><Relationship Id="rId78" Type="http://schemas.openxmlformats.org/officeDocument/2006/relationships/image" Target="../media/image1117.png"/><Relationship Id="rId81" Type="http://schemas.openxmlformats.org/officeDocument/2006/relationships/image" Target="../media/image1120.png"/><Relationship Id="rId86" Type="http://schemas.openxmlformats.org/officeDocument/2006/relationships/image" Target="../media/image1125.png"/><Relationship Id="rId94" Type="http://schemas.openxmlformats.org/officeDocument/2006/relationships/image" Target="../media/image1133.png"/><Relationship Id="rId4" Type="http://schemas.openxmlformats.org/officeDocument/2006/relationships/image" Target="../media/image906.png"/><Relationship Id="rId9" Type="http://schemas.openxmlformats.org/officeDocument/2006/relationships/image" Target="../media/image911.png"/><Relationship Id="rId13" Type="http://schemas.openxmlformats.org/officeDocument/2006/relationships/image" Target="../media/image1146.png"/><Relationship Id="rId18" Type="http://schemas.openxmlformats.org/officeDocument/2006/relationships/image" Target="../media/image1057.png"/><Relationship Id="rId39" Type="http://schemas.openxmlformats.org/officeDocument/2006/relationships/image" Target="../media/image1078.png"/><Relationship Id="rId34" Type="http://schemas.openxmlformats.org/officeDocument/2006/relationships/image" Target="../media/image1073.png"/><Relationship Id="rId50" Type="http://schemas.openxmlformats.org/officeDocument/2006/relationships/image" Target="../media/image1089.png"/><Relationship Id="rId55" Type="http://schemas.openxmlformats.org/officeDocument/2006/relationships/image" Target="../media/image1094.png"/><Relationship Id="rId76" Type="http://schemas.openxmlformats.org/officeDocument/2006/relationships/image" Target="../media/image1115.png"/><Relationship Id="rId7" Type="http://schemas.openxmlformats.org/officeDocument/2006/relationships/image" Target="../media/image909.png"/><Relationship Id="rId71" Type="http://schemas.openxmlformats.org/officeDocument/2006/relationships/image" Target="../media/image1110.png"/><Relationship Id="rId92" Type="http://schemas.openxmlformats.org/officeDocument/2006/relationships/image" Target="../media/image1131.png"/><Relationship Id="rId2" Type="http://schemas.openxmlformats.org/officeDocument/2006/relationships/image" Target="../media/image904.png"/><Relationship Id="rId29" Type="http://schemas.openxmlformats.org/officeDocument/2006/relationships/image" Target="../media/image1068.png"/><Relationship Id="rId24" Type="http://schemas.openxmlformats.org/officeDocument/2006/relationships/image" Target="../media/image1063.png"/><Relationship Id="rId40" Type="http://schemas.openxmlformats.org/officeDocument/2006/relationships/image" Target="../media/image1079.png"/><Relationship Id="rId45" Type="http://schemas.openxmlformats.org/officeDocument/2006/relationships/image" Target="../media/image1148.png"/><Relationship Id="rId66" Type="http://schemas.openxmlformats.org/officeDocument/2006/relationships/image" Target="../media/image1105.png"/><Relationship Id="rId87" Type="http://schemas.openxmlformats.org/officeDocument/2006/relationships/image" Target="../media/image1126.png"/><Relationship Id="rId61" Type="http://schemas.openxmlformats.org/officeDocument/2006/relationships/image" Target="../media/image1100.png"/><Relationship Id="rId82" Type="http://schemas.openxmlformats.org/officeDocument/2006/relationships/image" Target="../media/image1121.png"/><Relationship Id="rId19" Type="http://schemas.openxmlformats.org/officeDocument/2006/relationships/image" Target="../media/image1058.png"/><Relationship Id="rId14" Type="http://schemas.openxmlformats.org/officeDocument/2006/relationships/image" Target="../media/image4.jpg"/><Relationship Id="rId30" Type="http://schemas.openxmlformats.org/officeDocument/2006/relationships/image" Target="../media/image1069.png"/><Relationship Id="rId35" Type="http://schemas.openxmlformats.org/officeDocument/2006/relationships/image" Target="../media/image1074.png"/><Relationship Id="rId56" Type="http://schemas.openxmlformats.org/officeDocument/2006/relationships/image" Target="../media/image1095.png"/><Relationship Id="rId77" Type="http://schemas.openxmlformats.org/officeDocument/2006/relationships/image" Target="../media/image1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7" Type="http://schemas.openxmlformats.org/officeDocument/2006/relationships/image" Target="../media/image1154.jp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1153.png"/><Relationship Id="rId4" Type="http://schemas.openxmlformats.org/officeDocument/2006/relationships/image" Target="../media/image115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165.png"/><Relationship Id="rId18" Type="http://schemas.openxmlformats.org/officeDocument/2006/relationships/image" Target="../media/image1170.png"/><Relationship Id="rId3" Type="http://schemas.openxmlformats.org/officeDocument/2006/relationships/image" Target="../media/image4.jpg"/><Relationship Id="rId7" Type="http://schemas.openxmlformats.org/officeDocument/2006/relationships/image" Target="../media/image1159.png"/><Relationship Id="rId12" Type="http://schemas.openxmlformats.org/officeDocument/2006/relationships/image" Target="../media/image1164.png"/><Relationship Id="rId17" Type="http://schemas.openxmlformats.org/officeDocument/2006/relationships/image" Target="../media/image1169.png"/><Relationship Id="rId2" Type="http://schemas.openxmlformats.org/officeDocument/2006/relationships/image" Target="../media/image1155.png"/><Relationship Id="rId16" Type="http://schemas.openxmlformats.org/officeDocument/2006/relationships/image" Target="../media/image11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8.png"/><Relationship Id="rId11" Type="http://schemas.openxmlformats.org/officeDocument/2006/relationships/image" Target="../media/image1163.png"/><Relationship Id="rId5" Type="http://schemas.openxmlformats.org/officeDocument/2006/relationships/image" Target="../media/image1157.png"/><Relationship Id="rId15" Type="http://schemas.openxmlformats.org/officeDocument/2006/relationships/image" Target="../media/image1167.png"/><Relationship Id="rId10" Type="http://schemas.openxmlformats.org/officeDocument/2006/relationships/image" Target="../media/image1162.png"/><Relationship Id="rId19" Type="http://schemas.openxmlformats.org/officeDocument/2006/relationships/image" Target="../media/image1171.png"/><Relationship Id="rId4" Type="http://schemas.openxmlformats.org/officeDocument/2006/relationships/image" Target="../media/image1156.jpg"/><Relationship Id="rId9" Type="http://schemas.openxmlformats.org/officeDocument/2006/relationships/image" Target="../media/image1161.png"/><Relationship Id="rId14" Type="http://schemas.openxmlformats.org/officeDocument/2006/relationships/image" Target="../media/image11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182.png"/><Relationship Id="rId3" Type="http://schemas.openxmlformats.org/officeDocument/2006/relationships/image" Target="../media/image4.jpg"/><Relationship Id="rId7" Type="http://schemas.openxmlformats.org/officeDocument/2006/relationships/image" Target="../media/image1176.png"/><Relationship Id="rId12" Type="http://schemas.openxmlformats.org/officeDocument/2006/relationships/image" Target="../media/image1181.png"/><Relationship Id="rId2" Type="http://schemas.openxmlformats.org/officeDocument/2006/relationships/image" Target="../media/image11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74.png"/><Relationship Id="rId15" Type="http://schemas.openxmlformats.org/officeDocument/2006/relationships/image" Target="../media/image1184.png"/><Relationship Id="rId10" Type="http://schemas.openxmlformats.org/officeDocument/2006/relationships/image" Target="../media/image1179.png"/><Relationship Id="rId4" Type="http://schemas.openxmlformats.org/officeDocument/2006/relationships/image" Target="../media/image1173.jpg"/><Relationship Id="rId9" Type="http://schemas.openxmlformats.org/officeDocument/2006/relationships/image" Target="../media/image1178.png"/><Relationship Id="rId14" Type="http://schemas.openxmlformats.org/officeDocument/2006/relationships/image" Target="../media/image1183.png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5.png"/><Relationship Id="rId21" Type="http://schemas.openxmlformats.org/officeDocument/2006/relationships/image" Target="../media/image1060.png"/><Relationship Id="rId42" Type="http://schemas.openxmlformats.org/officeDocument/2006/relationships/image" Target="../media/image1081.png"/><Relationship Id="rId47" Type="http://schemas.openxmlformats.org/officeDocument/2006/relationships/image" Target="../media/image1086.png"/><Relationship Id="rId63" Type="http://schemas.openxmlformats.org/officeDocument/2006/relationships/image" Target="../media/image1102.png"/><Relationship Id="rId68" Type="http://schemas.openxmlformats.org/officeDocument/2006/relationships/image" Target="../media/image1107.png"/><Relationship Id="rId84" Type="http://schemas.openxmlformats.org/officeDocument/2006/relationships/image" Target="../media/image1123.png"/><Relationship Id="rId89" Type="http://schemas.openxmlformats.org/officeDocument/2006/relationships/image" Target="../media/image1128.png"/><Relationship Id="rId16" Type="http://schemas.openxmlformats.org/officeDocument/2006/relationships/image" Target="../media/image1055.png"/><Relationship Id="rId11" Type="http://schemas.openxmlformats.org/officeDocument/2006/relationships/image" Target="../media/image913.png"/><Relationship Id="rId32" Type="http://schemas.openxmlformats.org/officeDocument/2006/relationships/image" Target="../media/image1071.png"/><Relationship Id="rId37" Type="http://schemas.openxmlformats.org/officeDocument/2006/relationships/image" Target="../media/image1076.png"/><Relationship Id="rId53" Type="http://schemas.openxmlformats.org/officeDocument/2006/relationships/image" Target="../media/image1092.png"/><Relationship Id="rId58" Type="http://schemas.openxmlformats.org/officeDocument/2006/relationships/image" Target="../media/image1187.png"/><Relationship Id="rId74" Type="http://schemas.openxmlformats.org/officeDocument/2006/relationships/image" Target="../media/image1113.png"/><Relationship Id="rId79" Type="http://schemas.openxmlformats.org/officeDocument/2006/relationships/image" Target="../media/image1118.png"/><Relationship Id="rId5" Type="http://schemas.openxmlformats.org/officeDocument/2006/relationships/image" Target="../media/image907.png"/><Relationship Id="rId90" Type="http://schemas.openxmlformats.org/officeDocument/2006/relationships/image" Target="../media/image1129.png"/><Relationship Id="rId22" Type="http://schemas.openxmlformats.org/officeDocument/2006/relationships/image" Target="../media/image1061.png"/><Relationship Id="rId27" Type="http://schemas.openxmlformats.org/officeDocument/2006/relationships/image" Target="../media/image1066.png"/><Relationship Id="rId43" Type="http://schemas.openxmlformats.org/officeDocument/2006/relationships/image" Target="../media/image1082.png"/><Relationship Id="rId48" Type="http://schemas.openxmlformats.org/officeDocument/2006/relationships/image" Target="../media/image1087.png"/><Relationship Id="rId64" Type="http://schemas.openxmlformats.org/officeDocument/2006/relationships/image" Target="../media/image1103.png"/><Relationship Id="rId69" Type="http://schemas.openxmlformats.org/officeDocument/2006/relationships/image" Target="../media/image1108.png"/><Relationship Id="rId8" Type="http://schemas.openxmlformats.org/officeDocument/2006/relationships/image" Target="../media/image910.png"/><Relationship Id="rId51" Type="http://schemas.openxmlformats.org/officeDocument/2006/relationships/image" Target="../media/image1090.png"/><Relationship Id="rId72" Type="http://schemas.openxmlformats.org/officeDocument/2006/relationships/image" Target="../media/image1111.png"/><Relationship Id="rId80" Type="http://schemas.openxmlformats.org/officeDocument/2006/relationships/image" Target="../media/image1119.png"/><Relationship Id="rId85" Type="http://schemas.openxmlformats.org/officeDocument/2006/relationships/image" Target="../media/image1124.png"/><Relationship Id="rId93" Type="http://schemas.openxmlformats.org/officeDocument/2006/relationships/image" Target="../media/image1132.png"/><Relationship Id="rId3" Type="http://schemas.openxmlformats.org/officeDocument/2006/relationships/image" Target="../media/image905.png"/><Relationship Id="rId12" Type="http://schemas.openxmlformats.org/officeDocument/2006/relationships/image" Target="../media/image914.png"/><Relationship Id="rId17" Type="http://schemas.openxmlformats.org/officeDocument/2006/relationships/image" Target="../media/image1056.png"/><Relationship Id="rId25" Type="http://schemas.openxmlformats.org/officeDocument/2006/relationships/image" Target="../media/image1064.png"/><Relationship Id="rId33" Type="http://schemas.openxmlformats.org/officeDocument/2006/relationships/image" Target="../media/image1072.png"/><Relationship Id="rId38" Type="http://schemas.openxmlformats.org/officeDocument/2006/relationships/image" Target="../media/image1077.png"/><Relationship Id="rId46" Type="http://schemas.openxmlformats.org/officeDocument/2006/relationships/image" Target="../media/image1149.png"/><Relationship Id="rId59" Type="http://schemas.openxmlformats.org/officeDocument/2006/relationships/image" Target="../media/image1188.png"/><Relationship Id="rId67" Type="http://schemas.openxmlformats.org/officeDocument/2006/relationships/image" Target="../media/image1106.png"/><Relationship Id="rId20" Type="http://schemas.openxmlformats.org/officeDocument/2006/relationships/image" Target="../media/image1059.png"/><Relationship Id="rId41" Type="http://schemas.openxmlformats.org/officeDocument/2006/relationships/image" Target="../media/image1080.png"/><Relationship Id="rId54" Type="http://schemas.openxmlformats.org/officeDocument/2006/relationships/image" Target="../media/image1093.png"/><Relationship Id="rId62" Type="http://schemas.openxmlformats.org/officeDocument/2006/relationships/image" Target="../media/image1101.png"/><Relationship Id="rId70" Type="http://schemas.openxmlformats.org/officeDocument/2006/relationships/image" Target="../media/image1109.png"/><Relationship Id="rId75" Type="http://schemas.openxmlformats.org/officeDocument/2006/relationships/image" Target="../media/image1114.png"/><Relationship Id="rId83" Type="http://schemas.openxmlformats.org/officeDocument/2006/relationships/image" Target="../media/image1122.png"/><Relationship Id="rId88" Type="http://schemas.openxmlformats.org/officeDocument/2006/relationships/image" Target="../media/image1127.png"/><Relationship Id="rId91" Type="http://schemas.openxmlformats.org/officeDocument/2006/relationships/image" Target="../media/image1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8.png"/><Relationship Id="rId15" Type="http://schemas.openxmlformats.org/officeDocument/2006/relationships/image" Target="../media/image1054.png"/><Relationship Id="rId23" Type="http://schemas.openxmlformats.org/officeDocument/2006/relationships/image" Target="../media/image1062.png"/><Relationship Id="rId28" Type="http://schemas.openxmlformats.org/officeDocument/2006/relationships/image" Target="../media/image1067.png"/><Relationship Id="rId36" Type="http://schemas.openxmlformats.org/officeDocument/2006/relationships/image" Target="../media/image1075.png"/><Relationship Id="rId49" Type="http://schemas.openxmlformats.org/officeDocument/2006/relationships/image" Target="../media/image1088.png"/><Relationship Id="rId57" Type="http://schemas.openxmlformats.org/officeDocument/2006/relationships/image" Target="../media/image1186.png"/><Relationship Id="rId10" Type="http://schemas.openxmlformats.org/officeDocument/2006/relationships/image" Target="../media/image912.png"/><Relationship Id="rId31" Type="http://schemas.openxmlformats.org/officeDocument/2006/relationships/image" Target="../media/image1070.png"/><Relationship Id="rId44" Type="http://schemas.openxmlformats.org/officeDocument/2006/relationships/image" Target="../media/image1147.png"/><Relationship Id="rId52" Type="http://schemas.openxmlformats.org/officeDocument/2006/relationships/image" Target="../media/image1091.png"/><Relationship Id="rId60" Type="http://schemas.openxmlformats.org/officeDocument/2006/relationships/image" Target="../media/image1189.png"/><Relationship Id="rId65" Type="http://schemas.openxmlformats.org/officeDocument/2006/relationships/image" Target="../media/image1104.png"/><Relationship Id="rId73" Type="http://schemas.openxmlformats.org/officeDocument/2006/relationships/image" Target="../media/image1112.png"/><Relationship Id="rId78" Type="http://schemas.openxmlformats.org/officeDocument/2006/relationships/image" Target="../media/image1117.png"/><Relationship Id="rId81" Type="http://schemas.openxmlformats.org/officeDocument/2006/relationships/image" Target="../media/image1120.png"/><Relationship Id="rId86" Type="http://schemas.openxmlformats.org/officeDocument/2006/relationships/image" Target="../media/image1125.png"/><Relationship Id="rId94" Type="http://schemas.openxmlformats.org/officeDocument/2006/relationships/image" Target="../media/image1133.png"/><Relationship Id="rId4" Type="http://schemas.openxmlformats.org/officeDocument/2006/relationships/image" Target="../media/image906.png"/><Relationship Id="rId9" Type="http://schemas.openxmlformats.org/officeDocument/2006/relationships/image" Target="../media/image911.png"/><Relationship Id="rId13" Type="http://schemas.openxmlformats.org/officeDocument/2006/relationships/image" Target="../media/image1185.png"/><Relationship Id="rId18" Type="http://schemas.openxmlformats.org/officeDocument/2006/relationships/image" Target="../media/image1057.png"/><Relationship Id="rId39" Type="http://schemas.openxmlformats.org/officeDocument/2006/relationships/image" Target="../media/image1078.png"/><Relationship Id="rId34" Type="http://schemas.openxmlformats.org/officeDocument/2006/relationships/image" Target="../media/image1073.png"/><Relationship Id="rId50" Type="http://schemas.openxmlformats.org/officeDocument/2006/relationships/image" Target="../media/image1089.png"/><Relationship Id="rId55" Type="http://schemas.openxmlformats.org/officeDocument/2006/relationships/image" Target="../media/image1094.png"/><Relationship Id="rId76" Type="http://schemas.openxmlformats.org/officeDocument/2006/relationships/image" Target="../media/image1115.png"/><Relationship Id="rId7" Type="http://schemas.openxmlformats.org/officeDocument/2006/relationships/image" Target="../media/image909.png"/><Relationship Id="rId71" Type="http://schemas.openxmlformats.org/officeDocument/2006/relationships/image" Target="../media/image1110.png"/><Relationship Id="rId92" Type="http://schemas.openxmlformats.org/officeDocument/2006/relationships/image" Target="../media/image1131.png"/><Relationship Id="rId2" Type="http://schemas.openxmlformats.org/officeDocument/2006/relationships/image" Target="../media/image904.png"/><Relationship Id="rId29" Type="http://schemas.openxmlformats.org/officeDocument/2006/relationships/image" Target="../media/image1068.png"/><Relationship Id="rId24" Type="http://schemas.openxmlformats.org/officeDocument/2006/relationships/image" Target="../media/image1063.png"/><Relationship Id="rId40" Type="http://schemas.openxmlformats.org/officeDocument/2006/relationships/image" Target="../media/image1079.png"/><Relationship Id="rId45" Type="http://schemas.openxmlformats.org/officeDocument/2006/relationships/image" Target="../media/image1148.png"/><Relationship Id="rId66" Type="http://schemas.openxmlformats.org/officeDocument/2006/relationships/image" Target="../media/image1105.png"/><Relationship Id="rId87" Type="http://schemas.openxmlformats.org/officeDocument/2006/relationships/image" Target="../media/image1126.png"/><Relationship Id="rId61" Type="http://schemas.openxmlformats.org/officeDocument/2006/relationships/image" Target="../media/image1190.png"/><Relationship Id="rId82" Type="http://schemas.openxmlformats.org/officeDocument/2006/relationships/image" Target="../media/image1121.png"/><Relationship Id="rId19" Type="http://schemas.openxmlformats.org/officeDocument/2006/relationships/image" Target="../media/image1058.png"/><Relationship Id="rId14" Type="http://schemas.openxmlformats.org/officeDocument/2006/relationships/image" Target="../media/image4.jpg"/><Relationship Id="rId30" Type="http://schemas.openxmlformats.org/officeDocument/2006/relationships/image" Target="../media/image1069.png"/><Relationship Id="rId35" Type="http://schemas.openxmlformats.org/officeDocument/2006/relationships/image" Target="../media/image1074.png"/><Relationship Id="rId56" Type="http://schemas.openxmlformats.org/officeDocument/2006/relationships/image" Target="../media/image1095.png"/><Relationship Id="rId77" Type="http://schemas.openxmlformats.org/officeDocument/2006/relationships/image" Target="../media/image11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6.jpg"/><Relationship Id="rId3" Type="http://schemas.openxmlformats.org/officeDocument/2006/relationships/image" Target="../media/image1192.png"/><Relationship Id="rId7" Type="http://schemas.openxmlformats.org/officeDocument/2006/relationships/image" Target="../media/image4.jpg"/><Relationship Id="rId2" Type="http://schemas.openxmlformats.org/officeDocument/2006/relationships/image" Target="../media/image11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5.png"/><Relationship Id="rId5" Type="http://schemas.openxmlformats.org/officeDocument/2006/relationships/image" Target="../media/image1194.png"/><Relationship Id="rId4" Type="http://schemas.openxmlformats.org/officeDocument/2006/relationships/image" Target="../media/image1193.png"/><Relationship Id="rId9" Type="http://schemas.openxmlformats.org/officeDocument/2006/relationships/image" Target="../media/image1197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8.png"/><Relationship Id="rId18" Type="http://schemas.openxmlformats.org/officeDocument/2006/relationships/image" Target="../media/image1213.png"/><Relationship Id="rId26" Type="http://schemas.openxmlformats.org/officeDocument/2006/relationships/image" Target="../media/image1221.png"/><Relationship Id="rId3" Type="http://schemas.openxmlformats.org/officeDocument/2006/relationships/image" Target="../media/image1198.jpg"/><Relationship Id="rId21" Type="http://schemas.openxmlformats.org/officeDocument/2006/relationships/image" Target="../media/image1216.png"/><Relationship Id="rId7" Type="http://schemas.openxmlformats.org/officeDocument/2006/relationships/image" Target="../media/image1202.png"/><Relationship Id="rId12" Type="http://schemas.openxmlformats.org/officeDocument/2006/relationships/image" Target="../media/image1207.png"/><Relationship Id="rId17" Type="http://schemas.openxmlformats.org/officeDocument/2006/relationships/image" Target="../media/image1212.png"/><Relationship Id="rId25" Type="http://schemas.openxmlformats.org/officeDocument/2006/relationships/image" Target="../media/image1220.png"/><Relationship Id="rId33" Type="http://schemas.openxmlformats.org/officeDocument/2006/relationships/image" Target="../media/image1228.png"/><Relationship Id="rId2" Type="http://schemas.openxmlformats.org/officeDocument/2006/relationships/image" Target="../media/image4.jpg"/><Relationship Id="rId16" Type="http://schemas.openxmlformats.org/officeDocument/2006/relationships/image" Target="../media/image1211.png"/><Relationship Id="rId20" Type="http://schemas.openxmlformats.org/officeDocument/2006/relationships/image" Target="../media/image1215.png"/><Relationship Id="rId29" Type="http://schemas.openxmlformats.org/officeDocument/2006/relationships/image" Target="../media/image12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1.png"/><Relationship Id="rId11" Type="http://schemas.openxmlformats.org/officeDocument/2006/relationships/image" Target="../media/image1206.png"/><Relationship Id="rId24" Type="http://schemas.openxmlformats.org/officeDocument/2006/relationships/image" Target="../media/image1219.png"/><Relationship Id="rId32" Type="http://schemas.openxmlformats.org/officeDocument/2006/relationships/image" Target="../media/image1227.png"/><Relationship Id="rId5" Type="http://schemas.openxmlformats.org/officeDocument/2006/relationships/image" Target="../media/image1200.png"/><Relationship Id="rId15" Type="http://schemas.openxmlformats.org/officeDocument/2006/relationships/image" Target="../media/image1210.png"/><Relationship Id="rId23" Type="http://schemas.openxmlformats.org/officeDocument/2006/relationships/image" Target="../media/image1218.png"/><Relationship Id="rId28" Type="http://schemas.openxmlformats.org/officeDocument/2006/relationships/image" Target="../media/image1223.png"/><Relationship Id="rId10" Type="http://schemas.openxmlformats.org/officeDocument/2006/relationships/image" Target="../media/image1205.png"/><Relationship Id="rId19" Type="http://schemas.openxmlformats.org/officeDocument/2006/relationships/image" Target="../media/image1214.png"/><Relationship Id="rId31" Type="http://schemas.openxmlformats.org/officeDocument/2006/relationships/image" Target="../media/image1226.png"/><Relationship Id="rId4" Type="http://schemas.openxmlformats.org/officeDocument/2006/relationships/image" Target="../media/image1199.png"/><Relationship Id="rId9" Type="http://schemas.openxmlformats.org/officeDocument/2006/relationships/image" Target="../media/image1204.png"/><Relationship Id="rId14" Type="http://schemas.openxmlformats.org/officeDocument/2006/relationships/image" Target="../media/image1209.png"/><Relationship Id="rId22" Type="http://schemas.openxmlformats.org/officeDocument/2006/relationships/image" Target="../media/image1217.png"/><Relationship Id="rId27" Type="http://schemas.openxmlformats.org/officeDocument/2006/relationships/image" Target="../media/image1222.png"/><Relationship Id="rId30" Type="http://schemas.openxmlformats.org/officeDocument/2006/relationships/image" Target="../media/image1225.png"/><Relationship Id="rId8" Type="http://schemas.openxmlformats.org/officeDocument/2006/relationships/image" Target="../media/image1203.png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5.png"/><Relationship Id="rId21" Type="http://schemas.openxmlformats.org/officeDocument/2006/relationships/image" Target="../media/image1060.png"/><Relationship Id="rId42" Type="http://schemas.openxmlformats.org/officeDocument/2006/relationships/image" Target="../media/image1081.png"/><Relationship Id="rId47" Type="http://schemas.openxmlformats.org/officeDocument/2006/relationships/image" Target="../media/image1086.png"/><Relationship Id="rId63" Type="http://schemas.openxmlformats.org/officeDocument/2006/relationships/image" Target="../media/image1102.png"/><Relationship Id="rId68" Type="http://schemas.openxmlformats.org/officeDocument/2006/relationships/image" Target="../media/image1230.png"/><Relationship Id="rId84" Type="http://schemas.openxmlformats.org/officeDocument/2006/relationships/image" Target="../media/image1123.png"/><Relationship Id="rId89" Type="http://schemas.openxmlformats.org/officeDocument/2006/relationships/image" Target="../media/image1128.png"/><Relationship Id="rId16" Type="http://schemas.openxmlformats.org/officeDocument/2006/relationships/image" Target="../media/image1055.png"/><Relationship Id="rId11" Type="http://schemas.openxmlformats.org/officeDocument/2006/relationships/image" Target="../media/image913.png"/><Relationship Id="rId32" Type="http://schemas.openxmlformats.org/officeDocument/2006/relationships/image" Target="../media/image1071.png"/><Relationship Id="rId37" Type="http://schemas.openxmlformats.org/officeDocument/2006/relationships/image" Target="../media/image1076.png"/><Relationship Id="rId53" Type="http://schemas.openxmlformats.org/officeDocument/2006/relationships/image" Target="../media/image1092.png"/><Relationship Id="rId58" Type="http://schemas.openxmlformats.org/officeDocument/2006/relationships/image" Target="../media/image1187.png"/><Relationship Id="rId74" Type="http://schemas.openxmlformats.org/officeDocument/2006/relationships/image" Target="../media/image1113.png"/><Relationship Id="rId79" Type="http://schemas.openxmlformats.org/officeDocument/2006/relationships/image" Target="../media/image1118.png"/><Relationship Id="rId5" Type="http://schemas.openxmlformats.org/officeDocument/2006/relationships/image" Target="../media/image907.png"/><Relationship Id="rId90" Type="http://schemas.openxmlformats.org/officeDocument/2006/relationships/image" Target="../media/image1129.png"/><Relationship Id="rId22" Type="http://schemas.openxmlformats.org/officeDocument/2006/relationships/image" Target="../media/image1061.png"/><Relationship Id="rId27" Type="http://schemas.openxmlformats.org/officeDocument/2006/relationships/image" Target="../media/image1066.png"/><Relationship Id="rId43" Type="http://schemas.openxmlformats.org/officeDocument/2006/relationships/image" Target="../media/image1082.png"/><Relationship Id="rId48" Type="http://schemas.openxmlformats.org/officeDocument/2006/relationships/image" Target="../media/image1087.png"/><Relationship Id="rId64" Type="http://schemas.openxmlformats.org/officeDocument/2006/relationships/image" Target="../media/image1103.png"/><Relationship Id="rId69" Type="http://schemas.openxmlformats.org/officeDocument/2006/relationships/image" Target="../media/image1231.png"/><Relationship Id="rId8" Type="http://schemas.openxmlformats.org/officeDocument/2006/relationships/image" Target="../media/image910.png"/><Relationship Id="rId51" Type="http://schemas.openxmlformats.org/officeDocument/2006/relationships/image" Target="../media/image1090.png"/><Relationship Id="rId72" Type="http://schemas.openxmlformats.org/officeDocument/2006/relationships/image" Target="../media/image1111.png"/><Relationship Id="rId80" Type="http://schemas.openxmlformats.org/officeDocument/2006/relationships/image" Target="../media/image1119.png"/><Relationship Id="rId85" Type="http://schemas.openxmlformats.org/officeDocument/2006/relationships/image" Target="../media/image1124.png"/><Relationship Id="rId93" Type="http://schemas.openxmlformats.org/officeDocument/2006/relationships/image" Target="../media/image1132.png"/><Relationship Id="rId3" Type="http://schemas.openxmlformats.org/officeDocument/2006/relationships/image" Target="../media/image905.png"/><Relationship Id="rId12" Type="http://schemas.openxmlformats.org/officeDocument/2006/relationships/image" Target="../media/image914.png"/><Relationship Id="rId17" Type="http://schemas.openxmlformats.org/officeDocument/2006/relationships/image" Target="../media/image1056.png"/><Relationship Id="rId25" Type="http://schemas.openxmlformats.org/officeDocument/2006/relationships/image" Target="../media/image1064.png"/><Relationship Id="rId33" Type="http://schemas.openxmlformats.org/officeDocument/2006/relationships/image" Target="../media/image1072.png"/><Relationship Id="rId38" Type="http://schemas.openxmlformats.org/officeDocument/2006/relationships/image" Target="../media/image1077.png"/><Relationship Id="rId46" Type="http://schemas.openxmlformats.org/officeDocument/2006/relationships/image" Target="../media/image1149.png"/><Relationship Id="rId59" Type="http://schemas.openxmlformats.org/officeDocument/2006/relationships/image" Target="../media/image1188.png"/><Relationship Id="rId67" Type="http://schemas.openxmlformats.org/officeDocument/2006/relationships/image" Target="../media/image1106.png"/><Relationship Id="rId20" Type="http://schemas.openxmlformats.org/officeDocument/2006/relationships/image" Target="../media/image1059.png"/><Relationship Id="rId41" Type="http://schemas.openxmlformats.org/officeDocument/2006/relationships/image" Target="../media/image1080.png"/><Relationship Id="rId54" Type="http://schemas.openxmlformats.org/officeDocument/2006/relationships/image" Target="../media/image1093.png"/><Relationship Id="rId62" Type="http://schemas.openxmlformats.org/officeDocument/2006/relationships/image" Target="../media/image1101.png"/><Relationship Id="rId70" Type="http://schemas.openxmlformats.org/officeDocument/2006/relationships/image" Target="../media/image1232.png"/><Relationship Id="rId75" Type="http://schemas.openxmlformats.org/officeDocument/2006/relationships/image" Target="../media/image1114.png"/><Relationship Id="rId83" Type="http://schemas.openxmlformats.org/officeDocument/2006/relationships/image" Target="../media/image1122.png"/><Relationship Id="rId88" Type="http://schemas.openxmlformats.org/officeDocument/2006/relationships/image" Target="../media/image1127.png"/><Relationship Id="rId91" Type="http://schemas.openxmlformats.org/officeDocument/2006/relationships/image" Target="../media/image1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8.png"/><Relationship Id="rId15" Type="http://schemas.openxmlformats.org/officeDocument/2006/relationships/image" Target="../media/image1054.png"/><Relationship Id="rId23" Type="http://schemas.openxmlformats.org/officeDocument/2006/relationships/image" Target="../media/image1062.png"/><Relationship Id="rId28" Type="http://schemas.openxmlformats.org/officeDocument/2006/relationships/image" Target="../media/image1067.png"/><Relationship Id="rId36" Type="http://schemas.openxmlformats.org/officeDocument/2006/relationships/image" Target="../media/image1075.png"/><Relationship Id="rId49" Type="http://schemas.openxmlformats.org/officeDocument/2006/relationships/image" Target="../media/image1088.png"/><Relationship Id="rId57" Type="http://schemas.openxmlformats.org/officeDocument/2006/relationships/image" Target="../media/image1186.png"/><Relationship Id="rId10" Type="http://schemas.openxmlformats.org/officeDocument/2006/relationships/image" Target="../media/image912.png"/><Relationship Id="rId31" Type="http://schemas.openxmlformats.org/officeDocument/2006/relationships/image" Target="../media/image1070.png"/><Relationship Id="rId44" Type="http://schemas.openxmlformats.org/officeDocument/2006/relationships/image" Target="../media/image1147.png"/><Relationship Id="rId52" Type="http://schemas.openxmlformats.org/officeDocument/2006/relationships/image" Target="../media/image1091.png"/><Relationship Id="rId60" Type="http://schemas.openxmlformats.org/officeDocument/2006/relationships/image" Target="../media/image1189.png"/><Relationship Id="rId65" Type="http://schemas.openxmlformats.org/officeDocument/2006/relationships/image" Target="../media/image1104.png"/><Relationship Id="rId73" Type="http://schemas.openxmlformats.org/officeDocument/2006/relationships/image" Target="../media/image1112.png"/><Relationship Id="rId78" Type="http://schemas.openxmlformats.org/officeDocument/2006/relationships/image" Target="../media/image1117.png"/><Relationship Id="rId81" Type="http://schemas.openxmlformats.org/officeDocument/2006/relationships/image" Target="../media/image1120.png"/><Relationship Id="rId86" Type="http://schemas.openxmlformats.org/officeDocument/2006/relationships/image" Target="../media/image1125.png"/><Relationship Id="rId94" Type="http://schemas.openxmlformats.org/officeDocument/2006/relationships/image" Target="../media/image1133.png"/><Relationship Id="rId4" Type="http://schemas.openxmlformats.org/officeDocument/2006/relationships/image" Target="../media/image906.png"/><Relationship Id="rId9" Type="http://schemas.openxmlformats.org/officeDocument/2006/relationships/image" Target="../media/image911.png"/><Relationship Id="rId13" Type="http://schemas.openxmlformats.org/officeDocument/2006/relationships/image" Target="../media/image1229.png"/><Relationship Id="rId18" Type="http://schemas.openxmlformats.org/officeDocument/2006/relationships/image" Target="../media/image1057.png"/><Relationship Id="rId39" Type="http://schemas.openxmlformats.org/officeDocument/2006/relationships/image" Target="../media/image1078.png"/><Relationship Id="rId34" Type="http://schemas.openxmlformats.org/officeDocument/2006/relationships/image" Target="../media/image1073.png"/><Relationship Id="rId50" Type="http://schemas.openxmlformats.org/officeDocument/2006/relationships/image" Target="../media/image1089.png"/><Relationship Id="rId55" Type="http://schemas.openxmlformats.org/officeDocument/2006/relationships/image" Target="../media/image1094.png"/><Relationship Id="rId76" Type="http://schemas.openxmlformats.org/officeDocument/2006/relationships/image" Target="../media/image1115.png"/><Relationship Id="rId7" Type="http://schemas.openxmlformats.org/officeDocument/2006/relationships/image" Target="../media/image909.png"/><Relationship Id="rId71" Type="http://schemas.openxmlformats.org/officeDocument/2006/relationships/image" Target="../media/image1233.png"/><Relationship Id="rId92" Type="http://schemas.openxmlformats.org/officeDocument/2006/relationships/image" Target="../media/image1131.png"/><Relationship Id="rId2" Type="http://schemas.openxmlformats.org/officeDocument/2006/relationships/image" Target="../media/image904.png"/><Relationship Id="rId29" Type="http://schemas.openxmlformats.org/officeDocument/2006/relationships/image" Target="../media/image1068.png"/><Relationship Id="rId24" Type="http://schemas.openxmlformats.org/officeDocument/2006/relationships/image" Target="../media/image1063.png"/><Relationship Id="rId40" Type="http://schemas.openxmlformats.org/officeDocument/2006/relationships/image" Target="../media/image1079.png"/><Relationship Id="rId45" Type="http://schemas.openxmlformats.org/officeDocument/2006/relationships/image" Target="../media/image1148.png"/><Relationship Id="rId66" Type="http://schemas.openxmlformats.org/officeDocument/2006/relationships/image" Target="../media/image1105.png"/><Relationship Id="rId87" Type="http://schemas.openxmlformats.org/officeDocument/2006/relationships/image" Target="../media/image1126.png"/><Relationship Id="rId61" Type="http://schemas.openxmlformats.org/officeDocument/2006/relationships/image" Target="../media/image1190.png"/><Relationship Id="rId82" Type="http://schemas.openxmlformats.org/officeDocument/2006/relationships/image" Target="../media/image1121.png"/><Relationship Id="rId19" Type="http://schemas.openxmlformats.org/officeDocument/2006/relationships/image" Target="../media/image1058.png"/><Relationship Id="rId14" Type="http://schemas.openxmlformats.org/officeDocument/2006/relationships/image" Target="../media/image4.jpg"/><Relationship Id="rId30" Type="http://schemas.openxmlformats.org/officeDocument/2006/relationships/image" Target="../media/image1069.png"/><Relationship Id="rId35" Type="http://schemas.openxmlformats.org/officeDocument/2006/relationships/image" Target="../media/image1074.png"/><Relationship Id="rId56" Type="http://schemas.openxmlformats.org/officeDocument/2006/relationships/image" Target="../media/image1095.png"/><Relationship Id="rId77" Type="http://schemas.openxmlformats.org/officeDocument/2006/relationships/image" Target="../media/image1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4.png"/><Relationship Id="rId18" Type="http://schemas.openxmlformats.org/officeDocument/2006/relationships/image" Target="../media/image1249.png"/><Relationship Id="rId26" Type="http://schemas.openxmlformats.org/officeDocument/2006/relationships/image" Target="../media/image1257.png"/><Relationship Id="rId39" Type="http://schemas.openxmlformats.org/officeDocument/2006/relationships/image" Target="../media/image1270.png"/><Relationship Id="rId21" Type="http://schemas.openxmlformats.org/officeDocument/2006/relationships/image" Target="../media/image1252.png"/><Relationship Id="rId34" Type="http://schemas.openxmlformats.org/officeDocument/2006/relationships/image" Target="../media/image1265.png"/><Relationship Id="rId42" Type="http://schemas.openxmlformats.org/officeDocument/2006/relationships/image" Target="../media/image1273.png"/><Relationship Id="rId47" Type="http://schemas.openxmlformats.org/officeDocument/2006/relationships/image" Target="../media/image1278.png"/><Relationship Id="rId50" Type="http://schemas.openxmlformats.org/officeDocument/2006/relationships/image" Target="../media/image1281.png"/><Relationship Id="rId55" Type="http://schemas.openxmlformats.org/officeDocument/2006/relationships/image" Target="../media/image1286.jpg"/><Relationship Id="rId7" Type="http://schemas.openxmlformats.org/officeDocument/2006/relationships/image" Target="../media/image1239.png"/><Relationship Id="rId2" Type="http://schemas.openxmlformats.org/officeDocument/2006/relationships/image" Target="../media/image1234.png"/><Relationship Id="rId16" Type="http://schemas.openxmlformats.org/officeDocument/2006/relationships/image" Target="../media/image1247.png"/><Relationship Id="rId29" Type="http://schemas.openxmlformats.org/officeDocument/2006/relationships/image" Target="../media/image1260.png"/><Relationship Id="rId11" Type="http://schemas.openxmlformats.org/officeDocument/2006/relationships/image" Target="../media/image1242.png"/><Relationship Id="rId24" Type="http://schemas.openxmlformats.org/officeDocument/2006/relationships/image" Target="../media/image1255.png"/><Relationship Id="rId32" Type="http://schemas.openxmlformats.org/officeDocument/2006/relationships/image" Target="../media/image1263.png"/><Relationship Id="rId37" Type="http://schemas.openxmlformats.org/officeDocument/2006/relationships/image" Target="../media/image1268.png"/><Relationship Id="rId40" Type="http://schemas.openxmlformats.org/officeDocument/2006/relationships/image" Target="../media/image1271.png"/><Relationship Id="rId45" Type="http://schemas.openxmlformats.org/officeDocument/2006/relationships/image" Target="../media/image1276.png"/><Relationship Id="rId53" Type="http://schemas.openxmlformats.org/officeDocument/2006/relationships/image" Target="../media/image1284.png"/><Relationship Id="rId5" Type="http://schemas.openxmlformats.org/officeDocument/2006/relationships/image" Target="../media/image1237.png"/><Relationship Id="rId10" Type="http://schemas.openxmlformats.org/officeDocument/2006/relationships/image" Target="../media/image1241.png"/><Relationship Id="rId19" Type="http://schemas.openxmlformats.org/officeDocument/2006/relationships/image" Target="../media/image1250.png"/><Relationship Id="rId31" Type="http://schemas.openxmlformats.org/officeDocument/2006/relationships/image" Target="../media/image1262.png"/><Relationship Id="rId44" Type="http://schemas.openxmlformats.org/officeDocument/2006/relationships/image" Target="../media/image1275.png"/><Relationship Id="rId52" Type="http://schemas.openxmlformats.org/officeDocument/2006/relationships/image" Target="../media/image1283.png"/><Relationship Id="rId4" Type="http://schemas.openxmlformats.org/officeDocument/2006/relationships/image" Target="../media/image1236.png"/><Relationship Id="rId9" Type="http://schemas.openxmlformats.org/officeDocument/2006/relationships/image" Target="../media/image1240.png"/><Relationship Id="rId14" Type="http://schemas.openxmlformats.org/officeDocument/2006/relationships/image" Target="../media/image1245.png"/><Relationship Id="rId22" Type="http://schemas.openxmlformats.org/officeDocument/2006/relationships/image" Target="../media/image1253.png"/><Relationship Id="rId27" Type="http://schemas.openxmlformats.org/officeDocument/2006/relationships/image" Target="../media/image1258.png"/><Relationship Id="rId30" Type="http://schemas.openxmlformats.org/officeDocument/2006/relationships/image" Target="../media/image1261.png"/><Relationship Id="rId35" Type="http://schemas.openxmlformats.org/officeDocument/2006/relationships/image" Target="../media/image1266.png"/><Relationship Id="rId43" Type="http://schemas.openxmlformats.org/officeDocument/2006/relationships/image" Target="../media/image1274.png"/><Relationship Id="rId48" Type="http://schemas.openxmlformats.org/officeDocument/2006/relationships/image" Target="../media/image1279.png"/><Relationship Id="rId8" Type="http://schemas.openxmlformats.org/officeDocument/2006/relationships/image" Target="../media/image4.jpg"/><Relationship Id="rId51" Type="http://schemas.openxmlformats.org/officeDocument/2006/relationships/image" Target="../media/image1282.png"/><Relationship Id="rId3" Type="http://schemas.openxmlformats.org/officeDocument/2006/relationships/image" Target="../media/image1235.png"/><Relationship Id="rId12" Type="http://schemas.openxmlformats.org/officeDocument/2006/relationships/image" Target="../media/image1243.png"/><Relationship Id="rId17" Type="http://schemas.openxmlformats.org/officeDocument/2006/relationships/image" Target="../media/image1248.png"/><Relationship Id="rId25" Type="http://schemas.openxmlformats.org/officeDocument/2006/relationships/image" Target="../media/image1256.png"/><Relationship Id="rId33" Type="http://schemas.openxmlformats.org/officeDocument/2006/relationships/image" Target="../media/image1264.png"/><Relationship Id="rId38" Type="http://schemas.openxmlformats.org/officeDocument/2006/relationships/image" Target="../media/image1269.png"/><Relationship Id="rId46" Type="http://schemas.openxmlformats.org/officeDocument/2006/relationships/image" Target="../media/image1277.png"/><Relationship Id="rId20" Type="http://schemas.openxmlformats.org/officeDocument/2006/relationships/image" Target="../media/image1251.png"/><Relationship Id="rId41" Type="http://schemas.openxmlformats.org/officeDocument/2006/relationships/image" Target="../media/image1272.png"/><Relationship Id="rId54" Type="http://schemas.openxmlformats.org/officeDocument/2006/relationships/image" Target="../media/image12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8.png"/><Relationship Id="rId15" Type="http://schemas.openxmlformats.org/officeDocument/2006/relationships/image" Target="../media/image1246.png"/><Relationship Id="rId23" Type="http://schemas.openxmlformats.org/officeDocument/2006/relationships/image" Target="../media/image1254.png"/><Relationship Id="rId28" Type="http://schemas.openxmlformats.org/officeDocument/2006/relationships/image" Target="../media/image1259.png"/><Relationship Id="rId36" Type="http://schemas.openxmlformats.org/officeDocument/2006/relationships/image" Target="../media/image1267.png"/><Relationship Id="rId49" Type="http://schemas.openxmlformats.org/officeDocument/2006/relationships/image" Target="../media/image12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8.jp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9.png"/><Relationship Id="rId18" Type="http://schemas.openxmlformats.org/officeDocument/2006/relationships/image" Target="../media/image1304.png"/><Relationship Id="rId26" Type="http://schemas.openxmlformats.org/officeDocument/2006/relationships/image" Target="../media/image1311.png"/><Relationship Id="rId3" Type="http://schemas.openxmlformats.org/officeDocument/2006/relationships/image" Target="../media/image4.jpg"/><Relationship Id="rId21" Type="http://schemas.openxmlformats.org/officeDocument/2006/relationships/image" Target="../media/image1307.png"/><Relationship Id="rId34" Type="http://schemas.openxmlformats.org/officeDocument/2006/relationships/image" Target="../media/image1319.png"/><Relationship Id="rId7" Type="http://schemas.openxmlformats.org/officeDocument/2006/relationships/image" Target="../media/image1293.png"/><Relationship Id="rId12" Type="http://schemas.openxmlformats.org/officeDocument/2006/relationships/image" Target="../media/image1298.png"/><Relationship Id="rId17" Type="http://schemas.openxmlformats.org/officeDocument/2006/relationships/image" Target="../media/image1303.png"/><Relationship Id="rId25" Type="http://schemas.openxmlformats.org/officeDocument/2006/relationships/image" Target="../media/image1310.png"/><Relationship Id="rId33" Type="http://schemas.openxmlformats.org/officeDocument/2006/relationships/image" Target="../media/image1318.png"/><Relationship Id="rId2" Type="http://schemas.openxmlformats.org/officeDocument/2006/relationships/image" Target="../media/image1289.png"/><Relationship Id="rId16" Type="http://schemas.openxmlformats.org/officeDocument/2006/relationships/image" Target="../media/image1302.png"/><Relationship Id="rId20" Type="http://schemas.openxmlformats.org/officeDocument/2006/relationships/image" Target="../media/image1306.png"/><Relationship Id="rId29" Type="http://schemas.openxmlformats.org/officeDocument/2006/relationships/image" Target="../media/image13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2.png"/><Relationship Id="rId11" Type="http://schemas.openxmlformats.org/officeDocument/2006/relationships/image" Target="../media/image1297.png"/><Relationship Id="rId24" Type="http://schemas.openxmlformats.org/officeDocument/2006/relationships/image" Target="../media/image1204.png"/><Relationship Id="rId32" Type="http://schemas.openxmlformats.org/officeDocument/2006/relationships/image" Target="../media/image1317.png"/><Relationship Id="rId5" Type="http://schemas.openxmlformats.org/officeDocument/2006/relationships/image" Target="../media/image1291.png"/><Relationship Id="rId15" Type="http://schemas.openxmlformats.org/officeDocument/2006/relationships/image" Target="../media/image1301.png"/><Relationship Id="rId23" Type="http://schemas.openxmlformats.org/officeDocument/2006/relationships/image" Target="../media/image1309.png"/><Relationship Id="rId28" Type="http://schemas.openxmlformats.org/officeDocument/2006/relationships/image" Target="../media/image1313.png"/><Relationship Id="rId10" Type="http://schemas.openxmlformats.org/officeDocument/2006/relationships/image" Target="../media/image1296.png"/><Relationship Id="rId19" Type="http://schemas.openxmlformats.org/officeDocument/2006/relationships/image" Target="../media/image1305.png"/><Relationship Id="rId31" Type="http://schemas.openxmlformats.org/officeDocument/2006/relationships/image" Target="../media/image1316.png"/><Relationship Id="rId4" Type="http://schemas.openxmlformats.org/officeDocument/2006/relationships/image" Target="../media/image1290.jpg"/><Relationship Id="rId9" Type="http://schemas.openxmlformats.org/officeDocument/2006/relationships/image" Target="../media/image1295.png"/><Relationship Id="rId14" Type="http://schemas.openxmlformats.org/officeDocument/2006/relationships/image" Target="../media/image1300.png"/><Relationship Id="rId22" Type="http://schemas.openxmlformats.org/officeDocument/2006/relationships/image" Target="../media/image1308.png"/><Relationship Id="rId27" Type="http://schemas.openxmlformats.org/officeDocument/2006/relationships/image" Target="../media/image1312.png"/><Relationship Id="rId30" Type="http://schemas.openxmlformats.org/officeDocument/2006/relationships/image" Target="../media/image1315.png"/><Relationship Id="rId8" Type="http://schemas.openxmlformats.org/officeDocument/2006/relationships/image" Target="../media/image129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5.png"/><Relationship Id="rId13" Type="http://schemas.openxmlformats.org/officeDocument/2006/relationships/image" Target="../media/image1330.png"/><Relationship Id="rId3" Type="http://schemas.openxmlformats.org/officeDocument/2006/relationships/image" Target="../media/image4.jpg"/><Relationship Id="rId7" Type="http://schemas.openxmlformats.org/officeDocument/2006/relationships/image" Target="../media/image1324.png"/><Relationship Id="rId12" Type="http://schemas.openxmlformats.org/officeDocument/2006/relationships/image" Target="../media/image1329.png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3.png"/><Relationship Id="rId11" Type="http://schemas.openxmlformats.org/officeDocument/2006/relationships/image" Target="../media/image1328.png"/><Relationship Id="rId5" Type="http://schemas.openxmlformats.org/officeDocument/2006/relationships/image" Target="../media/image1322.png"/><Relationship Id="rId15" Type="http://schemas.openxmlformats.org/officeDocument/2006/relationships/image" Target="../media/image1332.png"/><Relationship Id="rId10" Type="http://schemas.openxmlformats.org/officeDocument/2006/relationships/image" Target="../media/image1327.png"/><Relationship Id="rId4" Type="http://schemas.openxmlformats.org/officeDocument/2006/relationships/image" Target="../media/image1321.jpg"/><Relationship Id="rId9" Type="http://schemas.openxmlformats.org/officeDocument/2006/relationships/image" Target="../media/image1326.png"/><Relationship Id="rId14" Type="http://schemas.openxmlformats.org/officeDocument/2006/relationships/image" Target="../media/image1331.png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4.png"/><Relationship Id="rId21" Type="http://schemas.openxmlformats.org/officeDocument/2006/relationships/image" Target="../media/image1059.png"/><Relationship Id="rId42" Type="http://schemas.openxmlformats.org/officeDocument/2006/relationships/image" Target="../media/image1080.png"/><Relationship Id="rId47" Type="http://schemas.openxmlformats.org/officeDocument/2006/relationships/image" Target="../media/image1149.png"/><Relationship Id="rId63" Type="http://schemas.openxmlformats.org/officeDocument/2006/relationships/image" Target="../media/image1101.png"/><Relationship Id="rId68" Type="http://schemas.openxmlformats.org/officeDocument/2006/relationships/image" Target="../media/image1106.png"/><Relationship Id="rId84" Type="http://schemas.openxmlformats.org/officeDocument/2006/relationships/image" Target="../media/image1122.png"/><Relationship Id="rId89" Type="http://schemas.openxmlformats.org/officeDocument/2006/relationships/image" Target="../media/image1127.png"/><Relationship Id="rId16" Type="http://schemas.openxmlformats.org/officeDocument/2006/relationships/image" Target="../media/image1054.png"/><Relationship Id="rId11" Type="http://schemas.openxmlformats.org/officeDocument/2006/relationships/image" Target="../media/image1339.png"/><Relationship Id="rId32" Type="http://schemas.openxmlformats.org/officeDocument/2006/relationships/image" Target="../media/image1070.png"/><Relationship Id="rId37" Type="http://schemas.openxmlformats.org/officeDocument/2006/relationships/image" Target="../media/image1075.png"/><Relationship Id="rId53" Type="http://schemas.openxmlformats.org/officeDocument/2006/relationships/image" Target="../media/image1091.png"/><Relationship Id="rId58" Type="http://schemas.openxmlformats.org/officeDocument/2006/relationships/image" Target="../media/image1186.png"/><Relationship Id="rId74" Type="http://schemas.openxmlformats.org/officeDocument/2006/relationships/image" Target="../media/image1112.png"/><Relationship Id="rId79" Type="http://schemas.openxmlformats.org/officeDocument/2006/relationships/image" Target="../media/image1347.png"/><Relationship Id="rId5" Type="http://schemas.openxmlformats.org/officeDocument/2006/relationships/image" Target="../media/image1335.png"/><Relationship Id="rId90" Type="http://schemas.openxmlformats.org/officeDocument/2006/relationships/image" Target="../media/image1128.png"/><Relationship Id="rId95" Type="http://schemas.openxmlformats.org/officeDocument/2006/relationships/image" Target="../media/image1133.png"/><Relationship Id="rId22" Type="http://schemas.openxmlformats.org/officeDocument/2006/relationships/image" Target="../media/image1060.png"/><Relationship Id="rId27" Type="http://schemas.openxmlformats.org/officeDocument/2006/relationships/image" Target="../media/image1065.png"/><Relationship Id="rId43" Type="http://schemas.openxmlformats.org/officeDocument/2006/relationships/image" Target="../media/image1081.png"/><Relationship Id="rId48" Type="http://schemas.openxmlformats.org/officeDocument/2006/relationships/image" Target="../media/image1086.png"/><Relationship Id="rId64" Type="http://schemas.openxmlformats.org/officeDocument/2006/relationships/image" Target="../media/image1102.png"/><Relationship Id="rId69" Type="http://schemas.openxmlformats.org/officeDocument/2006/relationships/image" Target="../media/image1230.png"/><Relationship Id="rId8" Type="http://schemas.openxmlformats.org/officeDocument/2006/relationships/image" Target="../media/image1338.png"/><Relationship Id="rId51" Type="http://schemas.openxmlformats.org/officeDocument/2006/relationships/image" Target="../media/image1089.png"/><Relationship Id="rId72" Type="http://schemas.openxmlformats.org/officeDocument/2006/relationships/image" Target="../media/image1233.png"/><Relationship Id="rId80" Type="http://schemas.openxmlformats.org/officeDocument/2006/relationships/image" Target="../media/image1348.png"/><Relationship Id="rId85" Type="http://schemas.openxmlformats.org/officeDocument/2006/relationships/image" Target="../media/image1123.png"/><Relationship Id="rId93" Type="http://schemas.openxmlformats.org/officeDocument/2006/relationships/image" Target="../media/image1131.png"/><Relationship Id="rId3" Type="http://schemas.openxmlformats.org/officeDocument/2006/relationships/image" Target="../media/image1333.png"/><Relationship Id="rId12" Type="http://schemas.openxmlformats.org/officeDocument/2006/relationships/image" Target="../media/image1340.png"/><Relationship Id="rId17" Type="http://schemas.openxmlformats.org/officeDocument/2006/relationships/image" Target="../media/image1055.png"/><Relationship Id="rId25" Type="http://schemas.openxmlformats.org/officeDocument/2006/relationships/image" Target="../media/image1063.png"/><Relationship Id="rId33" Type="http://schemas.openxmlformats.org/officeDocument/2006/relationships/image" Target="../media/image1071.png"/><Relationship Id="rId38" Type="http://schemas.openxmlformats.org/officeDocument/2006/relationships/image" Target="../media/image1076.png"/><Relationship Id="rId46" Type="http://schemas.openxmlformats.org/officeDocument/2006/relationships/image" Target="../media/image1148.png"/><Relationship Id="rId59" Type="http://schemas.openxmlformats.org/officeDocument/2006/relationships/image" Target="../media/image1187.png"/><Relationship Id="rId67" Type="http://schemas.openxmlformats.org/officeDocument/2006/relationships/image" Target="../media/image1105.png"/><Relationship Id="rId20" Type="http://schemas.openxmlformats.org/officeDocument/2006/relationships/image" Target="../media/image1058.png"/><Relationship Id="rId41" Type="http://schemas.openxmlformats.org/officeDocument/2006/relationships/image" Target="../media/image1079.png"/><Relationship Id="rId54" Type="http://schemas.openxmlformats.org/officeDocument/2006/relationships/image" Target="../media/image1092.png"/><Relationship Id="rId62" Type="http://schemas.openxmlformats.org/officeDocument/2006/relationships/image" Target="../media/image1190.png"/><Relationship Id="rId70" Type="http://schemas.openxmlformats.org/officeDocument/2006/relationships/image" Target="../media/image1231.png"/><Relationship Id="rId75" Type="http://schemas.openxmlformats.org/officeDocument/2006/relationships/image" Target="../media/image1343.png"/><Relationship Id="rId83" Type="http://schemas.openxmlformats.org/officeDocument/2006/relationships/image" Target="../media/image1121.png"/><Relationship Id="rId88" Type="http://schemas.openxmlformats.org/officeDocument/2006/relationships/image" Target="../media/image1126.png"/><Relationship Id="rId91" Type="http://schemas.openxmlformats.org/officeDocument/2006/relationships/image" Target="../media/image1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6.png"/><Relationship Id="rId15" Type="http://schemas.openxmlformats.org/officeDocument/2006/relationships/image" Target="../media/image4.jpg"/><Relationship Id="rId23" Type="http://schemas.openxmlformats.org/officeDocument/2006/relationships/image" Target="../media/image1061.png"/><Relationship Id="rId28" Type="http://schemas.openxmlformats.org/officeDocument/2006/relationships/image" Target="../media/image1066.png"/><Relationship Id="rId36" Type="http://schemas.openxmlformats.org/officeDocument/2006/relationships/image" Target="../media/image1074.png"/><Relationship Id="rId49" Type="http://schemas.openxmlformats.org/officeDocument/2006/relationships/image" Target="../media/image1087.png"/><Relationship Id="rId57" Type="http://schemas.openxmlformats.org/officeDocument/2006/relationships/image" Target="../media/image1095.png"/><Relationship Id="rId10" Type="http://schemas.openxmlformats.org/officeDocument/2006/relationships/image" Target="../media/image816.png"/><Relationship Id="rId31" Type="http://schemas.openxmlformats.org/officeDocument/2006/relationships/image" Target="../media/image1069.png"/><Relationship Id="rId44" Type="http://schemas.openxmlformats.org/officeDocument/2006/relationships/image" Target="../media/image1082.png"/><Relationship Id="rId52" Type="http://schemas.openxmlformats.org/officeDocument/2006/relationships/image" Target="../media/image1090.png"/><Relationship Id="rId60" Type="http://schemas.openxmlformats.org/officeDocument/2006/relationships/image" Target="../media/image1188.png"/><Relationship Id="rId65" Type="http://schemas.openxmlformats.org/officeDocument/2006/relationships/image" Target="../media/image1103.png"/><Relationship Id="rId73" Type="http://schemas.openxmlformats.org/officeDocument/2006/relationships/image" Target="../media/image1111.png"/><Relationship Id="rId78" Type="http://schemas.openxmlformats.org/officeDocument/2006/relationships/image" Target="../media/image1346.png"/><Relationship Id="rId81" Type="http://schemas.openxmlformats.org/officeDocument/2006/relationships/image" Target="../media/image1119.png"/><Relationship Id="rId86" Type="http://schemas.openxmlformats.org/officeDocument/2006/relationships/image" Target="../media/image1124.png"/><Relationship Id="rId94" Type="http://schemas.openxmlformats.org/officeDocument/2006/relationships/image" Target="../media/image1132.png"/><Relationship Id="rId4" Type="http://schemas.openxmlformats.org/officeDocument/2006/relationships/image" Target="../media/image1334.png"/><Relationship Id="rId9" Type="http://schemas.openxmlformats.org/officeDocument/2006/relationships/image" Target="../media/image814.png"/><Relationship Id="rId13" Type="http://schemas.openxmlformats.org/officeDocument/2006/relationships/image" Target="../media/image1341.png"/><Relationship Id="rId18" Type="http://schemas.openxmlformats.org/officeDocument/2006/relationships/image" Target="../media/image1056.png"/><Relationship Id="rId39" Type="http://schemas.openxmlformats.org/officeDocument/2006/relationships/image" Target="../media/image1077.png"/><Relationship Id="rId34" Type="http://schemas.openxmlformats.org/officeDocument/2006/relationships/image" Target="../media/image1072.png"/><Relationship Id="rId50" Type="http://schemas.openxmlformats.org/officeDocument/2006/relationships/image" Target="../media/image1088.png"/><Relationship Id="rId55" Type="http://schemas.openxmlformats.org/officeDocument/2006/relationships/image" Target="../media/image1093.png"/><Relationship Id="rId76" Type="http://schemas.openxmlformats.org/officeDocument/2006/relationships/image" Target="../media/image1344.png"/><Relationship Id="rId7" Type="http://schemas.openxmlformats.org/officeDocument/2006/relationships/image" Target="../media/image1337.png"/><Relationship Id="rId71" Type="http://schemas.openxmlformats.org/officeDocument/2006/relationships/image" Target="../media/image1232.png"/><Relationship Id="rId92" Type="http://schemas.openxmlformats.org/officeDocument/2006/relationships/image" Target="../media/image1130.png"/><Relationship Id="rId2" Type="http://schemas.openxmlformats.org/officeDocument/2006/relationships/image" Target="../media/image904.png"/><Relationship Id="rId29" Type="http://schemas.openxmlformats.org/officeDocument/2006/relationships/image" Target="../media/image1067.png"/><Relationship Id="rId24" Type="http://schemas.openxmlformats.org/officeDocument/2006/relationships/image" Target="../media/image1062.png"/><Relationship Id="rId40" Type="http://schemas.openxmlformats.org/officeDocument/2006/relationships/image" Target="../media/image1078.png"/><Relationship Id="rId45" Type="http://schemas.openxmlformats.org/officeDocument/2006/relationships/image" Target="../media/image1147.png"/><Relationship Id="rId66" Type="http://schemas.openxmlformats.org/officeDocument/2006/relationships/image" Target="../media/image1104.png"/><Relationship Id="rId87" Type="http://schemas.openxmlformats.org/officeDocument/2006/relationships/image" Target="../media/image1125.png"/><Relationship Id="rId61" Type="http://schemas.openxmlformats.org/officeDocument/2006/relationships/image" Target="../media/image1189.png"/><Relationship Id="rId82" Type="http://schemas.openxmlformats.org/officeDocument/2006/relationships/image" Target="../media/image1120.png"/><Relationship Id="rId19" Type="http://schemas.openxmlformats.org/officeDocument/2006/relationships/image" Target="../media/image1057.png"/><Relationship Id="rId14" Type="http://schemas.openxmlformats.org/officeDocument/2006/relationships/image" Target="../media/image1342.png"/><Relationship Id="rId30" Type="http://schemas.openxmlformats.org/officeDocument/2006/relationships/image" Target="../media/image1068.png"/><Relationship Id="rId35" Type="http://schemas.openxmlformats.org/officeDocument/2006/relationships/image" Target="../media/image1073.png"/><Relationship Id="rId56" Type="http://schemas.openxmlformats.org/officeDocument/2006/relationships/image" Target="../media/image1094.png"/><Relationship Id="rId77" Type="http://schemas.openxmlformats.org/officeDocument/2006/relationships/image" Target="../media/image134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4.png"/><Relationship Id="rId13" Type="http://schemas.openxmlformats.org/officeDocument/2006/relationships/image" Target="../media/image1359.png"/><Relationship Id="rId18" Type="http://schemas.openxmlformats.org/officeDocument/2006/relationships/image" Target="../media/image1364.png"/><Relationship Id="rId3" Type="http://schemas.openxmlformats.org/officeDocument/2006/relationships/image" Target="../media/image4.jpg"/><Relationship Id="rId7" Type="http://schemas.openxmlformats.org/officeDocument/2006/relationships/image" Target="../media/image1353.png"/><Relationship Id="rId12" Type="http://schemas.openxmlformats.org/officeDocument/2006/relationships/image" Target="../media/image1358.png"/><Relationship Id="rId17" Type="http://schemas.openxmlformats.org/officeDocument/2006/relationships/image" Target="../media/image1363.png"/><Relationship Id="rId2" Type="http://schemas.openxmlformats.org/officeDocument/2006/relationships/image" Target="../media/image1349.png"/><Relationship Id="rId16" Type="http://schemas.openxmlformats.org/officeDocument/2006/relationships/image" Target="../media/image1362.png"/><Relationship Id="rId20" Type="http://schemas.openxmlformats.org/officeDocument/2006/relationships/image" Target="../media/image13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2.png"/><Relationship Id="rId11" Type="http://schemas.openxmlformats.org/officeDocument/2006/relationships/image" Target="../media/image1357.png"/><Relationship Id="rId5" Type="http://schemas.openxmlformats.org/officeDocument/2006/relationships/image" Target="../media/image1351.png"/><Relationship Id="rId15" Type="http://schemas.openxmlformats.org/officeDocument/2006/relationships/image" Target="../media/image1361.png"/><Relationship Id="rId10" Type="http://schemas.openxmlformats.org/officeDocument/2006/relationships/image" Target="../media/image1356.png"/><Relationship Id="rId19" Type="http://schemas.openxmlformats.org/officeDocument/2006/relationships/image" Target="../media/image1365.png"/><Relationship Id="rId4" Type="http://schemas.openxmlformats.org/officeDocument/2006/relationships/image" Target="../media/image1350.jpg"/><Relationship Id="rId9" Type="http://schemas.openxmlformats.org/officeDocument/2006/relationships/image" Target="../media/image1355.png"/><Relationship Id="rId14" Type="http://schemas.openxmlformats.org/officeDocument/2006/relationships/image" Target="../media/image13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2.png"/><Relationship Id="rId13" Type="http://schemas.openxmlformats.org/officeDocument/2006/relationships/image" Target="../media/image1377.png"/><Relationship Id="rId18" Type="http://schemas.openxmlformats.org/officeDocument/2006/relationships/image" Target="../media/image1382.png"/><Relationship Id="rId26" Type="http://schemas.openxmlformats.org/officeDocument/2006/relationships/image" Target="../media/image1390.png"/><Relationship Id="rId3" Type="http://schemas.openxmlformats.org/officeDocument/2006/relationships/image" Target="../media/image4.jpg"/><Relationship Id="rId21" Type="http://schemas.openxmlformats.org/officeDocument/2006/relationships/image" Target="../media/image1385.png"/><Relationship Id="rId7" Type="http://schemas.openxmlformats.org/officeDocument/2006/relationships/image" Target="../media/image1371.png"/><Relationship Id="rId12" Type="http://schemas.openxmlformats.org/officeDocument/2006/relationships/image" Target="../media/image1376.png"/><Relationship Id="rId17" Type="http://schemas.openxmlformats.org/officeDocument/2006/relationships/image" Target="../media/image1381.png"/><Relationship Id="rId25" Type="http://schemas.openxmlformats.org/officeDocument/2006/relationships/image" Target="../media/image1389.png"/><Relationship Id="rId2" Type="http://schemas.openxmlformats.org/officeDocument/2006/relationships/image" Target="../media/image1367.png"/><Relationship Id="rId16" Type="http://schemas.openxmlformats.org/officeDocument/2006/relationships/image" Target="../media/image1380.png"/><Relationship Id="rId20" Type="http://schemas.openxmlformats.org/officeDocument/2006/relationships/image" Target="../media/image1384.png"/><Relationship Id="rId29" Type="http://schemas.openxmlformats.org/officeDocument/2006/relationships/image" Target="../media/image13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0.png"/><Relationship Id="rId11" Type="http://schemas.openxmlformats.org/officeDocument/2006/relationships/image" Target="../media/image1375.png"/><Relationship Id="rId24" Type="http://schemas.openxmlformats.org/officeDocument/2006/relationships/image" Target="../media/image1388.png"/><Relationship Id="rId5" Type="http://schemas.openxmlformats.org/officeDocument/2006/relationships/image" Target="../media/image1369.png"/><Relationship Id="rId15" Type="http://schemas.openxmlformats.org/officeDocument/2006/relationships/image" Target="../media/image1379.png"/><Relationship Id="rId23" Type="http://schemas.openxmlformats.org/officeDocument/2006/relationships/image" Target="../media/image1387.png"/><Relationship Id="rId28" Type="http://schemas.openxmlformats.org/officeDocument/2006/relationships/image" Target="../media/image1392.png"/><Relationship Id="rId10" Type="http://schemas.openxmlformats.org/officeDocument/2006/relationships/image" Target="../media/image1374.png"/><Relationship Id="rId19" Type="http://schemas.openxmlformats.org/officeDocument/2006/relationships/image" Target="../media/image1383.png"/><Relationship Id="rId4" Type="http://schemas.openxmlformats.org/officeDocument/2006/relationships/image" Target="../media/image1368.jpg"/><Relationship Id="rId9" Type="http://schemas.openxmlformats.org/officeDocument/2006/relationships/image" Target="../media/image1373.png"/><Relationship Id="rId14" Type="http://schemas.openxmlformats.org/officeDocument/2006/relationships/image" Target="../media/image1378.png"/><Relationship Id="rId22" Type="http://schemas.openxmlformats.org/officeDocument/2006/relationships/image" Target="../media/image1386.png"/><Relationship Id="rId27" Type="http://schemas.openxmlformats.org/officeDocument/2006/relationships/image" Target="../media/image1391.png"/><Relationship Id="rId30" Type="http://schemas.openxmlformats.org/officeDocument/2006/relationships/image" Target="../media/image1394.png"/></Relationships>
</file>

<file path=ppt/slides/_rels/slide6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4.png"/><Relationship Id="rId21" Type="http://schemas.openxmlformats.org/officeDocument/2006/relationships/image" Target="../media/image1059.png"/><Relationship Id="rId42" Type="http://schemas.openxmlformats.org/officeDocument/2006/relationships/image" Target="../media/image1080.png"/><Relationship Id="rId47" Type="http://schemas.openxmlformats.org/officeDocument/2006/relationships/image" Target="../media/image1149.png"/><Relationship Id="rId63" Type="http://schemas.openxmlformats.org/officeDocument/2006/relationships/image" Target="../media/image1101.png"/><Relationship Id="rId68" Type="http://schemas.openxmlformats.org/officeDocument/2006/relationships/image" Target="../media/image1106.png"/><Relationship Id="rId84" Type="http://schemas.openxmlformats.org/officeDocument/2006/relationships/image" Target="../media/image1398.png"/><Relationship Id="rId89" Type="http://schemas.openxmlformats.org/officeDocument/2006/relationships/image" Target="../media/image1403.png"/><Relationship Id="rId16" Type="http://schemas.openxmlformats.org/officeDocument/2006/relationships/image" Target="../media/image1054.png"/><Relationship Id="rId11" Type="http://schemas.openxmlformats.org/officeDocument/2006/relationships/image" Target="../media/image1339.png"/><Relationship Id="rId32" Type="http://schemas.openxmlformats.org/officeDocument/2006/relationships/image" Target="../media/image1070.png"/><Relationship Id="rId37" Type="http://schemas.openxmlformats.org/officeDocument/2006/relationships/image" Target="../media/image1075.png"/><Relationship Id="rId53" Type="http://schemas.openxmlformats.org/officeDocument/2006/relationships/image" Target="../media/image1091.png"/><Relationship Id="rId58" Type="http://schemas.openxmlformats.org/officeDocument/2006/relationships/image" Target="../media/image1186.png"/><Relationship Id="rId74" Type="http://schemas.openxmlformats.org/officeDocument/2006/relationships/image" Target="../media/image1112.png"/><Relationship Id="rId79" Type="http://schemas.openxmlformats.org/officeDocument/2006/relationships/image" Target="../media/image1347.png"/><Relationship Id="rId5" Type="http://schemas.openxmlformats.org/officeDocument/2006/relationships/image" Target="../media/image1335.png"/><Relationship Id="rId90" Type="http://schemas.openxmlformats.org/officeDocument/2006/relationships/image" Target="../media/image1128.png"/><Relationship Id="rId95" Type="http://schemas.openxmlformats.org/officeDocument/2006/relationships/image" Target="../media/image1133.png"/><Relationship Id="rId22" Type="http://schemas.openxmlformats.org/officeDocument/2006/relationships/image" Target="../media/image1060.png"/><Relationship Id="rId27" Type="http://schemas.openxmlformats.org/officeDocument/2006/relationships/image" Target="../media/image1065.png"/><Relationship Id="rId43" Type="http://schemas.openxmlformats.org/officeDocument/2006/relationships/image" Target="../media/image1081.png"/><Relationship Id="rId48" Type="http://schemas.openxmlformats.org/officeDocument/2006/relationships/image" Target="../media/image1086.png"/><Relationship Id="rId64" Type="http://schemas.openxmlformats.org/officeDocument/2006/relationships/image" Target="../media/image1102.png"/><Relationship Id="rId69" Type="http://schemas.openxmlformats.org/officeDocument/2006/relationships/image" Target="../media/image1230.png"/><Relationship Id="rId8" Type="http://schemas.openxmlformats.org/officeDocument/2006/relationships/image" Target="../media/image1395.png"/><Relationship Id="rId51" Type="http://schemas.openxmlformats.org/officeDocument/2006/relationships/image" Target="../media/image1089.png"/><Relationship Id="rId72" Type="http://schemas.openxmlformats.org/officeDocument/2006/relationships/image" Target="../media/image1233.png"/><Relationship Id="rId80" Type="http://schemas.openxmlformats.org/officeDocument/2006/relationships/image" Target="../media/image1348.png"/><Relationship Id="rId85" Type="http://schemas.openxmlformats.org/officeDocument/2006/relationships/image" Target="../media/image1399.png"/><Relationship Id="rId93" Type="http://schemas.openxmlformats.org/officeDocument/2006/relationships/image" Target="../media/image1131.png"/><Relationship Id="rId3" Type="http://schemas.openxmlformats.org/officeDocument/2006/relationships/image" Target="../media/image1333.png"/><Relationship Id="rId12" Type="http://schemas.openxmlformats.org/officeDocument/2006/relationships/image" Target="../media/image1340.png"/><Relationship Id="rId17" Type="http://schemas.openxmlformats.org/officeDocument/2006/relationships/image" Target="../media/image1055.png"/><Relationship Id="rId25" Type="http://schemas.openxmlformats.org/officeDocument/2006/relationships/image" Target="../media/image1063.png"/><Relationship Id="rId33" Type="http://schemas.openxmlformats.org/officeDocument/2006/relationships/image" Target="../media/image1071.png"/><Relationship Id="rId38" Type="http://schemas.openxmlformats.org/officeDocument/2006/relationships/image" Target="../media/image1076.png"/><Relationship Id="rId46" Type="http://schemas.openxmlformats.org/officeDocument/2006/relationships/image" Target="../media/image1148.png"/><Relationship Id="rId59" Type="http://schemas.openxmlformats.org/officeDocument/2006/relationships/image" Target="../media/image1187.png"/><Relationship Id="rId67" Type="http://schemas.openxmlformats.org/officeDocument/2006/relationships/image" Target="../media/image1105.png"/><Relationship Id="rId20" Type="http://schemas.openxmlformats.org/officeDocument/2006/relationships/image" Target="../media/image1058.png"/><Relationship Id="rId41" Type="http://schemas.openxmlformats.org/officeDocument/2006/relationships/image" Target="../media/image1079.png"/><Relationship Id="rId54" Type="http://schemas.openxmlformats.org/officeDocument/2006/relationships/image" Target="../media/image1092.png"/><Relationship Id="rId62" Type="http://schemas.openxmlformats.org/officeDocument/2006/relationships/image" Target="../media/image1190.png"/><Relationship Id="rId70" Type="http://schemas.openxmlformats.org/officeDocument/2006/relationships/image" Target="../media/image1231.png"/><Relationship Id="rId75" Type="http://schemas.openxmlformats.org/officeDocument/2006/relationships/image" Target="../media/image1343.png"/><Relationship Id="rId83" Type="http://schemas.openxmlformats.org/officeDocument/2006/relationships/image" Target="../media/image1121.png"/><Relationship Id="rId88" Type="http://schemas.openxmlformats.org/officeDocument/2006/relationships/image" Target="../media/image1402.png"/><Relationship Id="rId91" Type="http://schemas.openxmlformats.org/officeDocument/2006/relationships/image" Target="../media/image1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6.png"/><Relationship Id="rId15" Type="http://schemas.openxmlformats.org/officeDocument/2006/relationships/image" Target="../media/image4.jpg"/><Relationship Id="rId23" Type="http://schemas.openxmlformats.org/officeDocument/2006/relationships/image" Target="../media/image1061.png"/><Relationship Id="rId28" Type="http://schemas.openxmlformats.org/officeDocument/2006/relationships/image" Target="../media/image1066.png"/><Relationship Id="rId36" Type="http://schemas.openxmlformats.org/officeDocument/2006/relationships/image" Target="../media/image1074.png"/><Relationship Id="rId49" Type="http://schemas.openxmlformats.org/officeDocument/2006/relationships/image" Target="../media/image1087.png"/><Relationship Id="rId57" Type="http://schemas.openxmlformats.org/officeDocument/2006/relationships/image" Target="../media/image1095.png"/><Relationship Id="rId10" Type="http://schemas.openxmlformats.org/officeDocument/2006/relationships/image" Target="../media/image1396.png"/><Relationship Id="rId31" Type="http://schemas.openxmlformats.org/officeDocument/2006/relationships/image" Target="../media/image1069.png"/><Relationship Id="rId44" Type="http://schemas.openxmlformats.org/officeDocument/2006/relationships/image" Target="../media/image1082.png"/><Relationship Id="rId52" Type="http://schemas.openxmlformats.org/officeDocument/2006/relationships/image" Target="../media/image1090.png"/><Relationship Id="rId60" Type="http://schemas.openxmlformats.org/officeDocument/2006/relationships/image" Target="../media/image1188.png"/><Relationship Id="rId65" Type="http://schemas.openxmlformats.org/officeDocument/2006/relationships/image" Target="../media/image1103.png"/><Relationship Id="rId73" Type="http://schemas.openxmlformats.org/officeDocument/2006/relationships/image" Target="../media/image1111.png"/><Relationship Id="rId78" Type="http://schemas.openxmlformats.org/officeDocument/2006/relationships/image" Target="../media/image1346.png"/><Relationship Id="rId81" Type="http://schemas.openxmlformats.org/officeDocument/2006/relationships/image" Target="../media/image1119.png"/><Relationship Id="rId86" Type="http://schemas.openxmlformats.org/officeDocument/2006/relationships/image" Target="../media/image1400.png"/><Relationship Id="rId94" Type="http://schemas.openxmlformats.org/officeDocument/2006/relationships/image" Target="../media/image1132.png"/><Relationship Id="rId4" Type="http://schemas.openxmlformats.org/officeDocument/2006/relationships/image" Target="../media/image1334.png"/><Relationship Id="rId9" Type="http://schemas.openxmlformats.org/officeDocument/2006/relationships/image" Target="../media/image814.png"/><Relationship Id="rId13" Type="http://schemas.openxmlformats.org/officeDocument/2006/relationships/image" Target="../media/image1341.png"/><Relationship Id="rId18" Type="http://schemas.openxmlformats.org/officeDocument/2006/relationships/image" Target="../media/image1056.png"/><Relationship Id="rId39" Type="http://schemas.openxmlformats.org/officeDocument/2006/relationships/image" Target="../media/image1077.png"/><Relationship Id="rId34" Type="http://schemas.openxmlformats.org/officeDocument/2006/relationships/image" Target="../media/image1072.png"/><Relationship Id="rId50" Type="http://schemas.openxmlformats.org/officeDocument/2006/relationships/image" Target="../media/image1088.png"/><Relationship Id="rId55" Type="http://schemas.openxmlformats.org/officeDocument/2006/relationships/image" Target="../media/image1093.png"/><Relationship Id="rId76" Type="http://schemas.openxmlformats.org/officeDocument/2006/relationships/image" Target="../media/image1344.png"/><Relationship Id="rId7" Type="http://schemas.openxmlformats.org/officeDocument/2006/relationships/image" Target="../media/image1337.png"/><Relationship Id="rId71" Type="http://schemas.openxmlformats.org/officeDocument/2006/relationships/image" Target="../media/image1232.png"/><Relationship Id="rId92" Type="http://schemas.openxmlformats.org/officeDocument/2006/relationships/image" Target="../media/image1130.png"/><Relationship Id="rId2" Type="http://schemas.openxmlformats.org/officeDocument/2006/relationships/image" Target="../media/image904.png"/><Relationship Id="rId29" Type="http://schemas.openxmlformats.org/officeDocument/2006/relationships/image" Target="../media/image1067.png"/><Relationship Id="rId24" Type="http://schemas.openxmlformats.org/officeDocument/2006/relationships/image" Target="../media/image1062.png"/><Relationship Id="rId40" Type="http://schemas.openxmlformats.org/officeDocument/2006/relationships/image" Target="../media/image1078.png"/><Relationship Id="rId45" Type="http://schemas.openxmlformats.org/officeDocument/2006/relationships/image" Target="../media/image1147.png"/><Relationship Id="rId66" Type="http://schemas.openxmlformats.org/officeDocument/2006/relationships/image" Target="../media/image1104.png"/><Relationship Id="rId87" Type="http://schemas.openxmlformats.org/officeDocument/2006/relationships/image" Target="../media/image1401.png"/><Relationship Id="rId61" Type="http://schemas.openxmlformats.org/officeDocument/2006/relationships/image" Target="../media/image1189.png"/><Relationship Id="rId82" Type="http://schemas.openxmlformats.org/officeDocument/2006/relationships/image" Target="../media/image1120.png"/><Relationship Id="rId19" Type="http://schemas.openxmlformats.org/officeDocument/2006/relationships/image" Target="../media/image1057.png"/><Relationship Id="rId14" Type="http://schemas.openxmlformats.org/officeDocument/2006/relationships/image" Target="../media/image1397.png"/><Relationship Id="rId30" Type="http://schemas.openxmlformats.org/officeDocument/2006/relationships/image" Target="../media/image1068.png"/><Relationship Id="rId35" Type="http://schemas.openxmlformats.org/officeDocument/2006/relationships/image" Target="../media/image1073.png"/><Relationship Id="rId56" Type="http://schemas.openxmlformats.org/officeDocument/2006/relationships/image" Target="../media/image1094.png"/><Relationship Id="rId77" Type="http://schemas.openxmlformats.org/officeDocument/2006/relationships/image" Target="../media/image13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g"/><Relationship Id="rId2" Type="http://schemas.openxmlformats.org/officeDocument/2006/relationships/image" Target="../media/image14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7.png"/><Relationship Id="rId5" Type="http://schemas.openxmlformats.org/officeDocument/2006/relationships/image" Target="../media/image1406.jpg"/><Relationship Id="rId4" Type="http://schemas.openxmlformats.org/officeDocument/2006/relationships/image" Target="../media/image1405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3.png"/><Relationship Id="rId13" Type="http://schemas.openxmlformats.org/officeDocument/2006/relationships/image" Target="../media/image1418.png"/><Relationship Id="rId18" Type="http://schemas.openxmlformats.org/officeDocument/2006/relationships/image" Target="../media/image1423.png"/><Relationship Id="rId26" Type="http://schemas.openxmlformats.org/officeDocument/2006/relationships/image" Target="../media/image1431.png"/><Relationship Id="rId3" Type="http://schemas.openxmlformats.org/officeDocument/2006/relationships/image" Target="../media/image4.jpg"/><Relationship Id="rId21" Type="http://schemas.openxmlformats.org/officeDocument/2006/relationships/image" Target="../media/image1426.png"/><Relationship Id="rId7" Type="http://schemas.openxmlformats.org/officeDocument/2006/relationships/image" Target="../media/image1412.png"/><Relationship Id="rId12" Type="http://schemas.openxmlformats.org/officeDocument/2006/relationships/image" Target="../media/image1417.png"/><Relationship Id="rId17" Type="http://schemas.openxmlformats.org/officeDocument/2006/relationships/image" Target="../media/image1422.png"/><Relationship Id="rId25" Type="http://schemas.openxmlformats.org/officeDocument/2006/relationships/image" Target="../media/image1430.png"/><Relationship Id="rId2" Type="http://schemas.openxmlformats.org/officeDocument/2006/relationships/image" Target="../media/image1408.png"/><Relationship Id="rId16" Type="http://schemas.openxmlformats.org/officeDocument/2006/relationships/image" Target="../media/image1421.png"/><Relationship Id="rId20" Type="http://schemas.openxmlformats.org/officeDocument/2006/relationships/image" Target="../media/image14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1.png"/><Relationship Id="rId11" Type="http://schemas.openxmlformats.org/officeDocument/2006/relationships/image" Target="../media/image1416.png"/><Relationship Id="rId24" Type="http://schemas.openxmlformats.org/officeDocument/2006/relationships/image" Target="../media/image1429.png"/><Relationship Id="rId5" Type="http://schemas.openxmlformats.org/officeDocument/2006/relationships/image" Target="../media/image1410.png"/><Relationship Id="rId15" Type="http://schemas.openxmlformats.org/officeDocument/2006/relationships/image" Target="../media/image1420.png"/><Relationship Id="rId23" Type="http://schemas.openxmlformats.org/officeDocument/2006/relationships/image" Target="../media/image1428.png"/><Relationship Id="rId10" Type="http://schemas.openxmlformats.org/officeDocument/2006/relationships/image" Target="../media/image1415.png"/><Relationship Id="rId19" Type="http://schemas.openxmlformats.org/officeDocument/2006/relationships/image" Target="../media/image1424.png"/><Relationship Id="rId4" Type="http://schemas.openxmlformats.org/officeDocument/2006/relationships/image" Target="../media/image1409.jpg"/><Relationship Id="rId9" Type="http://schemas.openxmlformats.org/officeDocument/2006/relationships/image" Target="../media/image1414.png"/><Relationship Id="rId14" Type="http://schemas.openxmlformats.org/officeDocument/2006/relationships/image" Target="../media/image1419.png"/><Relationship Id="rId22" Type="http://schemas.openxmlformats.org/officeDocument/2006/relationships/image" Target="../media/image142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2.png"/><Relationship Id="rId21" Type="http://schemas.openxmlformats.org/officeDocument/2006/relationships/image" Target="../media/image176.png"/><Relationship Id="rId42" Type="http://schemas.openxmlformats.org/officeDocument/2006/relationships/image" Target="../media/image197.png"/><Relationship Id="rId63" Type="http://schemas.openxmlformats.org/officeDocument/2006/relationships/image" Target="../media/image218.png"/><Relationship Id="rId84" Type="http://schemas.openxmlformats.org/officeDocument/2006/relationships/image" Target="../media/image239.png"/><Relationship Id="rId138" Type="http://schemas.openxmlformats.org/officeDocument/2006/relationships/image" Target="../media/image293.png"/><Relationship Id="rId16" Type="http://schemas.openxmlformats.org/officeDocument/2006/relationships/image" Target="../media/image171.png"/><Relationship Id="rId107" Type="http://schemas.openxmlformats.org/officeDocument/2006/relationships/image" Target="../media/image262.png"/><Relationship Id="rId11" Type="http://schemas.openxmlformats.org/officeDocument/2006/relationships/image" Target="../media/image166.png"/><Relationship Id="rId32" Type="http://schemas.openxmlformats.org/officeDocument/2006/relationships/image" Target="../media/image187.png"/><Relationship Id="rId37" Type="http://schemas.openxmlformats.org/officeDocument/2006/relationships/image" Target="../media/image192.png"/><Relationship Id="rId53" Type="http://schemas.openxmlformats.org/officeDocument/2006/relationships/image" Target="../media/image208.png"/><Relationship Id="rId58" Type="http://schemas.openxmlformats.org/officeDocument/2006/relationships/image" Target="../media/image213.png"/><Relationship Id="rId74" Type="http://schemas.openxmlformats.org/officeDocument/2006/relationships/image" Target="../media/image229.png"/><Relationship Id="rId79" Type="http://schemas.openxmlformats.org/officeDocument/2006/relationships/image" Target="../media/image234.png"/><Relationship Id="rId102" Type="http://schemas.openxmlformats.org/officeDocument/2006/relationships/image" Target="../media/image257.png"/><Relationship Id="rId123" Type="http://schemas.openxmlformats.org/officeDocument/2006/relationships/image" Target="../media/image278.png"/><Relationship Id="rId128" Type="http://schemas.openxmlformats.org/officeDocument/2006/relationships/image" Target="../media/image283.png"/><Relationship Id="rId5" Type="http://schemas.openxmlformats.org/officeDocument/2006/relationships/image" Target="../media/image160.png"/><Relationship Id="rId90" Type="http://schemas.openxmlformats.org/officeDocument/2006/relationships/image" Target="../media/image245.png"/><Relationship Id="rId95" Type="http://schemas.openxmlformats.org/officeDocument/2006/relationships/image" Target="../media/image250.png"/><Relationship Id="rId22" Type="http://schemas.openxmlformats.org/officeDocument/2006/relationships/image" Target="../media/image177.png"/><Relationship Id="rId27" Type="http://schemas.openxmlformats.org/officeDocument/2006/relationships/image" Target="../media/image182.png"/><Relationship Id="rId43" Type="http://schemas.openxmlformats.org/officeDocument/2006/relationships/image" Target="../media/image198.png"/><Relationship Id="rId48" Type="http://schemas.openxmlformats.org/officeDocument/2006/relationships/image" Target="../media/image203.png"/><Relationship Id="rId64" Type="http://schemas.openxmlformats.org/officeDocument/2006/relationships/image" Target="../media/image219.png"/><Relationship Id="rId69" Type="http://schemas.openxmlformats.org/officeDocument/2006/relationships/image" Target="../media/image224.png"/><Relationship Id="rId113" Type="http://schemas.openxmlformats.org/officeDocument/2006/relationships/image" Target="../media/image268.png"/><Relationship Id="rId118" Type="http://schemas.openxmlformats.org/officeDocument/2006/relationships/image" Target="../media/image273.png"/><Relationship Id="rId134" Type="http://schemas.openxmlformats.org/officeDocument/2006/relationships/image" Target="../media/image289.png"/><Relationship Id="rId139" Type="http://schemas.openxmlformats.org/officeDocument/2006/relationships/image" Target="../media/image4.jpg"/><Relationship Id="rId80" Type="http://schemas.openxmlformats.org/officeDocument/2006/relationships/image" Target="../media/image235.png"/><Relationship Id="rId85" Type="http://schemas.openxmlformats.org/officeDocument/2006/relationships/image" Target="../media/image240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33" Type="http://schemas.openxmlformats.org/officeDocument/2006/relationships/image" Target="../media/image188.png"/><Relationship Id="rId38" Type="http://schemas.openxmlformats.org/officeDocument/2006/relationships/image" Target="../media/image193.png"/><Relationship Id="rId59" Type="http://schemas.openxmlformats.org/officeDocument/2006/relationships/image" Target="../media/image214.png"/><Relationship Id="rId103" Type="http://schemas.openxmlformats.org/officeDocument/2006/relationships/image" Target="../media/image258.png"/><Relationship Id="rId108" Type="http://schemas.openxmlformats.org/officeDocument/2006/relationships/image" Target="../media/image263.png"/><Relationship Id="rId124" Type="http://schemas.openxmlformats.org/officeDocument/2006/relationships/image" Target="../media/image279.png"/><Relationship Id="rId129" Type="http://schemas.openxmlformats.org/officeDocument/2006/relationships/image" Target="../media/image284.png"/><Relationship Id="rId54" Type="http://schemas.openxmlformats.org/officeDocument/2006/relationships/image" Target="../media/image209.png"/><Relationship Id="rId70" Type="http://schemas.openxmlformats.org/officeDocument/2006/relationships/image" Target="../media/image225.png"/><Relationship Id="rId75" Type="http://schemas.openxmlformats.org/officeDocument/2006/relationships/image" Target="../media/image230.png"/><Relationship Id="rId91" Type="http://schemas.openxmlformats.org/officeDocument/2006/relationships/image" Target="../media/image246.png"/><Relationship Id="rId96" Type="http://schemas.openxmlformats.org/officeDocument/2006/relationships/image" Target="../media/image2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.png"/><Relationship Id="rId23" Type="http://schemas.openxmlformats.org/officeDocument/2006/relationships/image" Target="../media/image178.png"/><Relationship Id="rId28" Type="http://schemas.openxmlformats.org/officeDocument/2006/relationships/image" Target="../media/image183.png"/><Relationship Id="rId49" Type="http://schemas.openxmlformats.org/officeDocument/2006/relationships/image" Target="../media/image204.png"/><Relationship Id="rId114" Type="http://schemas.openxmlformats.org/officeDocument/2006/relationships/image" Target="../media/image269.png"/><Relationship Id="rId119" Type="http://schemas.openxmlformats.org/officeDocument/2006/relationships/image" Target="../media/image274.png"/><Relationship Id="rId44" Type="http://schemas.openxmlformats.org/officeDocument/2006/relationships/image" Target="../media/image199.png"/><Relationship Id="rId60" Type="http://schemas.openxmlformats.org/officeDocument/2006/relationships/image" Target="../media/image215.png"/><Relationship Id="rId65" Type="http://schemas.openxmlformats.org/officeDocument/2006/relationships/image" Target="../media/image220.png"/><Relationship Id="rId81" Type="http://schemas.openxmlformats.org/officeDocument/2006/relationships/image" Target="../media/image236.png"/><Relationship Id="rId86" Type="http://schemas.openxmlformats.org/officeDocument/2006/relationships/image" Target="../media/image241.png"/><Relationship Id="rId130" Type="http://schemas.openxmlformats.org/officeDocument/2006/relationships/image" Target="../media/image285.png"/><Relationship Id="rId135" Type="http://schemas.openxmlformats.org/officeDocument/2006/relationships/image" Target="../media/image290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9" Type="http://schemas.openxmlformats.org/officeDocument/2006/relationships/image" Target="../media/image194.png"/><Relationship Id="rId109" Type="http://schemas.openxmlformats.org/officeDocument/2006/relationships/image" Target="../media/image264.png"/><Relationship Id="rId34" Type="http://schemas.openxmlformats.org/officeDocument/2006/relationships/image" Target="../media/image189.png"/><Relationship Id="rId50" Type="http://schemas.openxmlformats.org/officeDocument/2006/relationships/image" Target="../media/image205.png"/><Relationship Id="rId55" Type="http://schemas.openxmlformats.org/officeDocument/2006/relationships/image" Target="../media/image210.png"/><Relationship Id="rId76" Type="http://schemas.openxmlformats.org/officeDocument/2006/relationships/image" Target="../media/image231.png"/><Relationship Id="rId97" Type="http://schemas.openxmlformats.org/officeDocument/2006/relationships/image" Target="../media/image252.png"/><Relationship Id="rId104" Type="http://schemas.openxmlformats.org/officeDocument/2006/relationships/image" Target="../media/image259.png"/><Relationship Id="rId120" Type="http://schemas.openxmlformats.org/officeDocument/2006/relationships/image" Target="../media/image275.png"/><Relationship Id="rId125" Type="http://schemas.openxmlformats.org/officeDocument/2006/relationships/image" Target="../media/image280.png"/><Relationship Id="rId7" Type="http://schemas.openxmlformats.org/officeDocument/2006/relationships/image" Target="../media/image162.png"/><Relationship Id="rId71" Type="http://schemas.openxmlformats.org/officeDocument/2006/relationships/image" Target="../media/image226.png"/><Relationship Id="rId92" Type="http://schemas.openxmlformats.org/officeDocument/2006/relationships/image" Target="../media/image247.png"/><Relationship Id="rId2" Type="http://schemas.openxmlformats.org/officeDocument/2006/relationships/image" Target="../media/image157.png"/><Relationship Id="rId29" Type="http://schemas.openxmlformats.org/officeDocument/2006/relationships/image" Target="../media/image184.png"/><Relationship Id="rId24" Type="http://schemas.openxmlformats.org/officeDocument/2006/relationships/image" Target="../media/image179.png"/><Relationship Id="rId40" Type="http://schemas.openxmlformats.org/officeDocument/2006/relationships/image" Target="../media/image195.png"/><Relationship Id="rId45" Type="http://schemas.openxmlformats.org/officeDocument/2006/relationships/image" Target="../media/image200.png"/><Relationship Id="rId66" Type="http://schemas.openxmlformats.org/officeDocument/2006/relationships/image" Target="../media/image221.png"/><Relationship Id="rId87" Type="http://schemas.openxmlformats.org/officeDocument/2006/relationships/image" Target="../media/image242.png"/><Relationship Id="rId110" Type="http://schemas.openxmlformats.org/officeDocument/2006/relationships/image" Target="../media/image265.png"/><Relationship Id="rId115" Type="http://schemas.openxmlformats.org/officeDocument/2006/relationships/image" Target="../media/image270.png"/><Relationship Id="rId131" Type="http://schemas.openxmlformats.org/officeDocument/2006/relationships/image" Target="../media/image286.png"/><Relationship Id="rId136" Type="http://schemas.openxmlformats.org/officeDocument/2006/relationships/image" Target="../media/image291.png"/><Relationship Id="rId61" Type="http://schemas.openxmlformats.org/officeDocument/2006/relationships/image" Target="../media/image216.png"/><Relationship Id="rId82" Type="http://schemas.openxmlformats.org/officeDocument/2006/relationships/image" Target="../media/image237.png"/><Relationship Id="rId19" Type="http://schemas.openxmlformats.org/officeDocument/2006/relationships/image" Target="../media/image174.png"/><Relationship Id="rId14" Type="http://schemas.openxmlformats.org/officeDocument/2006/relationships/image" Target="../media/image169.png"/><Relationship Id="rId30" Type="http://schemas.openxmlformats.org/officeDocument/2006/relationships/image" Target="../media/image185.png"/><Relationship Id="rId35" Type="http://schemas.openxmlformats.org/officeDocument/2006/relationships/image" Target="../media/image190.png"/><Relationship Id="rId56" Type="http://schemas.openxmlformats.org/officeDocument/2006/relationships/image" Target="../media/image211.png"/><Relationship Id="rId77" Type="http://schemas.openxmlformats.org/officeDocument/2006/relationships/image" Target="../media/image232.png"/><Relationship Id="rId100" Type="http://schemas.openxmlformats.org/officeDocument/2006/relationships/image" Target="../media/image255.png"/><Relationship Id="rId105" Type="http://schemas.openxmlformats.org/officeDocument/2006/relationships/image" Target="../media/image260.png"/><Relationship Id="rId126" Type="http://schemas.openxmlformats.org/officeDocument/2006/relationships/image" Target="../media/image281.png"/><Relationship Id="rId8" Type="http://schemas.openxmlformats.org/officeDocument/2006/relationships/image" Target="../media/image163.png"/><Relationship Id="rId51" Type="http://schemas.openxmlformats.org/officeDocument/2006/relationships/image" Target="../media/image206.png"/><Relationship Id="rId72" Type="http://schemas.openxmlformats.org/officeDocument/2006/relationships/image" Target="../media/image227.png"/><Relationship Id="rId93" Type="http://schemas.openxmlformats.org/officeDocument/2006/relationships/image" Target="../media/image248.png"/><Relationship Id="rId98" Type="http://schemas.openxmlformats.org/officeDocument/2006/relationships/image" Target="../media/image253.png"/><Relationship Id="rId121" Type="http://schemas.openxmlformats.org/officeDocument/2006/relationships/image" Target="../media/image276.png"/><Relationship Id="rId3" Type="http://schemas.openxmlformats.org/officeDocument/2006/relationships/image" Target="../media/image158.png"/><Relationship Id="rId25" Type="http://schemas.openxmlformats.org/officeDocument/2006/relationships/image" Target="../media/image180.png"/><Relationship Id="rId46" Type="http://schemas.openxmlformats.org/officeDocument/2006/relationships/image" Target="../media/image201.png"/><Relationship Id="rId67" Type="http://schemas.openxmlformats.org/officeDocument/2006/relationships/image" Target="../media/image222.png"/><Relationship Id="rId116" Type="http://schemas.openxmlformats.org/officeDocument/2006/relationships/image" Target="../media/image271.png"/><Relationship Id="rId137" Type="http://schemas.openxmlformats.org/officeDocument/2006/relationships/image" Target="../media/image292.png"/><Relationship Id="rId20" Type="http://schemas.openxmlformats.org/officeDocument/2006/relationships/image" Target="../media/image175.png"/><Relationship Id="rId41" Type="http://schemas.openxmlformats.org/officeDocument/2006/relationships/image" Target="../media/image196.png"/><Relationship Id="rId62" Type="http://schemas.openxmlformats.org/officeDocument/2006/relationships/image" Target="../media/image217.png"/><Relationship Id="rId83" Type="http://schemas.openxmlformats.org/officeDocument/2006/relationships/image" Target="../media/image238.png"/><Relationship Id="rId88" Type="http://schemas.openxmlformats.org/officeDocument/2006/relationships/image" Target="../media/image243.png"/><Relationship Id="rId111" Type="http://schemas.openxmlformats.org/officeDocument/2006/relationships/image" Target="../media/image266.png"/><Relationship Id="rId132" Type="http://schemas.openxmlformats.org/officeDocument/2006/relationships/image" Target="../media/image287.png"/><Relationship Id="rId15" Type="http://schemas.openxmlformats.org/officeDocument/2006/relationships/image" Target="../media/image170.png"/><Relationship Id="rId36" Type="http://schemas.openxmlformats.org/officeDocument/2006/relationships/image" Target="../media/image191.png"/><Relationship Id="rId57" Type="http://schemas.openxmlformats.org/officeDocument/2006/relationships/image" Target="../media/image212.png"/><Relationship Id="rId106" Type="http://schemas.openxmlformats.org/officeDocument/2006/relationships/image" Target="../media/image261.png"/><Relationship Id="rId127" Type="http://schemas.openxmlformats.org/officeDocument/2006/relationships/image" Target="../media/image282.png"/><Relationship Id="rId10" Type="http://schemas.openxmlformats.org/officeDocument/2006/relationships/image" Target="../media/image165.png"/><Relationship Id="rId31" Type="http://schemas.openxmlformats.org/officeDocument/2006/relationships/image" Target="../media/image186.png"/><Relationship Id="rId52" Type="http://schemas.openxmlformats.org/officeDocument/2006/relationships/image" Target="../media/image207.png"/><Relationship Id="rId73" Type="http://schemas.openxmlformats.org/officeDocument/2006/relationships/image" Target="../media/image228.png"/><Relationship Id="rId78" Type="http://schemas.openxmlformats.org/officeDocument/2006/relationships/image" Target="../media/image233.png"/><Relationship Id="rId94" Type="http://schemas.openxmlformats.org/officeDocument/2006/relationships/image" Target="../media/image249.png"/><Relationship Id="rId99" Type="http://schemas.openxmlformats.org/officeDocument/2006/relationships/image" Target="../media/image254.png"/><Relationship Id="rId101" Type="http://schemas.openxmlformats.org/officeDocument/2006/relationships/image" Target="../media/image256.png"/><Relationship Id="rId122" Type="http://schemas.openxmlformats.org/officeDocument/2006/relationships/image" Target="../media/image277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26" Type="http://schemas.openxmlformats.org/officeDocument/2006/relationships/image" Target="../media/image181.png"/><Relationship Id="rId47" Type="http://schemas.openxmlformats.org/officeDocument/2006/relationships/image" Target="../media/image202.png"/><Relationship Id="rId68" Type="http://schemas.openxmlformats.org/officeDocument/2006/relationships/image" Target="../media/image223.png"/><Relationship Id="rId89" Type="http://schemas.openxmlformats.org/officeDocument/2006/relationships/image" Target="../media/image244.png"/><Relationship Id="rId112" Type="http://schemas.openxmlformats.org/officeDocument/2006/relationships/image" Target="../media/image267.png"/><Relationship Id="rId133" Type="http://schemas.openxmlformats.org/officeDocument/2006/relationships/image" Target="../media/image28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3.png"/><Relationship Id="rId13" Type="http://schemas.openxmlformats.org/officeDocument/2006/relationships/image" Target="../media/image1418.png"/><Relationship Id="rId18" Type="http://schemas.openxmlformats.org/officeDocument/2006/relationships/image" Target="../media/image1423.png"/><Relationship Id="rId26" Type="http://schemas.openxmlformats.org/officeDocument/2006/relationships/image" Target="../media/image1431.png"/><Relationship Id="rId3" Type="http://schemas.openxmlformats.org/officeDocument/2006/relationships/image" Target="../media/image4.jpg"/><Relationship Id="rId21" Type="http://schemas.openxmlformats.org/officeDocument/2006/relationships/image" Target="../media/image1426.png"/><Relationship Id="rId7" Type="http://schemas.openxmlformats.org/officeDocument/2006/relationships/image" Target="../media/image1412.png"/><Relationship Id="rId12" Type="http://schemas.openxmlformats.org/officeDocument/2006/relationships/image" Target="../media/image1417.png"/><Relationship Id="rId17" Type="http://schemas.openxmlformats.org/officeDocument/2006/relationships/image" Target="../media/image1422.png"/><Relationship Id="rId25" Type="http://schemas.openxmlformats.org/officeDocument/2006/relationships/image" Target="../media/image1430.png"/><Relationship Id="rId2" Type="http://schemas.openxmlformats.org/officeDocument/2006/relationships/image" Target="../media/image1432.png"/><Relationship Id="rId16" Type="http://schemas.openxmlformats.org/officeDocument/2006/relationships/image" Target="../media/image1421.png"/><Relationship Id="rId20" Type="http://schemas.openxmlformats.org/officeDocument/2006/relationships/image" Target="../media/image14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1.png"/><Relationship Id="rId11" Type="http://schemas.openxmlformats.org/officeDocument/2006/relationships/image" Target="../media/image1416.png"/><Relationship Id="rId24" Type="http://schemas.openxmlformats.org/officeDocument/2006/relationships/image" Target="../media/image1429.png"/><Relationship Id="rId5" Type="http://schemas.openxmlformats.org/officeDocument/2006/relationships/image" Target="../media/image1410.png"/><Relationship Id="rId15" Type="http://schemas.openxmlformats.org/officeDocument/2006/relationships/image" Target="../media/image1420.png"/><Relationship Id="rId23" Type="http://schemas.openxmlformats.org/officeDocument/2006/relationships/image" Target="../media/image1428.png"/><Relationship Id="rId10" Type="http://schemas.openxmlformats.org/officeDocument/2006/relationships/image" Target="../media/image1415.png"/><Relationship Id="rId19" Type="http://schemas.openxmlformats.org/officeDocument/2006/relationships/image" Target="../media/image1424.png"/><Relationship Id="rId4" Type="http://schemas.openxmlformats.org/officeDocument/2006/relationships/image" Target="../media/image1433.jpg"/><Relationship Id="rId9" Type="http://schemas.openxmlformats.org/officeDocument/2006/relationships/image" Target="../media/image1414.png"/><Relationship Id="rId14" Type="http://schemas.openxmlformats.org/officeDocument/2006/relationships/image" Target="../media/image1419.png"/><Relationship Id="rId22" Type="http://schemas.openxmlformats.org/officeDocument/2006/relationships/image" Target="../media/image142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3.png"/><Relationship Id="rId13" Type="http://schemas.openxmlformats.org/officeDocument/2006/relationships/image" Target="../media/image1418.png"/><Relationship Id="rId18" Type="http://schemas.openxmlformats.org/officeDocument/2006/relationships/image" Target="../media/image1423.png"/><Relationship Id="rId26" Type="http://schemas.openxmlformats.org/officeDocument/2006/relationships/image" Target="../media/image1431.png"/><Relationship Id="rId3" Type="http://schemas.openxmlformats.org/officeDocument/2006/relationships/image" Target="../media/image4.jpg"/><Relationship Id="rId21" Type="http://schemas.openxmlformats.org/officeDocument/2006/relationships/image" Target="../media/image1426.png"/><Relationship Id="rId7" Type="http://schemas.openxmlformats.org/officeDocument/2006/relationships/image" Target="../media/image1412.png"/><Relationship Id="rId12" Type="http://schemas.openxmlformats.org/officeDocument/2006/relationships/image" Target="../media/image1417.png"/><Relationship Id="rId17" Type="http://schemas.openxmlformats.org/officeDocument/2006/relationships/image" Target="../media/image1422.png"/><Relationship Id="rId25" Type="http://schemas.openxmlformats.org/officeDocument/2006/relationships/image" Target="../media/image1430.png"/><Relationship Id="rId2" Type="http://schemas.openxmlformats.org/officeDocument/2006/relationships/image" Target="../media/image1434.png"/><Relationship Id="rId16" Type="http://schemas.openxmlformats.org/officeDocument/2006/relationships/image" Target="../media/image1421.png"/><Relationship Id="rId20" Type="http://schemas.openxmlformats.org/officeDocument/2006/relationships/image" Target="../media/image14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1.png"/><Relationship Id="rId11" Type="http://schemas.openxmlformats.org/officeDocument/2006/relationships/image" Target="../media/image1416.png"/><Relationship Id="rId24" Type="http://schemas.openxmlformats.org/officeDocument/2006/relationships/image" Target="../media/image1429.png"/><Relationship Id="rId5" Type="http://schemas.openxmlformats.org/officeDocument/2006/relationships/image" Target="../media/image1410.png"/><Relationship Id="rId15" Type="http://schemas.openxmlformats.org/officeDocument/2006/relationships/image" Target="../media/image1420.png"/><Relationship Id="rId23" Type="http://schemas.openxmlformats.org/officeDocument/2006/relationships/image" Target="../media/image1428.png"/><Relationship Id="rId10" Type="http://schemas.openxmlformats.org/officeDocument/2006/relationships/image" Target="../media/image1415.png"/><Relationship Id="rId19" Type="http://schemas.openxmlformats.org/officeDocument/2006/relationships/image" Target="../media/image1424.png"/><Relationship Id="rId4" Type="http://schemas.openxmlformats.org/officeDocument/2006/relationships/image" Target="../media/image1435.jpg"/><Relationship Id="rId9" Type="http://schemas.openxmlformats.org/officeDocument/2006/relationships/image" Target="../media/image1414.png"/><Relationship Id="rId14" Type="http://schemas.openxmlformats.org/officeDocument/2006/relationships/image" Target="../media/image1419.png"/><Relationship Id="rId22" Type="http://schemas.openxmlformats.org/officeDocument/2006/relationships/image" Target="../media/image1427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7.png"/><Relationship Id="rId18" Type="http://schemas.openxmlformats.org/officeDocument/2006/relationships/image" Target="../media/image1452.png"/><Relationship Id="rId26" Type="http://schemas.openxmlformats.org/officeDocument/2006/relationships/image" Target="../media/image1460.png"/><Relationship Id="rId39" Type="http://schemas.openxmlformats.org/officeDocument/2006/relationships/image" Target="../media/image1473.png"/><Relationship Id="rId21" Type="http://schemas.openxmlformats.org/officeDocument/2006/relationships/image" Target="../media/image1455.png"/><Relationship Id="rId34" Type="http://schemas.openxmlformats.org/officeDocument/2006/relationships/image" Target="../media/image1468.png"/><Relationship Id="rId42" Type="http://schemas.openxmlformats.org/officeDocument/2006/relationships/image" Target="../media/image1476.png"/><Relationship Id="rId47" Type="http://schemas.openxmlformats.org/officeDocument/2006/relationships/image" Target="../media/image1481.png"/><Relationship Id="rId50" Type="http://schemas.openxmlformats.org/officeDocument/2006/relationships/image" Target="../media/image1484.png"/><Relationship Id="rId55" Type="http://schemas.openxmlformats.org/officeDocument/2006/relationships/image" Target="../media/image1489.png"/><Relationship Id="rId7" Type="http://schemas.openxmlformats.org/officeDocument/2006/relationships/image" Target="../media/image1441.png"/><Relationship Id="rId2" Type="http://schemas.openxmlformats.org/officeDocument/2006/relationships/image" Target="../media/image1436.jpg"/><Relationship Id="rId16" Type="http://schemas.openxmlformats.org/officeDocument/2006/relationships/image" Target="../media/image1450.png"/><Relationship Id="rId29" Type="http://schemas.openxmlformats.org/officeDocument/2006/relationships/image" Target="../media/image1463.png"/><Relationship Id="rId11" Type="http://schemas.openxmlformats.org/officeDocument/2006/relationships/image" Target="../media/image1445.png"/><Relationship Id="rId24" Type="http://schemas.openxmlformats.org/officeDocument/2006/relationships/image" Target="../media/image1458.png"/><Relationship Id="rId32" Type="http://schemas.openxmlformats.org/officeDocument/2006/relationships/image" Target="../media/image1466.png"/><Relationship Id="rId37" Type="http://schemas.openxmlformats.org/officeDocument/2006/relationships/image" Target="../media/image1471.png"/><Relationship Id="rId40" Type="http://schemas.openxmlformats.org/officeDocument/2006/relationships/image" Target="../media/image1474.png"/><Relationship Id="rId45" Type="http://schemas.openxmlformats.org/officeDocument/2006/relationships/image" Target="../media/image1479.png"/><Relationship Id="rId53" Type="http://schemas.openxmlformats.org/officeDocument/2006/relationships/image" Target="../media/image1487.png"/><Relationship Id="rId5" Type="http://schemas.openxmlformats.org/officeDocument/2006/relationships/image" Target="../media/image1439.png"/><Relationship Id="rId10" Type="http://schemas.openxmlformats.org/officeDocument/2006/relationships/image" Target="../media/image1444.png"/><Relationship Id="rId19" Type="http://schemas.openxmlformats.org/officeDocument/2006/relationships/image" Target="../media/image1453.png"/><Relationship Id="rId31" Type="http://schemas.openxmlformats.org/officeDocument/2006/relationships/image" Target="../media/image1465.png"/><Relationship Id="rId44" Type="http://schemas.openxmlformats.org/officeDocument/2006/relationships/image" Target="../media/image1478.png"/><Relationship Id="rId52" Type="http://schemas.openxmlformats.org/officeDocument/2006/relationships/image" Target="../media/image1486.png"/><Relationship Id="rId4" Type="http://schemas.openxmlformats.org/officeDocument/2006/relationships/image" Target="../media/image1438.png"/><Relationship Id="rId9" Type="http://schemas.openxmlformats.org/officeDocument/2006/relationships/image" Target="../media/image1443.png"/><Relationship Id="rId14" Type="http://schemas.openxmlformats.org/officeDocument/2006/relationships/image" Target="../media/image1448.png"/><Relationship Id="rId22" Type="http://schemas.openxmlformats.org/officeDocument/2006/relationships/image" Target="../media/image1456.png"/><Relationship Id="rId27" Type="http://schemas.openxmlformats.org/officeDocument/2006/relationships/image" Target="../media/image1461.png"/><Relationship Id="rId30" Type="http://schemas.openxmlformats.org/officeDocument/2006/relationships/image" Target="../media/image1464.png"/><Relationship Id="rId35" Type="http://schemas.openxmlformats.org/officeDocument/2006/relationships/image" Target="../media/image1469.png"/><Relationship Id="rId43" Type="http://schemas.openxmlformats.org/officeDocument/2006/relationships/image" Target="../media/image1477.png"/><Relationship Id="rId48" Type="http://schemas.openxmlformats.org/officeDocument/2006/relationships/image" Target="../media/image1482.png"/><Relationship Id="rId56" Type="http://schemas.openxmlformats.org/officeDocument/2006/relationships/image" Target="../media/image1490.png"/><Relationship Id="rId8" Type="http://schemas.openxmlformats.org/officeDocument/2006/relationships/image" Target="../media/image1442.png"/><Relationship Id="rId51" Type="http://schemas.openxmlformats.org/officeDocument/2006/relationships/image" Target="../media/image1485.png"/><Relationship Id="rId3" Type="http://schemas.openxmlformats.org/officeDocument/2006/relationships/image" Target="../media/image1437.png"/><Relationship Id="rId12" Type="http://schemas.openxmlformats.org/officeDocument/2006/relationships/image" Target="../media/image1446.png"/><Relationship Id="rId17" Type="http://schemas.openxmlformats.org/officeDocument/2006/relationships/image" Target="../media/image1451.png"/><Relationship Id="rId25" Type="http://schemas.openxmlformats.org/officeDocument/2006/relationships/image" Target="../media/image1459.png"/><Relationship Id="rId33" Type="http://schemas.openxmlformats.org/officeDocument/2006/relationships/image" Target="../media/image1467.png"/><Relationship Id="rId38" Type="http://schemas.openxmlformats.org/officeDocument/2006/relationships/image" Target="../media/image1472.png"/><Relationship Id="rId46" Type="http://schemas.openxmlformats.org/officeDocument/2006/relationships/image" Target="../media/image1480.png"/><Relationship Id="rId20" Type="http://schemas.openxmlformats.org/officeDocument/2006/relationships/image" Target="../media/image1454.png"/><Relationship Id="rId41" Type="http://schemas.openxmlformats.org/officeDocument/2006/relationships/image" Target="../media/image1475.png"/><Relationship Id="rId54" Type="http://schemas.openxmlformats.org/officeDocument/2006/relationships/image" Target="../media/image14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0.png"/><Relationship Id="rId15" Type="http://schemas.openxmlformats.org/officeDocument/2006/relationships/image" Target="../media/image1449.png"/><Relationship Id="rId23" Type="http://schemas.openxmlformats.org/officeDocument/2006/relationships/image" Target="../media/image1457.png"/><Relationship Id="rId28" Type="http://schemas.openxmlformats.org/officeDocument/2006/relationships/image" Target="../media/image1462.png"/><Relationship Id="rId36" Type="http://schemas.openxmlformats.org/officeDocument/2006/relationships/image" Target="../media/image1470.png"/><Relationship Id="rId49" Type="http://schemas.openxmlformats.org/officeDocument/2006/relationships/image" Target="../media/image1483.png"/></Relationships>
</file>

<file path=ppt/slides/_rels/slide7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5.png"/><Relationship Id="rId21" Type="http://schemas.openxmlformats.org/officeDocument/2006/relationships/image" Target="../media/image1060.png"/><Relationship Id="rId42" Type="http://schemas.openxmlformats.org/officeDocument/2006/relationships/image" Target="../media/image1081.png"/><Relationship Id="rId47" Type="http://schemas.openxmlformats.org/officeDocument/2006/relationships/image" Target="../media/image1086.png"/><Relationship Id="rId63" Type="http://schemas.openxmlformats.org/officeDocument/2006/relationships/image" Target="../media/image1102.png"/><Relationship Id="rId68" Type="http://schemas.openxmlformats.org/officeDocument/2006/relationships/image" Target="../media/image1230.png"/><Relationship Id="rId84" Type="http://schemas.openxmlformats.org/officeDocument/2006/relationships/image" Target="../media/image1399.png"/><Relationship Id="rId89" Type="http://schemas.openxmlformats.org/officeDocument/2006/relationships/image" Target="../media/image1128.png"/><Relationship Id="rId16" Type="http://schemas.openxmlformats.org/officeDocument/2006/relationships/image" Target="../media/image1055.png"/><Relationship Id="rId11" Type="http://schemas.openxmlformats.org/officeDocument/2006/relationships/image" Target="../media/image913.png"/><Relationship Id="rId32" Type="http://schemas.openxmlformats.org/officeDocument/2006/relationships/image" Target="../media/image1071.png"/><Relationship Id="rId37" Type="http://schemas.openxmlformats.org/officeDocument/2006/relationships/image" Target="../media/image1076.png"/><Relationship Id="rId53" Type="http://schemas.openxmlformats.org/officeDocument/2006/relationships/image" Target="../media/image1092.png"/><Relationship Id="rId58" Type="http://schemas.openxmlformats.org/officeDocument/2006/relationships/image" Target="../media/image1187.png"/><Relationship Id="rId74" Type="http://schemas.openxmlformats.org/officeDocument/2006/relationships/image" Target="../media/image1343.png"/><Relationship Id="rId79" Type="http://schemas.openxmlformats.org/officeDocument/2006/relationships/image" Target="../media/image1348.png"/><Relationship Id="rId102" Type="http://schemas.openxmlformats.org/officeDocument/2006/relationships/image" Target="../media/image1500.png"/><Relationship Id="rId5" Type="http://schemas.openxmlformats.org/officeDocument/2006/relationships/image" Target="../media/image907.png"/><Relationship Id="rId90" Type="http://schemas.openxmlformats.org/officeDocument/2006/relationships/image" Target="../media/image1129.png"/><Relationship Id="rId95" Type="http://schemas.openxmlformats.org/officeDocument/2006/relationships/image" Target="../media/image1493.png"/><Relationship Id="rId22" Type="http://schemas.openxmlformats.org/officeDocument/2006/relationships/image" Target="../media/image1061.png"/><Relationship Id="rId27" Type="http://schemas.openxmlformats.org/officeDocument/2006/relationships/image" Target="../media/image1066.png"/><Relationship Id="rId43" Type="http://schemas.openxmlformats.org/officeDocument/2006/relationships/image" Target="../media/image1082.png"/><Relationship Id="rId48" Type="http://schemas.openxmlformats.org/officeDocument/2006/relationships/image" Target="../media/image1087.png"/><Relationship Id="rId64" Type="http://schemas.openxmlformats.org/officeDocument/2006/relationships/image" Target="../media/image1103.png"/><Relationship Id="rId69" Type="http://schemas.openxmlformats.org/officeDocument/2006/relationships/image" Target="../media/image1231.png"/><Relationship Id="rId80" Type="http://schemas.openxmlformats.org/officeDocument/2006/relationships/image" Target="../media/image1119.png"/><Relationship Id="rId85" Type="http://schemas.openxmlformats.org/officeDocument/2006/relationships/image" Target="../media/image1400.png"/><Relationship Id="rId12" Type="http://schemas.openxmlformats.org/officeDocument/2006/relationships/image" Target="../media/image914.png"/><Relationship Id="rId17" Type="http://schemas.openxmlformats.org/officeDocument/2006/relationships/image" Target="../media/image1056.png"/><Relationship Id="rId33" Type="http://schemas.openxmlformats.org/officeDocument/2006/relationships/image" Target="../media/image1072.png"/><Relationship Id="rId38" Type="http://schemas.openxmlformats.org/officeDocument/2006/relationships/image" Target="../media/image1077.png"/><Relationship Id="rId59" Type="http://schemas.openxmlformats.org/officeDocument/2006/relationships/image" Target="../media/image1188.png"/><Relationship Id="rId103" Type="http://schemas.openxmlformats.org/officeDocument/2006/relationships/image" Target="../media/image1501.png"/><Relationship Id="rId20" Type="http://schemas.openxmlformats.org/officeDocument/2006/relationships/image" Target="../media/image1059.png"/><Relationship Id="rId41" Type="http://schemas.openxmlformats.org/officeDocument/2006/relationships/image" Target="../media/image1080.png"/><Relationship Id="rId54" Type="http://schemas.openxmlformats.org/officeDocument/2006/relationships/image" Target="../media/image1093.png"/><Relationship Id="rId62" Type="http://schemas.openxmlformats.org/officeDocument/2006/relationships/image" Target="../media/image1101.png"/><Relationship Id="rId70" Type="http://schemas.openxmlformats.org/officeDocument/2006/relationships/image" Target="../media/image1232.png"/><Relationship Id="rId75" Type="http://schemas.openxmlformats.org/officeDocument/2006/relationships/image" Target="../media/image1344.png"/><Relationship Id="rId83" Type="http://schemas.openxmlformats.org/officeDocument/2006/relationships/image" Target="../media/image1398.png"/><Relationship Id="rId88" Type="http://schemas.openxmlformats.org/officeDocument/2006/relationships/image" Target="../media/image1403.png"/><Relationship Id="rId91" Type="http://schemas.openxmlformats.org/officeDocument/2006/relationships/image" Target="../media/image1130.png"/><Relationship Id="rId96" Type="http://schemas.openxmlformats.org/officeDocument/2006/relationships/image" Target="../media/image14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8.png"/><Relationship Id="rId15" Type="http://schemas.openxmlformats.org/officeDocument/2006/relationships/image" Target="../media/image1054.png"/><Relationship Id="rId23" Type="http://schemas.openxmlformats.org/officeDocument/2006/relationships/image" Target="../media/image1062.png"/><Relationship Id="rId28" Type="http://schemas.openxmlformats.org/officeDocument/2006/relationships/image" Target="../media/image1067.png"/><Relationship Id="rId36" Type="http://schemas.openxmlformats.org/officeDocument/2006/relationships/image" Target="../media/image1075.png"/><Relationship Id="rId49" Type="http://schemas.openxmlformats.org/officeDocument/2006/relationships/image" Target="../media/image1088.png"/><Relationship Id="rId57" Type="http://schemas.openxmlformats.org/officeDocument/2006/relationships/image" Target="../media/image1186.png"/><Relationship Id="rId106" Type="http://schemas.openxmlformats.org/officeDocument/2006/relationships/image" Target="../media/image1504.png"/><Relationship Id="rId10" Type="http://schemas.openxmlformats.org/officeDocument/2006/relationships/image" Target="../media/image912.png"/><Relationship Id="rId31" Type="http://schemas.openxmlformats.org/officeDocument/2006/relationships/image" Target="../media/image1070.png"/><Relationship Id="rId44" Type="http://schemas.openxmlformats.org/officeDocument/2006/relationships/image" Target="../media/image1147.png"/><Relationship Id="rId52" Type="http://schemas.openxmlformats.org/officeDocument/2006/relationships/image" Target="../media/image1091.png"/><Relationship Id="rId60" Type="http://schemas.openxmlformats.org/officeDocument/2006/relationships/image" Target="../media/image1189.png"/><Relationship Id="rId65" Type="http://schemas.openxmlformats.org/officeDocument/2006/relationships/image" Target="../media/image1104.png"/><Relationship Id="rId73" Type="http://schemas.openxmlformats.org/officeDocument/2006/relationships/image" Target="../media/image1112.png"/><Relationship Id="rId78" Type="http://schemas.openxmlformats.org/officeDocument/2006/relationships/image" Target="../media/image1347.png"/><Relationship Id="rId81" Type="http://schemas.openxmlformats.org/officeDocument/2006/relationships/image" Target="../media/image1120.png"/><Relationship Id="rId86" Type="http://schemas.openxmlformats.org/officeDocument/2006/relationships/image" Target="../media/image1401.png"/><Relationship Id="rId94" Type="http://schemas.openxmlformats.org/officeDocument/2006/relationships/image" Target="../media/image1492.png"/><Relationship Id="rId99" Type="http://schemas.openxmlformats.org/officeDocument/2006/relationships/image" Target="../media/image1497.png"/><Relationship Id="rId101" Type="http://schemas.openxmlformats.org/officeDocument/2006/relationships/image" Target="../media/image1499.png"/><Relationship Id="rId4" Type="http://schemas.openxmlformats.org/officeDocument/2006/relationships/image" Target="../media/image906.png"/><Relationship Id="rId9" Type="http://schemas.openxmlformats.org/officeDocument/2006/relationships/image" Target="../media/image911.png"/><Relationship Id="rId13" Type="http://schemas.openxmlformats.org/officeDocument/2006/relationships/image" Target="../media/image1491.png"/><Relationship Id="rId18" Type="http://schemas.openxmlformats.org/officeDocument/2006/relationships/image" Target="../media/image1057.png"/><Relationship Id="rId39" Type="http://schemas.openxmlformats.org/officeDocument/2006/relationships/image" Target="../media/image1078.png"/><Relationship Id="rId34" Type="http://schemas.openxmlformats.org/officeDocument/2006/relationships/image" Target="../media/image1073.png"/><Relationship Id="rId50" Type="http://schemas.openxmlformats.org/officeDocument/2006/relationships/image" Target="../media/image1089.png"/><Relationship Id="rId55" Type="http://schemas.openxmlformats.org/officeDocument/2006/relationships/image" Target="../media/image1094.png"/><Relationship Id="rId76" Type="http://schemas.openxmlformats.org/officeDocument/2006/relationships/image" Target="../media/image1345.png"/><Relationship Id="rId97" Type="http://schemas.openxmlformats.org/officeDocument/2006/relationships/image" Target="../media/image1495.png"/><Relationship Id="rId104" Type="http://schemas.openxmlformats.org/officeDocument/2006/relationships/image" Target="../media/image1502.png"/><Relationship Id="rId7" Type="http://schemas.openxmlformats.org/officeDocument/2006/relationships/image" Target="../media/image909.png"/><Relationship Id="rId71" Type="http://schemas.openxmlformats.org/officeDocument/2006/relationships/image" Target="../media/image1233.png"/><Relationship Id="rId92" Type="http://schemas.openxmlformats.org/officeDocument/2006/relationships/image" Target="../media/image1131.png"/><Relationship Id="rId2" Type="http://schemas.openxmlformats.org/officeDocument/2006/relationships/image" Target="../media/image904.png"/><Relationship Id="rId29" Type="http://schemas.openxmlformats.org/officeDocument/2006/relationships/image" Target="../media/image1068.png"/><Relationship Id="rId24" Type="http://schemas.openxmlformats.org/officeDocument/2006/relationships/image" Target="../media/image1063.png"/><Relationship Id="rId40" Type="http://schemas.openxmlformats.org/officeDocument/2006/relationships/image" Target="../media/image1079.png"/><Relationship Id="rId45" Type="http://schemas.openxmlformats.org/officeDocument/2006/relationships/image" Target="../media/image1148.png"/><Relationship Id="rId66" Type="http://schemas.openxmlformats.org/officeDocument/2006/relationships/image" Target="../media/image1105.png"/><Relationship Id="rId87" Type="http://schemas.openxmlformats.org/officeDocument/2006/relationships/image" Target="../media/image1402.png"/><Relationship Id="rId61" Type="http://schemas.openxmlformats.org/officeDocument/2006/relationships/image" Target="../media/image1190.png"/><Relationship Id="rId82" Type="http://schemas.openxmlformats.org/officeDocument/2006/relationships/image" Target="../media/image1121.png"/><Relationship Id="rId19" Type="http://schemas.openxmlformats.org/officeDocument/2006/relationships/image" Target="../media/image1058.png"/><Relationship Id="rId14" Type="http://schemas.openxmlformats.org/officeDocument/2006/relationships/image" Target="../media/image4.jpg"/><Relationship Id="rId30" Type="http://schemas.openxmlformats.org/officeDocument/2006/relationships/image" Target="../media/image1069.png"/><Relationship Id="rId35" Type="http://schemas.openxmlformats.org/officeDocument/2006/relationships/image" Target="../media/image1074.png"/><Relationship Id="rId56" Type="http://schemas.openxmlformats.org/officeDocument/2006/relationships/image" Target="../media/image1095.png"/><Relationship Id="rId77" Type="http://schemas.openxmlformats.org/officeDocument/2006/relationships/image" Target="../media/image1346.png"/><Relationship Id="rId100" Type="http://schemas.openxmlformats.org/officeDocument/2006/relationships/image" Target="../media/image1498.png"/><Relationship Id="rId105" Type="http://schemas.openxmlformats.org/officeDocument/2006/relationships/image" Target="../media/image1503.png"/><Relationship Id="rId8" Type="http://schemas.openxmlformats.org/officeDocument/2006/relationships/image" Target="../media/image910.png"/><Relationship Id="rId51" Type="http://schemas.openxmlformats.org/officeDocument/2006/relationships/image" Target="../media/image1090.png"/><Relationship Id="rId72" Type="http://schemas.openxmlformats.org/officeDocument/2006/relationships/image" Target="../media/image1111.png"/><Relationship Id="rId93" Type="http://schemas.openxmlformats.org/officeDocument/2006/relationships/image" Target="../media/image1132.png"/><Relationship Id="rId98" Type="http://schemas.openxmlformats.org/officeDocument/2006/relationships/image" Target="../media/image1496.png"/><Relationship Id="rId3" Type="http://schemas.openxmlformats.org/officeDocument/2006/relationships/image" Target="../media/image905.png"/><Relationship Id="rId25" Type="http://schemas.openxmlformats.org/officeDocument/2006/relationships/image" Target="../media/image1064.png"/><Relationship Id="rId46" Type="http://schemas.openxmlformats.org/officeDocument/2006/relationships/image" Target="../media/image1149.png"/><Relationship Id="rId67" Type="http://schemas.openxmlformats.org/officeDocument/2006/relationships/image" Target="../media/image110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315.jpg"/><Relationship Id="rId7" Type="http://schemas.openxmlformats.org/officeDocument/2006/relationships/image" Target="../media/image1509.png"/><Relationship Id="rId2" Type="http://schemas.openxmlformats.org/officeDocument/2006/relationships/image" Target="../media/image15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8.png"/><Relationship Id="rId5" Type="http://schemas.openxmlformats.org/officeDocument/2006/relationships/image" Target="../media/image1507.jpg"/><Relationship Id="rId4" Type="http://schemas.openxmlformats.org/officeDocument/2006/relationships/image" Target="../media/image1506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6.png"/><Relationship Id="rId13" Type="http://schemas.openxmlformats.org/officeDocument/2006/relationships/image" Target="../media/image1521.png"/><Relationship Id="rId3" Type="http://schemas.openxmlformats.org/officeDocument/2006/relationships/image" Target="../media/image4.jpg"/><Relationship Id="rId7" Type="http://schemas.openxmlformats.org/officeDocument/2006/relationships/image" Target="../media/image1515.png"/><Relationship Id="rId12" Type="http://schemas.openxmlformats.org/officeDocument/2006/relationships/image" Target="../media/image1520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4.png"/><Relationship Id="rId11" Type="http://schemas.openxmlformats.org/officeDocument/2006/relationships/image" Target="../media/image1519.png"/><Relationship Id="rId5" Type="http://schemas.openxmlformats.org/officeDocument/2006/relationships/image" Target="../media/image1513.png"/><Relationship Id="rId10" Type="http://schemas.openxmlformats.org/officeDocument/2006/relationships/image" Target="../media/image1518.png"/><Relationship Id="rId4" Type="http://schemas.openxmlformats.org/officeDocument/2006/relationships/image" Target="../media/image1512.jpg"/><Relationship Id="rId9" Type="http://schemas.openxmlformats.org/officeDocument/2006/relationships/image" Target="../media/image151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7.png"/><Relationship Id="rId3" Type="http://schemas.openxmlformats.org/officeDocument/2006/relationships/image" Target="../media/image315.jpg"/><Relationship Id="rId7" Type="http://schemas.openxmlformats.org/officeDocument/2006/relationships/image" Target="../media/image1526.png"/><Relationship Id="rId2" Type="http://schemas.openxmlformats.org/officeDocument/2006/relationships/image" Target="../media/image15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5.png"/><Relationship Id="rId11" Type="http://schemas.openxmlformats.org/officeDocument/2006/relationships/image" Target="../media/image1530.png"/><Relationship Id="rId5" Type="http://schemas.openxmlformats.org/officeDocument/2006/relationships/image" Target="../media/image1524.jpg"/><Relationship Id="rId10" Type="http://schemas.openxmlformats.org/officeDocument/2006/relationships/image" Target="../media/image1529.png"/><Relationship Id="rId4" Type="http://schemas.openxmlformats.org/officeDocument/2006/relationships/image" Target="../media/image1523.jpg"/><Relationship Id="rId9" Type="http://schemas.openxmlformats.org/officeDocument/2006/relationships/image" Target="../media/image15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33.jpg"/><Relationship Id="rId4" Type="http://schemas.openxmlformats.org/officeDocument/2006/relationships/image" Target="../media/image153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3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4.png"/><Relationship Id="rId21" Type="http://schemas.openxmlformats.org/officeDocument/2006/relationships/image" Target="../media/image312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image" Target="../media/image1.jpg"/><Relationship Id="rId16" Type="http://schemas.openxmlformats.org/officeDocument/2006/relationships/image" Target="../media/image307.png"/><Relationship Id="rId20" Type="http://schemas.openxmlformats.org/officeDocument/2006/relationships/image" Target="../media/image3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23" Type="http://schemas.openxmlformats.org/officeDocument/2006/relationships/image" Target="../media/image3.jpg"/><Relationship Id="rId10" Type="http://schemas.openxmlformats.org/officeDocument/2006/relationships/image" Target="../media/image301.png"/><Relationship Id="rId19" Type="http://schemas.openxmlformats.org/officeDocument/2006/relationships/image" Target="../media/image310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Relationship Id="rId22" Type="http://schemas.openxmlformats.org/officeDocument/2006/relationships/image" Target="../media/image3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jp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7.jpg"/><Relationship Id="rId10" Type="http://schemas.openxmlformats.org/officeDocument/2006/relationships/image" Target="../media/image322.png"/><Relationship Id="rId4" Type="http://schemas.openxmlformats.org/officeDocument/2006/relationships/image" Target="../media/image316.jpg"/><Relationship Id="rId9" Type="http://schemas.openxmlformats.org/officeDocument/2006/relationships/image" Target="../media/image3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96714"/>
            <a:ext cx="10058400" cy="2530475"/>
            <a:chOff x="0" y="4196714"/>
            <a:chExt cx="10058400" cy="2530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92751"/>
              <a:ext cx="10058400" cy="22341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4085" y="4196714"/>
              <a:ext cx="3307715" cy="584835"/>
            </a:xfrm>
            <a:custGeom>
              <a:avLst/>
              <a:gdLst/>
              <a:ahLst/>
              <a:cxnLst/>
              <a:rect l="l" t="t" r="r" b="b"/>
              <a:pathLst>
                <a:path w="3307715" h="584835">
                  <a:moveTo>
                    <a:pt x="511111" y="33528"/>
                  </a:moveTo>
                  <a:lnTo>
                    <a:pt x="508063" y="30480"/>
                  </a:lnTo>
                  <a:lnTo>
                    <a:pt x="505015" y="28956"/>
                  </a:lnTo>
                  <a:lnTo>
                    <a:pt x="477494" y="28956"/>
                  </a:lnTo>
                  <a:lnTo>
                    <a:pt x="475970" y="30480"/>
                  </a:lnTo>
                  <a:lnTo>
                    <a:pt x="474446" y="30480"/>
                  </a:lnTo>
                  <a:lnTo>
                    <a:pt x="472922" y="32004"/>
                  </a:lnTo>
                  <a:lnTo>
                    <a:pt x="472922" y="33528"/>
                  </a:lnTo>
                  <a:lnTo>
                    <a:pt x="471398" y="35153"/>
                  </a:lnTo>
                  <a:lnTo>
                    <a:pt x="471398" y="36677"/>
                  </a:lnTo>
                  <a:lnTo>
                    <a:pt x="373761" y="384721"/>
                  </a:lnTo>
                  <a:lnTo>
                    <a:pt x="289864" y="94678"/>
                  </a:lnTo>
                  <a:lnTo>
                    <a:pt x="273088" y="36677"/>
                  </a:lnTo>
                  <a:lnTo>
                    <a:pt x="273088" y="35153"/>
                  </a:lnTo>
                  <a:lnTo>
                    <a:pt x="271564" y="33528"/>
                  </a:lnTo>
                  <a:lnTo>
                    <a:pt x="271564" y="32004"/>
                  </a:lnTo>
                  <a:lnTo>
                    <a:pt x="270040" y="30480"/>
                  </a:lnTo>
                  <a:lnTo>
                    <a:pt x="268516" y="30480"/>
                  </a:lnTo>
                  <a:lnTo>
                    <a:pt x="266992" y="28956"/>
                  </a:lnTo>
                  <a:lnTo>
                    <a:pt x="239560" y="28956"/>
                  </a:lnTo>
                  <a:lnTo>
                    <a:pt x="238036" y="30480"/>
                  </a:lnTo>
                  <a:lnTo>
                    <a:pt x="236512" y="30480"/>
                  </a:lnTo>
                  <a:lnTo>
                    <a:pt x="233464" y="33528"/>
                  </a:lnTo>
                  <a:lnTo>
                    <a:pt x="233464" y="36677"/>
                  </a:lnTo>
                  <a:lnTo>
                    <a:pt x="140398" y="384721"/>
                  </a:lnTo>
                  <a:lnTo>
                    <a:pt x="41249" y="36677"/>
                  </a:lnTo>
                  <a:lnTo>
                    <a:pt x="39725" y="35153"/>
                  </a:lnTo>
                  <a:lnTo>
                    <a:pt x="39725" y="32004"/>
                  </a:lnTo>
                  <a:lnTo>
                    <a:pt x="38201" y="32004"/>
                  </a:lnTo>
                  <a:lnTo>
                    <a:pt x="38201" y="30480"/>
                  </a:lnTo>
                  <a:lnTo>
                    <a:pt x="36677" y="30480"/>
                  </a:lnTo>
                  <a:lnTo>
                    <a:pt x="35153" y="28956"/>
                  </a:lnTo>
                  <a:lnTo>
                    <a:pt x="6096" y="28956"/>
                  </a:lnTo>
                  <a:lnTo>
                    <a:pt x="3048" y="30480"/>
                  </a:lnTo>
                  <a:lnTo>
                    <a:pt x="0" y="33528"/>
                  </a:lnTo>
                  <a:lnTo>
                    <a:pt x="0" y="36677"/>
                  </a:lnTo>
                  <a:lnTo>
                    <a:pt x="1524" y="39725"/>
                  </a:lnTo>
                  <a:lnTo>
                    <a:pt x="1524" y="42773"/>
                  </a:lnTo>
                  <a:lnTo>
                    <a:pt x="114490" y="421386"/>
                  </a:lnTo>
                  <a:lnTo>
                    <a:pt x="116014" y="422910"/>
                  </a:lnTo>
                  <a:lnTo>
                    <a:pt x="116014" y="424434"/>
                  </a:lnTo>
                  <a:lnTo>
                    <a:pt x="119062" y="427482"/>
                  </a:lnTo>
                  <a:lnTo>
                    <a:pt x="123634" y="427482"/>
                  </a:lnTo>
                  <a:lnTo>
                    <a:pt x="125158" y="429006"/>
                  </a:lnTo>
                  <a:lnTo>
                    <a:pt x="131254" y="429006"/>
                  </a:lnTo>
                  <a:lnTo>
                    <a:pt x="134302" y="430530"/>
                  </a:lnTo>
                  <a:lnTo>
                    <a:pt x="148018" y="430530"/>
                  </a:lnTo>
                  <a:lnTo>
                    <a:pt x="151066" y="429006"/>
                  </a:lnTo>
                  <a:lnTo>
                    <a:pt x="157162" y="429006"/>
                  </a:lnTo>
                  <a:lnTo>
                    <a:pt x="158686" y="427482"/>
                  </a:lnTo>
                  <a:lnTo>
                    <a:pt x="160210" y="427482"/>
                  </a:lnTo>
                  <a:lnTo>
                    <a:pt x="161734" y="425958"/>
                  </a:lnTo>
                  <a:lnTo>
                    <a:pt x="163258" y="425958"/>
                  </a:lnTo>
                  <a:lnTo>
                    <a:pt x="164782" y="424434"/>
                  </a:lnTo>
                  <a:lnTo>
                    <a:pt x="164782" y="421386"/>
                  </a:lnTo>
                  <a:lnTo>
                    <a:pt x="174548" y="384721"/>
                  </a:lnTo>
                  <a:lnTo>
                    <a:pt x="251752" y="94678"/>
                  </a:lnTo>
                  <a:lnTo>
                    <a:pt x="346329" y="421386"/>
                  </a:lnTo>
                  <a:lnTo>
                    <a:pt x="346329" y="422910"/>
                  </a:lnTo>
                  <a:lnTo>
                    <a:pt x="350901" y="427482"/>
                  </a:lnTo>
                  <a:lnTo>
                    <a:pt x="353949" y="427482"/>
                  </a:lnTo>
                  <a:lnTo>
                    <a:pt x="356997" y="429006"/>
                  </a:lnTo>
                  <a:lnTo>
                    <a:pt x="361569" y="429006"/>
                  </a:lnTo>
                  <a:lnTo>
                    <a:pt x="364617" y="430530"/>
                  </a:lnTo>
                  <a:lnTo>
                    <a:pt x="378333" y="430530"/>
                  </a:lnTo>
                  <a:lnTo>
                    <a:pt x="381381" y="429006"/>
                  </a:lnTo>
                  <a:lnTo>
                    <a:pt x="385953" y="429006"/>
                  </a:lnTo>
                  <a:lnTo>
                    <a:pt x="389001" y="427482"/>
                  </a:lnTo>
                  <a:lnTo>
                    <a:pt x="390525" y="427482"/>
                  </a:lnTo>
                  <a:lnTo>
                    <a:pt x="392049" y="425958"/>
                  </a:lnTo>
                  <a:lnTo>
                    <a:pt x="393573" y="425958"/>
                  </a:lnTo>
                  <a:lnTo>
                    <a:pt x="396621" y="422910"/>
                  </a:lnTo>
                  <a:lnTo>
                    <a:pt x="396621" y="421386"/>
                  </a:lnTo>
                  <a:lnTo>
                    <a:pt x="407568" y="384721"/>
                  </a:lnTo>
                  <a:lnTo>
                    <a:pt x="509587" y="42773"/>
                  </a:lnTo>
                  <a:lnTo>
                    <a:pt x="511111" y="39725"/>
                  </a:lnTo>
                  <a:lnTo>
                    <a:pt x="511111" y="33528"/>
                  </a:lnTo>
                  <a:close/>
                </a:path>
                <a:path w="3307715" h="584835">
                  <a:moveTo>
                    <a:pt x="810107" y="253466"/>
                  </a:moveTo>
                  <a:lnTo>
                    <a:pt x="807529" y="213944"/>
                  </a:lnTo>
                  <a:lnTo>
                    <a:pt x="794181" y="174701"/>
                  </a:lnTo>
                  <a:lnTo>
                    <a:pt x="786206" y="163360"/>
                  </a:lnTo>
                  <a:lnTo>
                    <a:pt x="782497" y="158953"/>
                  </a:lnTo>
                  <a:lnTo>
                    <a:pt x="748474" y="137922"/>
                  </a:lnTo>
                  <a:lnTo>
                    <a:pt x="712470" y="132778"/>
                  </a:lnTo>
                  <a:lnTo>
                    <a:pt x="701040" y="133375"/>
                  </a:lnTo>
                  <a:lnTo>
                    <a:pt x="655231" y="151003"/>
                  </a:lnTo>
                  <a:lnTo>
                    <a:pt x="620941" y="181648"/>
                  </a:lnTo>
                  <a:lnTo>
                    <a:pt x="620941" y="4572"/>
                  </a:lnTo>
                  <a:lnTo>
                    <a:pt x="616369" y="0"/>
                  </a:lnTo>
                  <a:lnTo>
                    <a:pt x="591985" y="0"/>
                  </a:lnTo>
                  <a:lnTo>
                    <a:pt x="588937" y="1524"/>
                  </a:lnTo>
                  <a:lnTo>
                    <a:pt x="587413" y="1524"/>
                  </a:lnTo>
                  <a:lnTo>
                    <a:pt x="585787" y="3048"/>
                  </a:lnTo>
                  <a:lnTo>
                    <a:pt x="585787" y="4572"/>
                  </a:lnTo>
                  <a:lnTo>
                    <a:pt x="584263" y="4572"/>
                  </a:lnTo>
                  <a:lnTo>
                    <a:pt x="584263" y="424434"/>
                  </a:lnTo>
                  <a:lnTo>
                    <a:pt x="585787" y="425958"/>
                  </a:lnTo>
                  <a:lnTo>
                    <a:pt x="587413" y="427482"/>
                  </a:lnTo>
                  <a:lnTo>
                    <a:pt x="588937" y="427482"/>
                  </a:lnTo>
                  <a:lnTo>
                    <a:pt x="590461" y="429006"/>
                  </a:lnTo>
                  <a:lnTo>
                    <a:pt x="593509" y="429006"/>
                  </a:lnTo>
                  <a:lnTo>
                    <a:pt x="596557" y="430530"/>
                  </a:lnTo>
                  <a:lnTo>
                    <a:pt x="608749" y="430530"/>
                  </a:lnTo>
                  <a:lnTo>
                    <a:pt x="611797" y="429006"/>
                  </a:lnTo>
                  <a:lnTo>
                    <a:pt x="616369" y="429006"/>
                  </a:lnTo>
                  <a:lnTo>
                    <a:pt x="617893" y="427482"/>
                  </a:lnTo>
                  <a:lnTo>
                    <a:pt x="619417" y="427482"/>
                  </a:lnTo>
                  <a:lnTo>
                    <a:pt x="619417" y="425958"/>
                  </a:lnTo>
                  <a:lnTo>
                    <a:pt x="620941" y="425958"/>
                  </a:lnTo>
                  <a:lnTo>
                    <a:pt x="620941" y="222885"/>
                  </a:lnTo>
                  <a:lnTo>
                    <a:pt x="632345" y="208902"/>
                  </a:lnTo>
                  <a:lnTo>
                    <a:pt x="643610" y="196748"/>
                  </a:lnTo>
                  <a:lnTo>
                    <a:pt x="654583" y="186588"/>
                  </a:lnTo>
                  <a:lnTo>
                    <a:pt x="661111" y="181648"/>
                  </a:lnTo>
                  <a:lnTo>
                    <a:pt x="665137" y="178600"/>
                  </a:lnTo>
                  <a:lnTo>
                    <a:pt x="676325" y="171716"/>
                  </a:lnTo>
                  <a:lnTo>
                    <a:pt x="687095" y="166979"/>
                  </a:lnTo>
                  <a:lnTo>
                    <a:pt x="697572" y="164236"/>
                  </a:lnTo>
                  <a:lnTo>
                    <a:pt x="707898" y="163360"/>
                  </a:lnTo>
                  <a:lnTo>
                    <a:pt x="715860" y="163664"/>
                  </a:lnTo>
                  <a:lnTo>
                    <a:pt x="753579" y="182308"/>
                  </a:lnTo>
                  <a:lnTo>
                    <a:pt x="768858" y="215265"/>
                  </a:lnTo>
                  <a:lnTo>
                    <a:pt x="770864" y="223850"/>
                  </a:lnTo>
                  <a:lnTo>
                    <a:pt x="772287" y="233565"/>
                  </a:lnTo>
                  <a:lnTo>
                    <a:pt x="773150" y="244462"/>
                  </a:lnTo>
                  <a:lnTo>
                    <a:pt x="773366" y="253466"/>
                  </a:lnTo>
                  <a:lnTo>
                    <a:pt x="773430" y="424434"/>
                  </a:lnTo>
                  <a:lnTo>
                    <a:pt x="774954" y="425958"/>
                  </a:lnTo>
                  <a:lnTo>
                    <a:pt x="776579" y="427482"/>
                  </a:lnTo>
                  <a:lnTo>
                    <a:pt x="778103" y="427482"/>
                  </a:lnTo>
                  <a:lnTo>
                    <a:pt x="779627" y="429006"/>
                  </a:lnTo>
                  <a:lnTo>
                    <a:pt x="782675" y="429006"/>
                  </a:lnTo>
                  <a:lnTo>
                    <a:pt x="785723" y="430530"/>
                  </a:lnTo>
                  <a:lnTo>
                    <a:pt x="797915" y="430530"/>
                  </a:lnTo>
                  <a:lnTo>
                    <a:pt x="800963" y="429006"/>
                  </a:lnTo>
                  <a:lnTo>
                    <a:pt x="805535" y="429006"/>
                  </a:lnTo>
                  <a:lnTo>
                    <a:pt x="810107" y="424434"/>
                  </a:lnTo>
                  <a:lnTo>
                    <a:pt x="810107" y="253466"/>
                  </a:lnTo>
                  <a:close/>
                </a:path>
                <a:path w="3307715" h="584835">
                  <a:moveTo>
                    <a:pt x="1106055" y="233553"/>
                  </a:moveTo>
                  <a:lnTo>
                    <a:pt x="1101483" y="190792"/>
                  </a:lnTo>
                  <a:lnTo>
                    <a:pt x="1088174" y="163360"/>
                  </a:lnTo>
                  <a:lnTo>
                    <a:pt x="1084719" y="158788"/>
                  </a:lnTo>
                  <a:lnTo>
                    <a:pt x="1041996" y="136004"/>
                  </a:lnTo>
                  <a:lnTo>
                    <a:pt x="1003846" y="132778"/>
                  </a:lnTo>
                  <a:lnTo>
                    <a:pt x="996746" y="132803"/>
                  </a:lnTo>
                  <a:lnTo>
                    <a:pt x="989368" y="132969"/>
                  </a:lnTo>
                  <a:lnTo>
                    <a:pt x="981989" y="133426"/>
                  </a:lnTo>
                  <a:lnTo>
                    <a:pt x="974890" y="134302"/>
                  </a:lnTo>
                  <a:lnTo>
                    <a:pt x="967117" y="136359"/>
                  </a:lnTo>
                  <a:lnTo>
                    <a:pt x="959942" y="138112"/>
                  </a:lnTo>
                  <a:lnTo>
                    <a:pt x="953363" y="139877"/>
                  </a:lnTo>
                  <a:lnTo>
                    <a:pt x="938225" y="145072"/>
                  </a:lnTo>
                  <a:lnTo>
                    <a:pt x="930605" y="148120"/>
                  </a:lnTo>
                  <a:lnTo>
                    <a:pt x="924509" y="152692"/>
                  </a:lnTo>
                  <a:lnTo>
                    <a:pt x="918413" y="155740"/>
                  </a:lnTo>
                  <a:lnTo>
                    <a:pt x="913841" y="158788"/>
                  </a:lnTo>
                  <a:lnTo>
                    <a:pt x="910793" y="160312"/>
                  </a:lnTo>
                  <a:lnTo>
                    <a:pt x="907745" y="163360"/>
                  </a:lnTo>
                  <a:lnTo>
                    <a:pt x="906221" y="166408"/>
                  </a:lnTo>
                  <a:lnTo>
                    <a:pt x="906221" y="170980"/>
                  </a:lnTo>
                  <a:lnTo>
                    <a:pt x="904697" y="174028"/>
                  </a:lnTo>
                  <a:lnTo>
                    <a:pt x="904697" y="183172"/>
                  </a:lnTo>
                  <a:lnTo>
                    <a:pt x="906221" y="184696"/>
                  </a:lnTo>
                  <a:lnTo>
                    <a:pt x="906221" y="189268"/>
                  </a:lnTo>
                  <a:lnTo>
                    <a:pt x="907745" y="189268"/>
                  </a:lnTo>
                  <a:lnTo>
                    <a:pt x="907745" y="190792"/>
                  </a:lnTo>
                  <a:lnTo>
                    <a:pt x="909269" y="192316"/>
                  </a:lnTo>
                  <a:lnTo>
                    <a:pt x="915365" y="192316"/>
                  </a:lnTo>
                  <a:lnTo>
                    <a:pt x="918413" y="190792"/>
                  </a:lnTo>
                  <a:lnTo>
                    <a:pt x="922985" y="187744"/>
                  </a:lnTo>
                  <a:lnTo>
                    <a:pt x="929081" y="184696"/>
                  </a:lnTo>
                  <a:lnTo>
                    <a:pt x="933653" y="181648"/>
                  </a:lnTo>
                  <a:lnTo>
                    <a:pt x="941273" y="178600"/>
                  </a:lnTo>
                  <a:lnTo>
                    <a:pt x="947242" y="175437"/>
                  </a:lnTo>
                  <a:lnTo>
                    <a:pt x="991920" y="163639"/>
                  </a:lnTo>
                  <a:lnTo>
                    <a:pt x="1000798" y="163360"/>
                  </a:lnTo>
                  <a:lnTo>
                    <a:pt x="1009662" y="163639"/>
                  </a:lnTo>
                  <a:lnTo>
                    <a:pt x="1049566" y="175552"/>
                  </a:lnTo>
                  <a:lnTo>
                    <a:pt x="1054138" y="181648"/>
                  </a:lnTo>
                  <a:lnTo>
                    <a:pt x="1058240" y="186512"/>
                  </a:lnTo>
                  <a:lnTo>
                    <a:pt x="1070711" y="227749"/>
                  </a:lnTo>
                  <a:lnTo>
                    <a:pt x="1071003" y="261086"/>
                  </a:lnTo>
                  <a:lnTo>
                    <a:pt x="1071003" y="290042"/>
                  </a:lnTo>
                  <a:lnTo>
                    <a:pt x="1071003" y="355663"/>
                  </a:lnTo>
                  <a:lnTo>
                    <a:pt x="1039190" y="384479"/>
                  </a:lnTo>
                  <a:lnTo>
                    <a:pt x="1000391" y="400888"/>
                  </a:lnTo>
                  <a:lnTo>
                    <a:pt x="990130" y="401485"/>
                  </a:lnTo>
                  <a:lnTo>
                    <a:pt x="976350" y="400621"/>
                  </a:lnTo>
                  <a:lnTo>
                    <a:pt x="939596" y="380098"/>
                  </a:lnTo>
                  <a:lnTo>
                    <a:pt x="930605" y="349567"/>
                  </a:lnTo>
                  <a:lnTo>
                    <a:pt x="930605" y="340423"/>
                  </a:lnTo>
                  <a:lnTo>
                    <a:pt x="933653" y="331279"/>
                  </a:lnTo>
                  <a:lnTo>
                    <a:pt x="936701" y="325183"/>
                  </a:lnTo>
                  <a:lnTo>
                    <a:pt x="939749" y="317563"/>
                  </a:lnTo>
                  <a:lnTo>
                    <a:pt x="945845" y="311467"/>
                  </a:lnTo>
                  <a:lnTo>
                    <a:pt x="953465" y="306895"/>
                  </a:lnTo>
                  <a:lnTo>
                    <a:pt x="959472" y="302793"/>
                  </a:lnTo>
                  <a:lnTo>
                    <a:pt x="998893" y="291185"/>
                  </a:lnTo>
                  <a:lnTo>
                    <a:pt x="1019086" y="290042"/>
                  </a:lnTo>
                  <a:lnTo>
                    <a:pt x="1071003" y="290042"/>
                  </a:lnTo>
                  <a:lnTo>
                    <a:pt x="1071003" y="261086"/>
                  </a:lnTo>
                  <a:lnTo>
                    <a:pt x="1025182" y="261086"/>
                  </a:lnTo>
                  <a:lnTo>
                    <a:pt x="1010627" y="261366"/>
                  </a:lnTo>
                  <a:lnTo>
                    <a:pt x="971842" y="265658"/>
                  </a:lnTo>
                  <a:lnTo>
                    <a:pt x="929081" y="283946"/>
                  </a:lnTo>
                  <a:lnTo>
                    <a:pt x="901649" y="311467"/>
                  </a:lnTo>
                  <a:lnTo>
                    <a:pt x="892505" y="352615"/>
                  </a:lnTo>
                  <a:lnTo>
                    <a:pt x="892810" y="361556"/>
                  </a:lnTo>
                  <a:lnTo>
                    <a:pt x="906602" y="399770"/>
                  </a:lnTo>
                  <a:lnTo>
                    <a:pt x="938745" y="424675"/>
                  </a:lnTo>
                  <a:lnTo>
                    <a:pt x="947369" y="427482"/>
                  </a:lnTo>
                  <a:lnTo>
                    <a:pt x="955903" y="430364"/>
                  </a:lnTo>
                  <a:lnTo>
                    <a:pt x="965314" y="432244"/>
                  </a:lnTo>
                  <a:lnTo>
                    <a:pt x="975309" y="433273"/>
                  </a:lnTo>
                  <a:lnTo>
                    <a:pt x="985558" y="433578"/>
                  </a:lnTo>
                  <a:lnTo>
                    <a:pt x="997864" y="432993"/>
                  </a:lnTo>
                  <a:lnTo>
                    <a:pt x="1043965" y="416610"/>
                  </a:lnTo>
                  <a:lnTo>
                    <a:pt x="1074051" y="390817"/>
                  </a:lnTo>
                  <a:lnTo>
                    <a:pt x="1074051" y="424434"/>
                  </a:lnTo>
                  <a:lnTo>
                    <a:pt x="1075575" y="425958"/>
                  </a:lnTo>
                  <a:lnTo>
                    <a:pt x="1075575" y="427482"/>
                  </a:lnTo>
                  <a:lnTo>
                    <a:pt x="1077099" y="427482"/>
                  </a:lnTo>
                  <a:lnTo>
                    <a:pt x="1080147" y="429006"/>
                  </a:lnTo>
                  <a:lnTo>
                    <a:pt x="1081671" y="429006"/>
                  </a:lnTo>
                  <a:lnTo>
                    <a:pt x="1084719" y="430530"/>
                  </a:lnTo>
                  <a:lnTo>
                    <a:pt x="1096911" y="430530"/>
                  </a:lnTo>
                  <a:lnTo>
                    <a:pt x="1099959" y="429006"/>
                  </a:lnTo>
                  <a:lnTo>
                    <a:pt x="1101483" y="429006"/>
                  </a:lnTo>
                  <a:lnTo>
                    <a:pt x="1103007" y="427482"/>
                  </a:lnTo>
                  <a:lnTo>
                    <a:pt x="1104531" y="427482"/>
                  </a:lnTo>
                  <a:lnTo>
                    <a:pt x="1106055" y="425958"/>
                  </a:lnTo>
                  <a:lnTo>
                    <a:pt x="1106055" y="390817"/>
                  </a:lnTo>
                  <a:lnTo>
                    <a:pt x="1106055" y="290042"/>
                  </a:lnTo>
                  <a:lnTo>
                    <a:pt x="1106055" y="233553"/>
                  </a:lnTo>
                  <a:close/>
                </a:path>
                <a:path w="3307715" h="584835">
                  <a:moveTo>
                    <a:pt x="1342555" y="146596"/>
                  </a:moveTo>
                  <a:lnTo>
                    <a:pt x="1340942" y="143548"/>
                  </a:lnTo>
                  <a:lnTo>
                    <a:pt x="1340942" y="141935"/>
                  </a:lnTo>
                  <a:lnTo>
                    <a:pt x="1339418" y="140411"/>
                  </a:lnTo>
                  <a:lnTo>
                    <a:pt x="1339418" y="138887"/>
                  </a:lnTo>
                  <a:lnTo>
                    <a:pt x="1337894" y="138887"/>
                  </a:lnTo>
                  <a:lnTo>
                    <a:pt x="1336370" y="137363"/>
                  </a:lnTo>
                  <a:lnTo>
                    <a:pt x="1257122" y="137363"/>
                  </a:lnTo>
                  <a:lnTo>
                    <a:pt x="1257122" y="67157"/>
                  </a:lnTo>
                  <a:lnTo>
                    <a:pt x="1255598" y="67157"/>
                  </a:lnTo>
                  <a:lnTo>
                    <a:pt x="1255598" y="64109"/>
                  </a:lnTo>
                  <a:lnTo>
                    <a:pt x="1254074" y="64109"/>
                  </a:lnTo>
                  <a:lnTo>
                    <a:pt x="1252550" y="62585"/>
                  </a:lnTo>
                  <a:lnTo>
                    <a:pt x="1251026" y="62585"/>
                  </a:lnTo>
                  <a:lnTo>
                    <a:pt x="1249502" y="61061"/>
                  </a:lnTo>
                  <a:lnTo>
                    <a:pt x="1226540" y="61061"/>
                  </a:lnTo>
                  <a:lnTo>
                    <a:pt x="1225016" y="62585"/>
                  </a:lnTo>
                  <a:lnTo>
                    <a:pt x="1223492" y="62585"/>
                  </a:lnTo>
                  <a:lnTo>
                    <a:pt x="1221968" y="64109"/>
                  </a:lnTo>
                  <a:lnTo>
                    <a:pt x="1220444" y="64109"/>
                  </a:lnTo>
                  <a:lnTo>
                    <a:pt x="1220444" y="137363"/>
                  </a:lnTo>
                  <a:lnTo>
                    <a:pt x="1174724" y="137363"/>
                  </a:lnTo>
                  <a:lnTo>
                    <a:pt x="1170152" y="141935"/>
                  </a:lnTo>
                  <a:lnTo>
                    <a:pt x="1170152" y="146596"/>
                  </a:lnTo>
                  <a:lnTo>
                    <a:pt x="1168628" y="148120"/>
                  </a:lnTo>
                  <a:lnTo>
                    <a:pt x="1168628" y="158788"/>
                  </a:lnTo>
                  <a:lnTo>
                    <a:pt x="1171676" y="164884"/>
                  </a:lnTo>
                  <a:lnTo>
                    <a:pt x="1173200" y="166408"/>
                  </a:lnTo>
                  <a:lnTo>
                    <a:pt x="1176248" y="167932"/>
                  </a:lnTo>
                  <a:lnTo>
                    <a:pt x="1220444" y="167932"/>
                  </a:lnTo>
                  <a:lnTo>
                    <a:pt x="1220495" y="353085"/>
                  </a:lnTo>
                  <a:lnTo>
                    <a:pt x="1229207" y="397865"/>
                  </a:lnTo>
                  <a:lnTo>
                    <a:pt x="1261694" y="427494"/>
                  </a:lnTo>
                  <a:lnTo>
                    <a:pt x="1296746" y="433590"/>
                  </a:lnTo>
                  <a:lnTo>
                    <a:pt x="1299794" y="433590"/>
                  </a:lnTo>
                  <a:lnTo>
                    <a:pt x="1304366" y="432066"/>
                  </a:lnTo>
                  <a:lnTo>
                    <a:pt x="1313510" y="432066"/>
                  </a:lnTo>
                  <a:lnTo>
                    <a:pt x="1316558" y="430542"/>
                  </a:lnTo>
                  <a:lnTo>
                    <a:pt x="1321130" y="430542"/>
                  </a:lnTo>
                  <a:lnTo>
                    <a:pt x="1324178" y="429018"/>
                  </a:lnTo>
                  <a:lnTo>
                    <a:pt x="1328750" y="427494"/>
                  </a:lnTo>
                  <a:lnTo>
                    <a:pt x="1334846" y="424446"/>
                  </a:lnTo>
                  <a:lnTo>
                    <a:pt x="1336370" y="424446"/>
                  </a:lnTo>
                  <a:lnTo>
                    <a:pt x="1339418" y="421398"/>
                  </a:lnTo>
                  <a:lnTo>
                    <a:pt x="1340942" y="418350"/>
                  </a:lnTo>
                  <a:lnTo>
                    <a:pt x="1340942" y="415302"/>
                  </a:lnTo>
                  <a:lnTo>
                    <a:pt x="1342555" y="413778"/>
                  </a:lnTo>
                  <a:lnTo>
                    <a:pt x="1342555" y="401485"/>
                  </a:lnTo>
                  <a:lnTo>
                    <a:pt x="1342555" y="398437"/>
                  </a:lnTo>
                  <a:lnTo>
                    <a:pt x="1340942" y="396913"/>
                  </a:lnTo>
                  <a:lnTo>
                    <a:pt x="1340942" y="393865"/>
                  </a:lnTo>
                  <a:lnTo>
                    <a:pt x="1339418" y="393865"/>
                  </a:lnTo>
                  <a:lnTo>
                    <a:pt x="1339418" y="392341"/>
                  </a:lnTo>
                  <a:lnTo>
                    <a:pt x="1331798" y="392341"/>
                  </a:lnTo>
                  <a:lnTo>
                    <a:pt x="1330274" y="393865"/>
                  </a:lnTo>
                  <a:lnTo>
                    <a:pt x="1328750" y="393865"/>
                  </a:lnTo>
                  <a:lnTo>
                    <a:pt x="1319606" y="398437"/>
                  </a:lnTo>
                  <a:lnTo>
                    <a:pt x="1316558" y="398437"/>
                  </a:lnTo>
                  <a:lnTo>
                    <a:pt x="1307414" y="401485"/>
                  </a:lnTo>
                  <a:lnTo>
                    <a:pt x="1298270" y="401485"/>
                  </a:lnTo>
                  <a:lnTo>
                    <a:pt x="1287449" y="400367"/>
                  </a:lnTo>
                  <a:lnTo>
                    <a:pt x="1258646" y="364286"/>
                  </a:lnTo>
                  <a:lnTo>
                    <a:pt x="1257122" y="335864"/>
                  </a:lnTo>
                  <a:lnTo>
                    <a:pt x="1257122" y="167932"/>
                  </a:lnTo>
                  <a:lnTo>
                    <a:pt x="1336370" y="167932"/>
                  </a:lnTo>
                  <a:lnTo>
                    <a:pt x="1339418" y="164884"/>
                  </a:lnTo>
                  <a:lnTo>
                    <a:pt x="1340942" y="161836"/>
                  </a:lnTo>
                  <a:lnTo>
                    <a:pt x="1342555" y="157264"/>
                  </a:lnTo>
                  <a:lnTo>
                    <a:pt x="1342555" y="146596"/>
                  </a:lnTo>
                  <a:close/>
                </a:path>
                <a:path w="3307715" h="584835">
                  <a:moveTo>
                    <a:pt x="1594205" y="140398"/>
                  </a:moveTo>
                  <a:lnTo>
                    <a:pt x="1592681" y="140398"/>
                  </a:lnTo>
                  <a:lnTo>
                    <a:pt x="1592681" y="138874"/>
                  </a:lnTo>
                  <a:lnTo>
                    <a:pt x="1591157" y="138874"/>
                  </a:lnTo>
                  <a:lnTo>
                    <a:pt x="1589633" y="137350"/>
                  </a:lnTo>
                  <a:lnTo>
                    <a:pt x="1588109" y="137350"/>
                  </a:lnTo>
                  <a:lnTo>
                    <a:pt x="1586585" y="135826"/>
                  </a:lnTo>
                  <a:lnTo>
                    <a:pt x="1563725" y="135826"/>
                  </a:lnTo>
                  <a:lnTo>
                    <a:pt x="1562201" y="137350"/>
                  </a:lnTo>
                  <a:lnTo>
                    <a:pt x="1560677" y="137350"/>
                  </a:lnTo>
                  <a:lnTo>
                    <a:pt x="1557629" y="140398"/>
                  </a:lnTo>
                  <a:lnTo>
                    <a:pt x="1557629" y="425958"/>
                  </a:lnTo>
                  <a:lnTo>
                    <a:pt x="1559153" y="425958"/>
                  </a:lnTo>
                  <a:lnTo>
                    <a:pt x="1559153" y="427482"/>
                  </a:lnTo>
                  <a:lnTo>
                    <a:pt x="1560677" y="427482"/>
                  </a:lnTo>
                  <a:lnTo>
                    <a:pt x="1562201" y="429006"/>
                  </a:lnTo>
                  <a:lnTo>
                    <a:pt x="1566773" y="429006"/>
                  </a:lnTo>
                  <a:lnTo>
                    <a:pt x="1568297" y="430530"/>
                  </a:lnTo>
                  <a:lnTo>
                    <a:pt x="1582013" y="430530"/>
                  </a:lnTo>
                  <a:lnTo>
                    <a:pt x="1585061" y="429006"/>
                  </a:lnTo>
                  <a:lnTo>
                    <a:pt x="1588109" y="429006"/>
                  </a:lnTo>
                  <a:lnTo>
                    <a:pt x="1589633" y="427482"/>
                  </a:lnTo>
                  <a:lnTo>
                    <a:pt x="1591157" y="427482"/>
                  </a:lnTo>
                  <a:lnTo>
                    <a:pt x="1594205" y="424434"/>
                  </a:lnTo>
                  <a:lnTo>
                    <a:pt x="1594205" y="140398"/>
                  </a:lnTo>
                  <a:close/>
                </a:path>
                <a:path w="3307715" h="584835">
                  <a:moveTo>
                    <a:pt x="1598777" y="39725"/>
                  </a:moveTo>
                  <a:lnTo>
                    <a:pt x="1597253" y="33528"/>
                  </a:lnTo>
                  <a:lnTo>
                    <a:pt x="1594205" y="30480"/>
                  </a:lnTo>
                  <a:lnTo>
                    <a:pt x="1591157" y="25908"/>
                  </a:lnTo>
                  <a:lnTo>
                    <a:pt x="1585061" y="24384"/>
                  </a:lnTo>
                  <a:lnTo>
                    <a:pt x="1566773" y="24384"/>
                  </a:lnTo>
                  <a:lnTo>
                    <a:pt x="1560677" y="27432"/>
                  </a:lnTo>
                  <a:lnTo>
                    <a:pt x="1556105" y="30480"/>
                  </a:lnTo>
                  <a:lnTo>
                    <a:pt x="1553057" y="33528"/>
                  </a:lnTo>
                  <a:lnTo>
                    <a:pt x="1551533" y="39725"/>
                  </a:lnTo>
                  <a:lnTo>
                    <a:pt x="1551533" y="59537"/>
                  </a:lnTo>
                  <a:lnTo>
                    <a:pt x="1553057" y="67157"/>
                  </a:lnTo>
                  <a:lnTo>
                    <a:pt x="1559153" y="73253"/>
                  </a:lnTo>
                  <a:lnTo>
                    <a:pt x="1566773" y="74777"/>
                  </a:lnTo>
                  <a:lnTo>
                    <a:pt x="1583537" y="74777"/>
                  </a:lnTo>
                  <a:lnTo>
                    <a:pt x="1591157" y="73253"/>
                  </a:lnTo>
                  <a:lnTo>
                    <a:pt x="1594205" y="70205"/>
                  </a:lnTo>
                  <a:lnTo>
                    <a:pt x="1597253" y="65633"/>
                  </a:lnTo>
                  <a:lnTo>
                    <a:pt x="1598777" y="59537"/>
                  </a:lnTo>
                  <a:lnTo>
                    <a:pt x="1598777" y="39725"/>
                  </a:lnTo>
                  <a:close/>
                </a:path>
                <a:path w="3307715" h="584835">
                  <a:moveTo>
                    <a:pt x="1859661" y="348056"/>
                  </a:moveTo>
                  <a:lnTo>
                    <a:pt x="1846326" y="306285"/>
                  </a:lnTo>
                  <a:lnTo>
                    <a:pt x="1807870" y="277736"/>
                  </a:lnTo>
                  <a:lnTo>
                    <a:pt x="1787944" y="270230"/>
                  </a:lnTo>
                  <a:lnTo>
                    <a:pt x="1781111" y="267068"/>
                  </a:lnTo>
                  <a:lnTo>
                    <a:pt x="1774418" y="264325"/>
                  </a:lnTo>
                  <a:lnTo>
                    <a:pt x="1755457" y="257009"/>
                  </a:lnTo>
                  <a:lnTo>
                    <a:pt x="1749463" y="254025"/>
                  </a:lnTo>
                  <a:lnTo>
                    <a:pt x="1744027" y="250736"/>
                  </a:lnTo>
                  <a:lnTo>
                    <a:pt x="1739176" y="247281"/>
                  </a:lnTo>
                  <a:lnTo>
                    <a:pt x="1731556" y="242709"/>
                  </a:lnTo>
                  <a:lnTo>
                    <a:pt x="1726984" y="238137"/>
                  </a:lnTo>
                  <a:lnTo>
                    <a:pt x="1722412" y="232041"/>
                  </a:lnTo>
                  <a:lnTo>
                    <a:pt x="1717738" y="225945"/>
                  </a:lnTo>
                  <a:lnTo>
                    <a:pt x="1716214" y="216801"/>
                  </a:lnTo>
                  <a:lnTo>
                    <a:pt x="1716214" y="201561"/>
                  </a:lnTo>
                  <a:lnTo>
                    <a:pt x="1734604" y="172504"/>
                  </a:lnTo>
                  <a:lnTo>
                    <a:pt x="1740700" y="167932"/>
                  </a:lnTo>
                  <a:lnTo>
                    <a:pt x="1754085" y="165290"/>
                  </a:lnTo>
                  <a:lnTo>
                    <a:pt x="1760131" y="164312"/>
                  </a:lnTo>
                  <a:lnTo>
                    <a:pt x="1766747" y="163626"/>
                  </a:lnTo>
                  <a:lnTo>
                    <a:pt x="1774228" y="163360"/>
                  </a:lnTo>
                  <a:lnTo>
                    <a:pt x="1783372" y="163360"/>
                  </a:lnTo>
                  <a:lnTo>
                    <a:pt x="1792516" y="164884"/>
                  </a:lnTo>
                  <a:lnTo>
                    <a:pt x="1798612" y="166408"/>
                  </a:lnTo>
                  <a:lnTo>
                    <a:pt x="1806232" y="169456"/>
                  </a:lnTo>
                  <a:lnTo>
                    <a:pt x="1812328" y="170980"/>
                  </a:lnTo>
                  <a:lnTo>
                    <a:pt x="1818513" y="174028"/>
                  </a:lnTo>
                  <a:lnTo>
                    <a:pt x="1823085" y="177076"/>
                  </a:lnTo>
                  <a:lnTo>
                    <a:pt x="1827657" y="178600"/>
                  </a:lnTo>
                  <a:lnTo>
                    <a:pt x="1830705" y="181648"/>
                  </a:lnTo>
                  <a:lnTo>
                    <a:pt x="1835277" y="183172"/>
                  </a:lnTo>
                  <a:lnTo>
                    <a:pt x="1836801" y="184696"/>
                  </a:lnTo>
                  <a:lnTo>
                    <a:pt x="1841373" y="184696"/>
                  </a:lnTo>
                  <a:lnTo>
                    <a:pt x="1841373" y="183172"/>
                  </a:lnTo>
                  <a:lnTo>
                    <a:pt x="1842897" y="183172"/>
                  </a:lnTo>
                  <a:lnTo>
                    <a:pt x="1842897" y="181648"/>
                  </a:lnTo>
                  <a:lnTo>
                    <a:pt x="1844421" y="180124"/>
                  </a:lnTo>
                  <a:lnTo>
                    <a:pt x="1844421" y="178600"/>
                  </a:lnTo>
                  <a:lnTo>
                    <a:pt x="1845945" y="177076"/>
                  </a:lnTo>
                  <a:lnTo>
                    <a:pt x="1845945" y="163360"/>
                  </a:lnTo>
                  <a:lnTo>
                    <a:pt x="1845945" y="158788"/>
                  </a:lnTo>
                  <a:lnTo>
                    <a:pt x="1844421" y="157264"/>
                  </a:lnTo>
                  <a:lnTo>
                    <a:pt x="1844421" y="155740"/>
                  </a:lnTo>
                  <a:lnTo>
                    <a:pt x="1842897" y="154216"/>
                  </a:lnTo>
                  <a:lnTo>
                    <a:pt x="1842897" y="152692"/>
                  </a:lnTo>
                  <a:lnTo>
                    <a:pt x="1839849" y="149644"/>
                  </a:lnTo>
                  <a:lnTo>
                    <a:pt x="1833753" y="146596"/>
                  </a:lnTo>
                  <a:lnTo>
                    <a:pt x="1829181" y="145072"/>
                  </a:lnTo>
                  <a:lnTo>
                    <a:pt x="1826133" y="141935"/>
                  </a:lnTo>
                  <a:lnTo>
                    <a:pt x="1820037" y="140411"/>
                  </a:lnTo>
                  <a:lnTo>
                    <a:pt x="1815465" y="138887"/>
                  </a:lnTo>
                  <a:lnTo>
                    <a:pt x="1809280" y="135839"/>
                  </a:lnTo>
                  <a:lnTo>
                    <a:pt x="1803184" y="134315"/>
                  </a:lnTo>
                  <a:lnTo>
                    <a:pt x="1797088" y="134315"/>
                  </a:lnTo>
                  <a:lnTo>
                    <a:pt x="1789468" y="132791"/>
                  </a:lnTo>
                  <a:lnTo>
                    <a:pt x="1775752" y="132791"/>
                  </a:lnTo>
                  <a:lnTo>
                    <a:pt x="1733080" y="138887"/>
                  </a:lnTo>
                  <a:lnTo>
                    <a:pt x="1698599" y="163004"/>
                  </a:lnTo>
                  <a:lnTo>
                    <a:pt x="1681454" y="203593"/>
                  </a:lnTo>
                  <a:lnTo>
                    <a:pt x="1681162" y="210705"/>
                  </a:lnTo>
                  <a:lnTo>
                    <a:pt x="1681480" y="219532"/>
                  </a:lnTo>
                  <a:lnTo>
                    <a:pt x="1698193" y="259257"/>
                  </a:lnTo>
                  <a:lnTo>
                    <a:pt x="1732292" y="282562"/>
                  </a:lnTo>
                  <a:lnTo>
                    <a:pt x="1738985" y="285470"/>
                  </a:lnTo>
                  <a:lnTo>
                    <a:pt x="1745386" y="288378"/>
                  </a:lnTo>
                  <a:lnTo>
                    <a:pt x="1751368" y="291566"/>
                  </a:lnTo>
                  <a:lnTo>
                    <a:pt x="1758226" y="293878"/>
                  </a:lnTo>
                  <a:lnTo>
                    <a:pt x="1765084" y="296329"/>
                  </a:lnTo>
                  <a:lnTo>
                    <a:pt x="1771942" y="299072"/>
                  </a:lnTo>
                  <a:lnTo>
                    <a:pt x="1778800" y="302234"/>
                  </a:lnTo>
                  <a:lnTo>
                    <a:pt x="1786420" y="305384"/>
                  </a:lnTo>
                  <a:lnTo>
                    <a:pt x="1794040" y="308432"/>
                  </a:lnTo>
                  <a:lnTo>
                    <a:pt x="1801660" y="313004"/>
                  </a:lnTo>
                  <a:lnTo>
                    <a:pt x="1807756" y="317576"/>
                  </a:lnTo>
                  <a:lnTo>
                    <a:pt x="1812328" y="323672"/>
                  </a:lnTo>
                  <a:lnTo>
                    <a:pt x="1816989" y="328244"/>
                  </a:lnTo>
                  <a:lnTo>
                    <a:pt x="1821561" y="334340"/>
                  </a:lnTo>
                  <a:lnTo>
                    <a:pt x="1823085" y="341960"/>
                  </a:lnTo>
                  <a:lnTo>
                    <a:pt x="1823085" y="358813"/>
                  </a:lnTo>
                  <a:lnTo>
                    <a:pt x="1798612" y="393865"/>
                  </a:lnTo>
                  <a:lnTo>
                    <a:pt x="1758988" y="401485"/>
                  </a:lnTo>
                  <a:lnTo>
                    <a:pt x="1750364" y="401205"/>
                  </a:lnTo>
                  <a:lnTo>
                    <a:pt x="1711642" y="390817"/>
                  </a:lnTo>
                  <a:lnTo>
                    <a:pt x="1705546" y="387769"/>
                  </a:lnTo>
                  <a:lnTo>
                    <a:pt x="1697926" y="384721"/>
                  </a:lnTo>
                  <a:lnTo>
                    <a:pt x="1684210" y="375577"/>
                  </a:lnTo>
                  <a:lnTo>
                    <a:pt x="1681162" y="374053"/>
                  </a:lnTo>
                  <a:lnTo>
                    <a:pt x="1676590" y="374053"/>
                  </a:lnTo>
                  <a:lnTo>
                    <a:pt x="1673542" y="377101"/>
                  </a:lnTo>
                  <a:lnTo>
                    <a:pt x="1673542" y="378625"/>
                  </a:lnTo>
                  <a:lnTo>
                    <a:pt x="1672018" y="380149"/>
                  </a:lnTo>
                  <a:lnTo>
                    <a:pt x="1672018" y="386245"/>
                  </a:lnTo>
                  <a:lnTo>
                    <a:pt x="1670494" y="387769"/>
                  </a:lnTo>
                  <a:lnTo>
                    <a:pt x="1670494" y="395389"/>
                  </a:lnTo>
                  <a:lnTo>
                    <a:pt x="1672018" y="399961"/>
                  </a:lnTo>
                  <a:lnTo>
                    <a:pt x="1672018" y="403009"/>
                  </a:lnTo>
                  <a:lnTo>
                    <a:pt x="1675066" y="409105"/>
                  </a:lnTo>
                  <a:lnTo>
                    <a:pt x="1678114" y="410629"/>
                  </a:lnTo>
                  <a:lnTo>
                    <a:pt x="1679638" y="412153"/>
                  </a:lnTo>
                  <a:lnTo>
                    <a:pt x="1682686" y="415302"/>
                  </a:lnTo>
                  <a:lnTo>
                    <a:pt x="1688782" y="418350"/>
                  </a:lnTo>
                  <a:lnTo>
                    <a:pt x="1693354" y="419874"/>
                  </a:lnTo>
                  <a:lnTo>
                    <a:pt x="1705546" y="425970"/>
                  </a:lnTo>
                  <a:lnTo>
                    <a:pt x="1728508" y="430542"/>
                  </a:lnTo>
                  <a:lnTo>
                    <a:pt x="1735366" y="431660"/>
                  </a:lnTo>
                  <a:lnTo>
                    <a:pt x="1742224" y="432638"/>
                  </a:lnTo>
                  <a:lnTo>
                    <a:pt x="1749082" y="433324"/>
                  </a:lnTo>
                  <a:lnTo>
                    <a:pt x="1755940" y="433590"/>
                  </a:lnTo>
                  <a:lnTo>
                    <a:pt x="1767319" y="433273"/>
                  </a:lnTo>
                  <a:lnTo>
                    <a:pt x="1807705" y="424014"/>
                  </a:lnTo>
                  <a:lnTo>
                    <a:pt x="1840661" y="401485"/>
                  </a:lnTo>
                  <a:lnTo>
                    <a:pt x="1858137" y="366801"/>
                  </a:lnTo>
                  <a:lnTo>
                    <a:pt x="1859330" y="357873"/>
                  </a:lnTo>
                  <a:lnTo>
                    <a:pt x="1859661" y="348056"/>
                  </a:lnTo>
                  <a:close/>
                </a:path>
                <a:path w="3307715" h="584835">
                  <a:moveTo>
                    <a:pt x="2363063" y="33528"/>
                  </a:moveTo>
                  <a:lnTo>
                    <a:pt x="2361539" y="33528"/>
                  </a:lnTo>
                  <a:lnTo>
                    <a:pt x="2361539" y="32004"/>
                  </a:lnTo>
                  <a:lnTo>
                    <a:pt x="2360015" y="30480"/>
                  </a:lnTo>
                  <a:lnTo>
                    <a:pt x="2356967" y="30480"/>
                  </a:lnTo>
                  <a:lnTo>
                    <a:pt x="2355443" y="28956"/>
                  </a:lnTo>
                  <a:lnTo>
                    <a:pt x="2332583" y="28956"/>
                  </a:lnTo>
                  <a:lnTo>
                    <a:pt x="2331059" y="30480"/>
                  </a:lnTo>
                  <a:lnTo>
                    <a:pt x="2328011" y="30480"/>
                  </a:lnTo>
                  <a:lnTo>
                    <a:pt x="2328011" y="32004"/>
                  </a:lnTo>
                  <a:lnTo>
                    <a:pt x="2326487" y="33528"/>
                  </a:lnTo>
                  <a:lnTo>
                    <a:pt x="2324963" y="35153"/>
                  </a:lnTo>
                  <a:lnTo>
                    <a:pt x="2324963" y="203073"/>
                  </a:lnTo>
                  <a:lnTo>
                    <a:pt x="2126653" y="203073"/>
                  </a:lnTo>
                  <a:lnTo>
                    <a:pt x="2126653" y="33528"/>
                  </a:lnTo>
                  <a:lnTo>
                    <a:pt x="2125129" y="32004"/>
                  </a:lnTo>
                  <a:lnTo>
                    <a:pt x="2125129" y="30480"/>
                  </a:lnTo>
                  <a:lnTo>
                    <a:pt x="2122081" y="30480"/>
                  </a:lnTo>
                  <a:lnTo>
                    <a:pt x="2119033" y="28956"/>
                  </a:lnTo>
                  <a:lnTo>
                    <a:pt x="2097608" y="28956"/>
                  </a:lnTo>
                  <a:lnTo>
                    <a:pt x="2094560" y="30480"/>
                  </a:lnTo>
                  <a:lnTo>
                    <a:pt x="2091512" y="30480"/>
                  </a:lnTo>
                  <a:lnTo>
                    <a:pt x="2091512" y="32004"/>
                  </a:lnTo>
                  <a:lnTo>
                    <a:pt x="2089988" y="33528"/>
                  </a:lnTo>
                  <a:lnTo>
                    <a:pt x="2089988" y="425958"/>
                  </a:lnTo>
                  <a:lnTo>
                    <a:pt x="2091512" y="425958"/>
                  </a:lnTo>
                  <a:lnTo>
                    <a:pt x="2091512" y="427482"/>
                  </a:lnTo>
                  <a:lnTo>
                    <a:pt x="2093036" y="427482"/>
                  </a:lnTo>
                  <a:lnTo>
                    <a:pt x="2094560" y="429006"/>
                  </a:lnTo>
                  <a:lnTo>
                    <a:pt x="2099221" y="429006"/>
                  </a:lnTo>
                  <a:lnTo>
                    <a:pt x="2102269" y="430530"/>
                  </a:lnTo>
                  <a:lnTo>
                    <a:pt x="2114461" y="430530"/>
                  </a:lnTo>
                  <a:lnTo>
                    <a:pt x="2117509" y="429006"/>
                  </a:lnTo>
                  <a:lnTo>
                    <a:pt x="2122081" y="429006"/>
                  </a:lnTo>
                  <a:lnTo>
                    <a:pt x="2123605" y="427482"/>
                  </a:lnTo>
                  <a:lnTo>
                    <a:pt x="2125129" y="427482"/>
                  </a:lnTo>
                  <a:lnTo>
                    <a:pt x="2125129" y="425958"/>
                  </a:lnTo>
                  <a:lnTo>
                    <a:pt x="2126653" y="425958"/>
                  </a:lnTo>
                  <a:lnTo>
                    <a:pt x="2126653" y="236601"/>
                  </a:lnTo>
                  <a:lnTo>
                    <a:pt x="2324963" y="236601"/>
                  </a:lnTo>
                  <a:lnTo>
                    <a:pt x="2324963" y="422910"/>
                  </a:lnTo>
                  <a:lnTo>
                    <a:pt x="2326487" y="424434"/>
                  </a:lnTo>
                  <a:lnTo>
                    <a:pt x="2326487" y="425958"/>
                  </a:lnTo>
                  <a:lnTo>
                    <a:pt x="2328011" y="425958"/>
                  </a:lnTo>
                  <a:lnTo>
                    <a:pt x="2328011" y="427482"/>
                  </a:lnTo>
                  <a:lnTo>
                    <a:pt x="2329535" y="427482"/>
                  </a:lnTo>
                  <a:lnTo>
                    <a:pt x="2331059" y="429006"/>
                  </a:lnTo>
                  <a:lnTo>
                    <a:pt x="2335631" y="429006"/>
                  </a:lnTo>
                  <a:lnTo>
                    <a:pt x="2337155" y="430530"/>
                  </a:lnTo>
                  <a:lnTo>
                    <a:pt x="2350871" y="430530"/>
                  </a:lnTo>
                  <a:lnTo>
                    <a:pt x="2353919" y="429006"/>
                  </a:lnTo>
                  <a:lnTo>
                    <a:pt x="2358491" y="429006"/>
                  </a:lnTo>
                  <a:lnTo>
                    <a:pt x="2358491" y="427482"/>
                  </a:lnTo>
                  <a:lnTo>
                    <a:pt x="2360015" y="427482"/>
                  </a:lnTo>
                  <a:lnTo>
                    <a:pt x="2363063" y="424434"/>
                  </a:lnTo>
                  <a:lnTo>
                    <a:pt x="2363063" y="236601"/>
                  </a:lnTo>
                  <a:lnTo>
                    <a:pt x="2363063" y="203073"/>
                  </a:lnTo>
                  <a:lnTo>
                    <a:pt x="2363063" y="33528"/>
                  </a:lnTo>
                  <a:close/>
                </a:path>
                <a:path w="3307715" h="584835">
                  <a:moveTo>
                    <a:pt x="2607195" y="566369"/>
                  </a:moveTo>
                  <a:lnTo>
                    <a:pt x="2605671" y="566369"/>
                  </a:lnTo>
                  <a:lnTo>
                    <a:pt x="2605671" y="564845"/>
                  </a:lnTo>
                  <a:lnTo>
                    <a:pt x="2604147" y="563321"/>
                  </a:lnTo>
                  <a:lnTo>
                    <a:pt x="2602623" y="563321"/>
                  </a:lnTo>
                  <a:lnTo>
                    <a:pt x="2602623" y="561797"/>
                  </a:lnTo>
                  <a:lnTo>
                    <a:pt x="2479078" y="561797"/>
                  </a:lnTo>
                  <a:lnTo>
                    <a:pt x="2526322" y="511403"/>
                  </a:lnTo>
                  <a:lnTo>
                    <a:pt x="2537180" y="500265"/>
                  </a:lnTo>
                  <a:lnTo>
                    <a:pt x="2546896" y="489686"/>
                  </a:lnTo>
                  <a:lnTo>
                    <a:pt x="2574607" y="452831"/>
                  </a:lnTo>
                  <a:lnTo>
                    <a:pt x="2590520" y="416013"/>
                  </a:lnTo>
                  <a:lnTo>
                    <a:pt x="2595003" y="392341"/>
                  </a:lnTo>
                  <a:lnTo>
                    <a:pt x="2595003" y="384721"/>
                  </a:lnTo>
                  <a:lnTo>
                    <a:pt x="2584716" y="346151"/>
                  </a:lnTo>
                  <a:lnTo>
                    <a:pt x="2578049" y="337388"/>
                  </a:lnTo>
                  <a:lnTo>
                    <a:pt x="2576715" y="335864"/>
                  </a:lnTo>
                  <a:lnTo>
                    <a:pt x="2538133" y="317195"/>
                  </a:lnTo>
                  <a:lnTo>
                    <a:pt x="2520226" y="316052"/>
                  </a:lnTo>
                  <a:lnTo>
                    <a:pt x="2506510" y="316052"/>
                  </a:lnTo>
                  <a:lnTo>
                    <a:pt x="2498890" y="319100"/>
                  </a:lnTo>
                  <a:lnTo>
                    <a:pt x="2492794" y="320624"/>
                  </a:lnTo>
                  <a:lnTo>
                    <a:pt x="2485174" y="322148"/>
                  </a:lnTo>
                  <a:lnTo>
                    <a:pt x="2480602" y="325196"/>
                  </a:lnTo>
                  <a:lnTo>
                    <a:pt x="2474417" y="326720"/>
                  </a:lnTo>
                  <a:lnTo>
                    <a:pt x="2469845" y="329768"/>
                  </a:lnTo>
                  <a:lnTo>
                    <a:pt x="2465273" y="331292"/>
                  </a:lnTo>
                  <a:lnTo>
                    <a:pt x="2462225" y="334340"/>
                  </a:lnTo>
                  <a:lnTo>
                    <a:pt x="2459177" y="335864"/>
                  </a:lnTo>
                  <a:lnTo>
                    <a:pt x="2456129" y="338912"/>
                  </a:lnTo>
                  <a:lnTo>
                    <a:pt x="2454605" y="338912"/>
                  </a:lnTo>
                  <a:lnTo>
                    <a:pt x="2454605" y="340436"/>
                  </a:lnTo>
                  <a:lnTo>
                    <a:pt x="2453081" y="341960"/>
                  </a:lnTo>
                  <a:lnTo>
                    <a:pt x="2453081" y="357200"/>
                  </a:lnTo>
                  <a:lnTo>
                    <a:pt x="2454605" y="358813"/>
                  </a:lnTo>
                  <a:lnTo>
                    <a:pt x="2454605" y="360337"/>
                  </a:lnTo>
                  <a:lnTo>
                    <a:pt x="2459177" y="360337"/>
                  </a:lnTo>
                  <a:lnTo>
                    <a:pt x="2462225" y="358813"/>
                  </a:lnTo>
                  <a:lnTo>
                    <a:pt x="2465273" y="357200"/>
                  </a:lnTo>
                  <a:lnTo>
                    <a:pt x="2469845" y="354152"/>
                  </a:lnTo>
                  <a:lnTo>
                    <a:pt x="2479078" y="349580"/>
                  </a:lnTo>
                  <a:lnTo>
                    <a:pt x="2483650" y="346532"/>
                  </a:lnTo>
                  <a:lnTo>
                    <a:pt x="2495842" y="340436"/>
                  </a:lnTo>
                  <a:lnTo>
                    <a:pt x="2511082" y="337388"/>
                  </a:lnTo>
                  <a:lnTo>
                    <a:pt x="2527846" y="337388"/>
                  </a:lnTo>
                  <a:lnTo>
                    <a:pt x="2533942" y="338912"/>
                  </a:lnTo>
                  <a:lnTo>
                    <a:pt x="2540038" y="341960"/>
                  </a:lnTo>
                  <a:lnTo>
                    <a:pt x="2546134" y="343484"/>
                  </a:lnTo>
                  <a:lnTo>
                    <a:pt x="2552230" y="348056"/>
                  </a:lnTo>
                  <a:lnTo>
                    <a:pt x="2555278" y="352628"/>
                  </a:lnTo>
                  <a:lnTo>
                    <a:pt x="2559850" y="357200"/>
                  </a:lnTo>
                  <a:lnTo>
                    <a:pt x="2562898" y="361861"/>
                  </a:lnTo>
                  <a:lnTo>
                    <a:pt x="2564422" y="367957"/>
                  </a:lnTo>
                  <a:lnTo>
                    <a:pt x="2567470" y="374053"/>
                  </a:lnTo>
                  <a:lnTo>
                    <a:pt x="2568994" y="380149"/>
                  </a:lnTo>
                  <a:lnTo>
                    <a:pt x="2568994" y="392341"/>
                  </a:lnTo>
                  <a:lnTo>
                    <a:pt x="2558326" y="432066"/>
                  </a:lnTo>
                  <a:lnTo>
                    <a:pt x="2533751" y="471119"/>
                  </a:lnTo>
                  <a:lnTo>
                    <a:pt x="2508034" y="500735"/>
                  </a:lnTo>
                  <a:lnTo>
                    <a:pt x="2453081" y="557225"/>
                  </a:lnTo>
                  <a:lnTo>
                    <a:pt x="2451557" y="558749"/>
                  </a:lnTo>
                  <a:lnTo>
                    <a:pt x="2451557" y="560273"/>
                  </a:lnTo>
                  <a:lnTo>
                    <a:pt x="2450033" y="561797"/>
                  </a:lnTo>
                  <a:lnTo>
                    <a:pt x="2450033" y="563321"/>
                  </a:lnTo>
                  <a:lnTo>
                    <a:pt x="2448509" y="564845"/>
                  </a:lnTo>
                  <a:lnTo>
                    <a:pt x="2448509" y="580174"/>
                  </a:lnTo>
                  <a:lnTo>
                    <a:pt x="2451557" y="583222"/>
                  </a:lnTo>
                  <a:lnTo>
                    <a:pt x="2453081" y="583222"/>
                  </a:lnTo>
                  <a:lnTo>
                    <a:pt x="2454605" y="584746"/>
                  </a:lnTo>
                  <a:lnTo>
                    <a:pt x="2602623" y="584746"/>
                  </a:lnTo>
                  <a:lnTo>
                    <a:pt x="2602623" y="583222"/>
                  </a:lnTo>
                  <a:lnTo>
                    <a:pt x="2604147" y="583222"/>
                  </a:lnTo>
                  <a:lnTo>
                    <a:pt x="2604147" y="581698"/>
                  </a:lnTo>
                  <a:lnTo>
                    <a:pt x="2605671" y="581698"/>
                  </a:lnTo>
                  <a:lnTo>
                    <a:pt x="2605671" y="580174"/>
                  </a:lnTo>
                  <a:lnTo>
                    <a:pt x="2607195" y="578650"/>
                  </a:lnTo>
                  <a:lnTo>
                    <a:pt x="2607195" y="566369"/>
                  </a:lnTo>
                  <a:close/>
                </a:path>
                <a:path w="3307715" h="584835">
                  <a:moveTo>
                    <a:pt x="3012960" y="224421"/>
                  </a:moveTo>
                  <a:lnTo>
                    <a:pt x="3009912" y="180695"/>
                  </a:lnTo>
                  <a:lnTo>
                    <a:pt x="3002292" y="140411"/>
                  </a:lnTo>
                  <a:lnTo>
                    <a:pt x="2981502" y="91935"/>
                  </a:lnTo>
                  <a:lnTo>
                    <a:pt x="2971749" y="77762"/>
                  </a:lnTo>
                  <a:lnTo>
                    <a:pt x="2971749" y="224421"/>
                  </a:lnTo>
                  <a:lnTo>
                    <a:pt x="2971723" y="232041"/>
                  </a:lnTo>
                  <a:lnTo>
                    <a:pt x="2968587" y="277050"/>
                  </a:lnTo>
                  <a:lnTo>
                    <a:pt x="2956560" y="321754"/>
                  </a:lnTo>
                  <a:lnTo>
                    <a:pt x="2934182" y="358965"/>
                  </a:lnTo>
                  <a:lnTo>
                    <a:pt x="2901607" y="384721"/>
                  </a:lnTo>
                  <a:lnTo>
                    <a:pt x="2856776" y="397586"/>
                  </a:lnTo>
                  <a:lnTo>
                    <a:pt x="2839034" y="398437"/>
                  </a:lnTo>
                  <a:lnTo>
                    <a:pt x="2821330" y="397598"/>
                  </a:lnTo>
                  <a:lnTo>
                    <a:pt x="2776550" y="386245"/>
                  </a:lnTo>
                  <a:lnTo>
                    <a:pt x="2743873" y="360489"/>
                  </a:lnTo>
                  <a:lnTo>
                    <a:pt x="2722918" y="324612"/>
                  </a:lnTo>
                  <a:lnTo>
                    <a:pt x="2711729" y="279844"/>
                  </a:lnTo>
                  <a:lnTo>
                    <a:pt x="2707868" y="227469"/>
                  </a:lnTo>
                  <a:lnTo>
                    <a:pt x="2708414" y="210591"/>
                  </a:lnTo>
                  <a:lnTo>
                    <a:pt x="2715488" y="163360"/>
                  </a:lnTo>
                  <a:lnTo>
                    <a:pt x="2730919" y="121691"/>
                  </a:lnTo>
                  <a:lnTo>
                    <a:pt x="2756687" y="87972"/>
                  </a:lnTo>
                  <a:lnTo>
                    <a:pt x="2792755" y="65735"/>
                  </a:lnTo>
                  <a:lnTo>
                    <a:pt x="2840558" y="58013"/>
                  </a:lnTo>
                  <a:lnTo>
                    <a:pt x="2858947" y="58877"/>
                  </a:lnTo>
                  <a:lnTo>
                    <a:pt x="2903131" y="71729"/>
                  </a:lnTo>
                  <a:lnTo>
                    <a:pt x="2935706" y="97523"/>
                  </a:lnTo>
                  <a:lnTo>
                    <a:pt x="2956750" y="132791"/>
                  </a:lnTo>
                  <a:lnTo>
                    <a:pt x="2968587" y="177228"/>
                  </a:lnTo>
                  <a:lnTo>
                    <a:pt x="2971749" y="224421"/>
                  </a:lnTo>
                  <a:lnTo>
                    <a:pt x="2971749" y="77762"/>
                  </a:lnTo>
                  <a:lnTo>
                    <a:pt x="2960700" y="65849"/>
                  </a:lnTo>
                  <a:lnTo>
                    <a:pt x="2951492" y="58013"/>
                  </a:lnTo>
                  <a:lnTo>
                    <a:pt x="2948140" y="55156"/>
                  </a:lnTo>
                  <a:lnTo>
                    <a:pt x="2903055" y="32143"/>
                  </a:lnTo>
                  <a:lnTo>
                    <a:pt x="2864777" y="25247"/>
                  </a:lnTo>
                  <a:lnTo>
                    <a:pt x="2843606" y="24396"/>
                  </a:lnTo>
                  <a:lnTo>
                    <a:pt x="2822473" y="25488"/>
                  </a:lnTo>
                  <a:lnTo>
                    <a:pt x="2784233" y="33426"/>
                  </a:lnTo>
                  <a:lnTo>
                    <a:pt x="2736456" y="57442"/>
                  </a:lnTo>
                  <a:lnTo>
                    <a:pt x="2701848" y="95237"/>
                  </a:lnTo>
                  <a:lnTo>
                    <a:pt x="2678912" y="146583"/>
                  </a:lnTo>
                  <a:lnTo>
                    <a:pt x="2670721" y="187032"/>
                  </a:lnTo>
                  <a:lnTo>
                    <a:pt x="2668244" y="232041"/>
                  </a:lnTo>
                  <a:lnTo>
                    <a:pt x="2668816" y="254622"/>
                  </a:lnTo>
                  <a:lnTo>
                    <a:pt x="2673388" y="296887"/>
                  </a:lnTo>
                  <a:lnTo>
                    <a:pt x="2683433" y="333781"/>
                  </a:lnTo>
                  <a:lnTo>
                    <a:pt x="2707868" y="380149"/>
                  </a:lnTo>
                  <a:lnTo>
                    <a:pt x="2744520" y="412127"/>
                  </a:lnTo>
                  <a:lnTo>
                    <a:pt x="2795016" y="430161"/>
                  </a:lnTo>
                  <a:lnTo>
                    <a:pt x="2835986" y="433590"/>
                  </a:lnTo>
                  <a:lnTo>
                    <a:pt x="2857817" y="432701"/>
                  </a:lnTo>
                  <a:lnTo>
                    <a:pt x="2896298" y="425221"/>
                  </a:lnTo>
                  <a:lnTo>
                    <a:pt x="2944711" y="401116"/>
                  </a:lnTo>
                  <a:lnTo>
                    <a:pt x="2979356" y="362559"/>
                  </a:lnTo>
                  <a:lnTo>
                    <a:pt x="3002292" y="311480"/>
                  </a:lnTo>
                  <a:lnTo>
                    <a:pt x="3009912" y="270230"/>
                  </a:lnTo>
                  <a:lnTo>
                    <a:pt x="3012148" y="247904"/>
                  </a:lnTo>
                  <a:lnTo>
                    <a:pt x="3012960" y="224421"/>
                  </a:lnTo>
                  <a:close/>
                </a:path>
                <a:path w="3307715" h="584835">
                  <a:moveTo>
                    <a:pt x="3206686" y="390817"/>
                  </a:moveTo>
                  <a:lnTo>
                    <a:pt x="3205162" y="386245"/>
                  </a:lnTo>
                  <a:lnTo>
                    <a:pt x="3205162" y="381673"/>
                  </a:lnTo>
                  <a:lnTo>
                    <a:pt x="3203638" y="380149"/>
                  </a:lnTo>
                  <a:lnTo>
                    <a:pt x="3202114" y="377101"/>
                  </a:lnTo>
                  <a:lnTo>
                    <a:pt x="3192970" y="372529"/>
                  </a:lnTo>
                  <a:lnTo>
                    <a:pt x="3189922" y="372529"/>
                  </a:lnTo>
                  <a:lnTo>
                    <a:pt x="3185350" y="371005"/>
                  </a:lnTo>
                  <a:lnTo>
                    <a:pt x="3174682" y="371005"/>
                  </a:lnTo>
                  <a:lnTo>
                    <a:pt x="3171634" y="372529"/>
                  </a:lnTo>
                  <a:lnTo>
                    <a:pt x="3167062" y="372529"/>
                  </a:lnTo>
                  <a:lnTo>
                    <a:pt x="3160966" y="375577"/>
                  </a:lnTo>
                  <a:lnTo>
                    <a:pt x="3159442" y="377101"/>
                  </a:lnTo>
                  <a:lnTo>
                    <a:pt x="3154870" y="386245"/>
                  </a:lnTo>
                  <a:lnTo>
                    <a:pt x="3154870" y="415290"/>
                  </a:lnTo>
                  <a:lnTo>
                    <a:pt x="3159442" y="424434"/>
                  </a:lnTo>
                  <a:lnTo>
                    <a:pt x="3160966" y="425958"/>
                  </a:lnTo>
                  <a:lnTo>
                    <a:pt x="3167062" y="429006"/>
                  </a:lnTo>
                  <a:lnTo>
                    <a:pt x="3171634" y="430530"/>
                  </a:lnTo>
                  <a:lnTo>
                    <a:pt x="3189922" y="430530"/>
                  </a:lnTo>
                  <a:lnTo>
                    <a:pt x="3202114" y="424434"/>
                  </a:lnTo>
                  <a:lnTo>
                    <a:pt x="3205162" y="418338"/>
                  </a:lnTo>
                  <a:lnTo>
                    <a:pt x="3205162" y="415290"/>
                  </a:lnTo>
                  <a:lnTo>
                    <a:pt x="3206686" y="410629"/>
                  </a:lnTo>
                  <a:lnTo>
                    <a:pt x="3206686" y="390817"/>
                  </a:lnTo>
                  <a:close/>
                </a:path>
                <a:path w="3307715" h="584835">
                  <a:moveTo>
                    <a:pt x="3307372" y="123634"/>
                  </a:moveTo>
                  <a:lnTo>
                    <a:pt x="3299752" y="77825"/>
                  </a:lnTo>
                  <a:lnTo>
                    <a:pt x="3278416" y="41249"/>
                  </a:lnTo>
                  <a:lnTo>
                    <a:pt x="3276727" y="39725"/>
                  </a:lnTo>
                  <a:lnTo>
                    <a:pt x="3270110" y="33743"/>
                  </a:lnTo>
                  <a:lnTo>
                    <a:pt x="3228289" y="12763"/>
                  </a:lnTo>
                  <a:lnTo>
                    <a:pt x="3186874" y="7620"/>
                  </a:lnTo>
                  <a:lnTo>
                    <a:pt x="3178899" y="7886"/>
                  </a:lnTo>
                  <a:lnTo>
                    <a:pt x="3134893" y="15392"/>
                  </a:lnTo>
                  <a:lnTo>
                    <a:pt x="3128873" y="16764"/>
                  </a:lnTo>
                  <a:lnTo>
                    <a:pt x="3119729" y="19812"/>
                  </a:lnTo>
                  <a:lnTo>
                    <a:pt x="3112109" y="22860"/>
                  </a:lnTo>
                  <a:lnTo>
                    <a:pt x="3106013" y="27432"/>
                  </a:lnTo>
                  <a:lnTo>
                    <a:pt x="3096869" y="32004"/>
                  </a:lnTo>
                  <a:lnTo>
                    <a:pt x="3093821" y="35153"/>
                  </a:lnTo>
                  <a:lnTo>
                    <a:pt x="3090773" y="38201"/>
                  </a:lnTo>
                  <a:lnTo>
                    <a:pt x="3090684" y="42938"/>
                  </a:lnTo>
                  <a:lnTo>
                    <a:pt x="3089300" y="45720"/>
                  </a:lnTo>
                  <a:lnTo>
                    <a:pt x="3089249" y="51917"/>
                  </a:lnTo>
                  <a:lnTo>
                    <a:pt x="3090773" y="54965"/>
                  </a:lnTo>
                  <a:lnTo>
                    <a:pt x="3090773" y="59537"/>
                  </a:lnTo>
                  <a:lnTo>
                    <a:pt x="3092297" y="61061"/>
                  </a:lnTo>
                  <a:lnTo>
                    <a:pt x="3092297" y="64109"/>
                  </a:lnTo>
                  <a:lnTo>
                    <a:pt x="3093821" y="65633"/>
                  </a:lnTo>
                  <a:lnTo>
                    <a:pt x="3101441" y="65633"/>
                  </a:lnTo>
                  <a:lnTo>
                    <a:pt x="3104489" y="64109"/>
                  </a:lnTo>
                  <a:lnTo>
                    <a:pt x="3109061" y="62585"/>
                  </a:lnTo>
                  <a:lnTo>
                    <a:pt x="3118205" y="56489"/>
                  </a:lnTo>
                  <a:lnTo>
                    <a:pt x="3125825" y="53441"/>
                  </a:lnTo>
                  <a:lnTo>
                    <a:pt x="3130931" y="50292"/>
                  </a:lnTo>
                  <a:lnTo>
                    <a:pt x="3136925" y="47726"/>
                  </a:lnTo>
                  <a:lnTo>
                    <a:pt x="3143478" y="45720"/>
                  </a:lnTo>
                  <a:lnTo>
                    <a:pt x="3150298" y="44297"/>
                  </a:lnTo>
                  <a:lnTo>
                    <a:pt x="3157690" y="42291"/>
                  </a:lnTo>
                  <a:lnTo>
                    <a:pt x="3165919" y="40868"/>
                  </a:lnTo>
                  <a:lnTo>
                    <a:pt x="3174733" y="40005"/>
                  </a:lnTo>
                  <a:lnTo>
                    <a:pt x="3183826" y="39725"/>
                  </a:lnTo>
                  <a:lnTo>
                    <a:pt x="3194075" y="40030"/>
                  </a:lnTo>
                  <a:lnTo>
                    <a:pt x="3236645" y="53822"/>
                  </a:lnTo>
                  <a:lnTo>
                    <a:pt x="3261220" y="83870"/>
                  </a:lnTo>
                  <a:lnTo>
                    <a:pt x="3269272" y="125158"/>
                  </a:lnTo>
                  <a:lnTo>
                    <a:pt x="3268980" y="134061"/>
                  </a:lnTo>
                  <a:lnTo>
                    <a:pt x="3260318" y="172313"/>
                  </a:lnTo>
                  <a:lnTo>
                    <a:pt x="3226498" y="203073"/>
                  </a:lnTo>
                  <a:lnTo>
                    <a:pt x="3189922" y="210693"/>
                  </a:lnTo>
                  <a:lnTo>
                    <a:pt x="3173158" y="210693"/>
                  </a:lnTo>
                  <a:lnTo>
                    <a:pt x="3167062" y="213741"/>
                  </a:lnTo>
                  <a:lnTo>
                    <a:pt x="3162490" y="218313"/>
                  </a:lnTo>
                  <a:lnTo>
                    <a:pt x="3162490" y="219837"/>
                  </a:lnTo>
                  <a:lnTo>
                    <a:pt x="3160966" y="222885"/>
                  </a:lnTo>
                  <a:lnTo>
                    <a:pt x="3161080" y="237363"/>
                  </a:lnTo>
                  <a:lnTo>
                    <a:pt x="3162490" y="322135"/>
                  </a:lnTo>
                  <a:lnTo>
                    <a:pt x="3162490" y="325183"/>
                  </a:lnTo>
                  <a:lnTo>
                    <a:pt x="3164014" y="326707"/>
                  </a:lnTo>
                  <a:lnTo>
                    <a:pt x="3164014" y="328231"/>
                  </a:lnTo>
                  <a:lnTo>
                    <a:pt x="3167062" y="328231"/>
                  </a:lnTo>
                  <a:lnTo>
                    <a:pt x="3168586" y="329755"/>
                  </a:lnTo>
                  <a:lnTo>
                    <a:pt x="3189922" y="329755"/>
                  </a:lnTo>
                  <a:lnTo>
                    <a:pt x="3192970" y="328231"/>
                  </a:lnTo>
                  <a:lnTo>
                    <a:pt x="3196018" y="325183"/>
                  </a:lnTo>
                  <a:lnTo>
                    <a:pt x="3196018" y="322135"/>
                  </a:lnTo>
                  <a:lnTo>
                    <a:pt x="3197542" y="239649"/>
                  </a:lnTo>
                  <a:lnTo>
                    <a:pt x="3251822" y="226504"/>
                  </a:lnTo>
                  <a:lnTo>
                    <a:pt x="3283445" y="200228"/>
                  </a:lnTo>
                  <a:lnTo>
                    <a:pt x="3302228" y="161010"/>
                  </a:lnTo>
                  <a:lnTo>
                    <a:pt x="3306800" y="136842"/>
                  </a:lnTo>
                  <a:lnTo>
                    <a:pt x="3307372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9384" y="6424136"/>
              <a:ext cx="114395" cy="8248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664451"/>
              <a:ext cx="10058400" cy="60960"/>
            </a:xfrm>
            <a:custGeom>
              <a:avLst/>
              <a:gdLst/>
              <a:ahLst/>
              <a:cxnLst/>
              <a:rect l="l" t="t" r="r" b="b"/>
              <a:pathLst>
                <a:path w="10058400" h="60959">
                  <a:moveTo>
                    <a:pt x="10058400" y="60960"/>
                  </a:moveTo>
                  <a:lnTo>
                    <a:pt x="0" y="60960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6096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1057656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101" y="1740217"/>
            <a:ext cx="369570" cy="297815"/>
            <a:chOff x="810101" y="1740217"/>
            <a:chExt cx="369570" cy="297815"/>
          </a:xfrm>
        </p:grpSpPr>
        <p:sp>
          <p:nvSpPr>
            <p:cNvPr id="3" name="object 3"/>
            <p:cNvSpPr/>
            <p:nvPr/>
          </p:nvSpPr>
          <p:spPr>
            <a:xfrm>
              <a:off x="810101" y="1740217"/>
              <a:ext cx="146685" cy="295275"/>
            </a:xfrm>
            <a:custGeom>
              <a:avLst/>
              <a:gdLst/>
              <a:ahLst/>
              <a:cxnLst/>
              <a:rect l="l" t="t" r="r" b="b"/>
              <a:pathLst>
                <a:path w="146684" h="295275">
                  <a:moveTo>
                    <a:pt x="21336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21336" y="1524"/>
                  </a:lnTo>
                  <a:close/>
                </a:path>
                <a:path w="146684" h="295275">
                  <a:moveTo>
                    <a:pt x="140303" y="294703"/>
                  </a:moveTo>
                  <a:lnTo>
                    <a:pt x="10668" y="294703"/>
                  </a:lnTo>
                  <a:lnTo>
                    <a:pt x="4572" y="291655"/>
                  </a:lnTo>
                  <a:lnTo>
                    <a:pt x="1524" y="288607"/>
                  </a:lnTo>
                  <a:lnTo>
                    <a:pt x="0" y="285559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7432" y="3048"/>
                  </a:lnTo>
                  <a:lnTo>
                    <a:pt x="27432" y="268700"/>
                  </a:lnTo>
                  <a:lnTo>
                    <a:pt x="141827" y="268700"/>
                  </a:lnTo>
                  <a:lnTo>
                    <a:pt x="144875" y="271748"/>
                  </a:lnTo>
                  <a:lnTo>
                    <a:pt x="144875" y="273272"/>
                  </a:lnTo>
                  <a:lnTo>
                    <a:pt x="146399" y="274796"/>
                  </a:lnTo>
                  <a:lnTo>
                    <a:pt x="146399" y="288607"/>
                  </a:lnTo>
                  <a:lnTo>
                    <a:pt x="144875" y="290131"/>
                  </a:lnTo>
                  <a:lnTo>
                    <a:pt x="144875" y="291655"/>
                  </a:lnTo>
                  <a:lnTo>
                    <a:pt x="143351" y="293179"/>
                  </a:lnTo>
                  <a:lnTo>
                    <a:pt x="141827" y="293179"/>
                  </a:lnTo>
                  <a:lnTo>
                    <a:pt x="140303" y="2947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047" y="1816608"/>
              <a:ext cx="195032" cy="22136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225010" y="1816607"/>
            <a:ext cx="354330" cy="221615"/>
            <a:chOff x="1225010" y="1816607"/>
            <a:chExt cx="354330" cy="2216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5010" y="1816607"/>
              <a:ext cx="157162" cy="2213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796" y="1816607"/>
              <a:ext cx="157162" cy="221361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653635" y="1718881"/>
            <a:ext cx="27940" cy="316230"/>
          </a:xfrm>
          <a:custGeom>
            <a:avLst/>
            <a:gdLst/>
            <a:ahLst/>
            <a:cxnLst/>
            <a:rect l="l" t="t" r="r" b="b"/>
            <a:pathLst>
              <a:path w="27939" h="316230">
                <a:moveTo>
                  <a:pt x="19907" y="1524"/>
                </a:moveTo>
                <a:lnTo>
                  <a:pt x="7715" y="1524"/>
                </a:lnTo>
                <a:lnTo>
                  <a:pt x="9239" y="0"/>
                </a:lnTo>
                <a:lnTo>
                  <a:pt x="18383" y="0"/>
                </a:lnTo>
                <a:lnTo>
                  <a:pt x="19907" y="1524"/>
                </a:lnTo>
                <a:close/>
              </a:path>
              <a:path w="27939" h="316230">
                <a:moveTo>
                  <a:pt x="26003" y="4572"/>
                </a:moveTo>
                <a:lnTo>
                  <a:pt x="1619" y="4572"/>
                </a:lnTo>
                <a:lnTo>
                  <a:pt x="1619" y="3048"/>
                </a:lnTo>
                <a:lnTo>
                  <a:pt x="3143" y="1524"/>
                </a:lnTo>
                <a:lnTo>
                  <a:pt x="24479" y="1524"/>
                </a:lnTo>
                <a:lnTo>
                  <a:pt x="24479" y="3048"/>
                </a:lnTo>
                <a:lnTo>
                  <a:pt x="26003" y="3048"/>
                </a:lnTo>
                <a:lnTo>
                  <a:pt x="26003" y="4572"/>
                </a:lnTo>
                <a:close/>
              </a:path>
              <a:path w="27939" h="316230">
                <a:moveTo>
                  <a:pt x="27527" y="312991"/>
                </a:moveTo>
                <a:lnTo>
                  <a:pt x="0" y="312991"/>
                </a:lnTo>
                <a:lnTo>
                  <a:pt x="0" y="4572"/>
                </a:lnTo>
                <a:lnTo>
                  <a:pt x="27527" y="4572"/>
                </a:lnTo>
                <a:lnTo>
                  <a:pt x="27527" y="312991"/>
                </a:lnTo>
                <a:close/>
              </a:path>
              <a:path w="27939" h="316230">
                <a:moveTo>
                  <a:pt x="26003" y="314515"/>
                </a:moveTo>
                <a:lnTo>
                  <a:pt x="1619" y="314515"/>
                </a:lnTo>
                <a:lnTo>
                  <a:pt x="1619" y="312991"/>
                </a:lnTo>
                <a:lnTo>
                  <a:pt x="26003" y="312991"/>
                </a:lnTo>
                <a:lnTo>
                  <a:pt x="26003" y="314515"/>
                </a:lnTo>
                <a:close/>
              </a:path>
              <a:path w="27939" h="316230">
                <a:moveTo>
                  <a:pt x="22955" y="316039"/>
                </a:moveTo>
                <a:lnTo>
                  <a:pt x="4667" y="316039"/>
                </a:lnTo>
                <a:lnTo>
                  <a:pt x="3143" y="314515"/>
                </a:lnTo>
                <a:lnTo>
                  <a:pt x="24479" y="314515"/>
                </a:lnTo>
                <a:lnTo>
                  <a:pt x="22955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65757" y="1740217"/>
            <a:ext cx="200025" cy="295275"/>
          </a:xfrm>
          <a:custGeom>
            <a:avLst/>
            <a:gdLst/>
            <a:ahLst/>
            <a:cxnLst/>
            <a:rect l="l" t="t" r="r" b="b"/>
            <a:pathLst>
              <a:path w="200025" h="295275">
                <a:moveTo>
                  <a:pt x="1981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00025" h="295275">
                <a:moveTo>
                  <a:pt x="193738" y="1524"/>
                </a:moveTo>
                <a:lnTo>
                  <a:pt x="180022" y="1524"/>
                </a:lnTo>
                <a:lnTo>
                  <a:pt x="181546" y="0"/>
                </a:lnTo>
                <a:lnTo>
                  <a:pt x="192214" y="0"/>
                </a:lnTo>
                <a:lnTo>
                  <a:pt x="193738" y="1524"/>
                </a:lnTo>
                <a:close/>
              </a:path>
              <a:path w="200025" h="295275">
                <a:moveTo>
                  <a:pt x="25908" y="293179"/>
                </a:moveTo>
                <a:lnTo>
                  <a:pt x="1524" y="293179"/>
                </a:lnTo>
                <a:lnTo>
                  <a:pt x="0" y="291655"/>
                </a:lnTo>
                <a:lnTo>
                  <a:pt x="0" y="4571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lnTo>
                  <a:pt x="25908" y="4571"/>
                </a:lnTo>
                <a:lnTo>
                  <a:pt x="27432" y="4571"/>
                </a:lnTo>
                <a:lnTo>
                  <a:pt x="27432" y="128301"/>
                </a:lnTo>
                <a:lnTo>
                  <a:pt x="199834" y="128301"/>
                </a:lnTo>
                <a:lnTo>
                  <a:pt x="199834" y="152685"/>
                </a:lnTo>
                <a:lnTo>
                  <a:pt x="27432" y="152685"/>
                </a:lnTo>
                <a:lnTo>
                  <a:pt x="27432" y="291655"/>
                </a:lnTo>
                <a:lnTo>
                  <a:pt x="25908" y="291655"/>
                </a:lnTo>
                <a:lnTo>
                  <a:pt x="25908" y="293179"/>
                </a:lnTo>
                <a:close/>
              </a:path>
              <a:path w="200025" h="295275">
                <a:moveTo>
                  <a:pt x="198310" y="3048"/>
                </a:moveTo>
                <a:lnTo>
                  <a:pt x="175450" y="3048"/>
                </a:lnTo>
                <a:lnTo>
                  <a:pt x="175450" y="1524"/>
                </a:lnTo>
                <a:lnTo>
                  <a:pt x="198310" y="1524"/>
                </a:lnTo>
                <a:lnTo>
                  <a:pt x="198310" y="3048"/>
                </a:lnTo>
                <a:close/>
              </a:path>
              <a:path w="200025" h="295275">
                <a:moveTo>
                  <a:pt x="199834" y="128301"/>
                </a:moveTo>
                <a:lnTo>
                  <a:pt x="172402" y="128301"/>
                </a:lnTo>
                <a:lnTo>
                  <a:pt x="172402" y="6095"/>
                </a:lnTo>
                <a:lnTo>
                  <a:pt x="173926" y="4571"/>
                </a:lnTo>
                <a:lnTo>
                  <a:pt x="173926" y="3048"/>
                </a:lnTo>
                <a:lnTo>
                  <a:pt x="199834" y="3048"/>
                </a:lnTo>
                <a:lnTo>
                  <a:pt x="199834" y="128301"/>
                </a:lnTo>
                <a:close/>
              </a:path>
              <a:path w="200025" h="295275">
                <a:moveTo>
                  <a:pt x="199834" y="293179"/>
                </a:moveTo>
                <a:lnTo>
                  <a:pt x="173926" y="293179"/>
                </a:lnTo>
                <a:lnTo>
                  <a:pt x="173926" y="291655"/>
                </a:lnTo>
                <a:lnTo>
                  <a:pt x="172402" y="290131"/>
                </a:lnTo>
                <a:lnTo>
                  <a:pt x="172402" y="152685"/>
                </a:lnTo>
                <a:lnTo>
                  <a:pt x="199834" y="152685"/>
                </a:lnTo>
                <a:lnTo>
                  <a:pt x="199834" y="293179"/>
                </a:lnTo>
                <a:close/>
              </a:path>
              <a:path w="200025" h="295275">
                <a:moveTo>
                  <a:pt x="22860" y="294703"/>
                </a:moveTo>
                <a:lnTo>
                  <a:pt x="3048" y="294703"/>
                </a:lnTo>
                <a:lnTo>
                  <a:pt x="3048" y="293179"/>
                </a:lnTo>
                <a:lnTo>
                  <a:pt x="24384" y="293179"/>
                </a:lnTo>
                <a:lnTo>
                  <a:pt x="22860" y="294703"/>
                </a:lnTo>
                <a:close/>
              </a:path>
              <a:path w="200025" h="295275">
                <a:moveTo>
                  <a:pt x="196786" y="294703"/>
                </a:moveTo>
                <a:lnTo>
                  <a:pt x="176974" y="294703"/>
                </a:lnTo>
                <a:lnTo>
                  <a:pt x="175450" y="293179"/>
                </a:lnTo>
                <a:lnTo>
                  <a:pt x="198310" y="293179"/>
                </a:lnTo>
                <a:lnTo>
                  <a:pt x="196786" y="29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128170" y="1738693"/>
            <a:ext cx="415290" cy="410845"/>
            <a:chOff x="2128170" y="1738693"/>
            <a:chExt cx="415290" cy="41084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8170" y="1952434"/>
              <a:ext cx="117443" cy="1969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9809" y="1738693"/>
              <a:ext cx="253365" cy="299720"/>
            </a:xfrm>
            <a:custGeom>
              <a:avLst/>
              <a:gdLst/>
              <a:ahLst/>
              <a:cxnLst/>
              <a:rect l="l" t="t" r="r" b="b"/>
              <a:pathLst>
                <a:path w="253364" h="299719">
                  <a:moveTo>
                    <a:pt x="123634" y="299275"/>
                  </a:moveTo>
                  <a:lnTo>
                    <a:pt x="80678" y="293489"/>
                  </a:lnTo>
                  <a:lnTo>
                    <a:pt x="38242" y="269024"/>
                  </a:lnTo>
                  <a:lnTo>
                    <a:pt x="11621" y="226940"/>
                  </a:lnTo>
                  <a:lnTo>
                    <a:pt x="2095" y="184201"/>
                  </a:lnTo>
                  <a:lnTo>
                    <a:pt x="0" y="151161"/>
                  </a:lnTo>
                  <a:lnTo>
                    <a:pt x="571" y="134311"/>
                  </a:lnTo>
                  <a:lnTo>
                    <a:pt x="9144" y="88582"/>
                  </a:lnTo>
                  <a:lnTo>
                    <a:pt x="24614" y="51211"/>
                  </a:lnTo>
                  <a:lnTo>
                    <a:pt x="61245" y="16771"/>
                  </a:lnTo>
                  <a:lnTo>
                    <a:pt x="99167" y="2476"/>
                  </a:lnTo>
                  <a:lnTo>
                    <a:pt x="129730" y="0"/>
                  </a:lnTo>
                  <a:lnTo>
                    <a:pt x="145161" y="571"/>
                  </a:lnTo>
                  <a:lnTo>
                    <a:pt x="184594" y="9144"/>
                  </a:lnTo>
                  <a:lnTo>
                    <a:pt x="208927" y="24479"/>
                  </a:lnTo>
                  <a:lnTo>
                    <a:pt x="128206" y="24479"/>
                  </a:lnTo>
                  <a:lnTo>
                    <a:pt x="115006" y="25074"/>
                  </a:lnTo>
                  <a:lnTo>
                    <a:pt x="73556" y="40266"/>
                  </a:lnTo>
                  <a:lnTo>
                    <a:pt x="46505" y="70301"/>
                  </a:lnTo>
                  <a:lnTo>
                    <a:pt x="33147" y="112243"/>
                  </a:lnTo>
                  <a:lnTo>
                    <a:pt x="30610" y="146589"/>
                  </a:lnTo>
                  <a:lnTo>
                    <a:pt x="30640" y="151161"/>
                  </a:lnTo>
                  <a:lnTo>
                    <a:pt x="35147" y="198501"/>
                  </a:lnTo>
                  <a:lnTo>
                    <a:pt x="50387" y="238220"/>
                  </a:lnTo>
                  <a:lnTo>
                    <a:pt x="79343" y="264128"/>
                  </a:lnTo>
                  <a:lnTo>
                    <a:pt x="126682" y="274796"/>
                  </a:lnTo>
                  <a:lnTo>
                    <a:pt x="204004" y="274796"/>
                  </a:lnTo>
                  <a:lnTo>
                    <a:pt x="203084" y="275570"/>
                  </a:lnTo>
                  <a:lnTo>
                    <a:pt x="168640" y="293489"/>
                  </a:lnTo>
                  <a:lnTo>
                    <a:pt x="139969" y="298680"/>
                  </a:lnTo>
                  <a:lnTo>
                    <a:pt x="123634" y="299275"/>
                  </a:lnTo>
                  <a:close/>
                </a:path>
                <a:path w="253364" h="299719">
                  <a:moveTo>
                    <a:pt x="204004" y="274796"/>
                  </a:moveTo>
                  <a:lnTo>
                    <a:pt x="126682" y="274796"/>
                  </a:lnTo>
                  <a:lnTo>
                    <a:pt x="139827" y="273986"/>
                  </a:lnTo>
                  <a:lnTo>
                    <a:pt x="151828" y="271748"/>
                  </a:lnTo>
                  <a:lnTo>
                    <a:pt x="189357" y="251555"/>
                  </a:lnTo>
                  <a:lnTo>
                    <a:pt x="212455" y="217943"/>
                  </a:lnTo>
                  <a:lnTo>
                    <a:pt x="223170" y="173116"/>
                  </a:lnTo>
                  <a:lnTo>
                    <a:pt x="224279" y="146589"/>
                  </a:lnTo>
                  <a:lnTo>
                    <a:pt x="224033" y="135787"/>
                  </a:lnTo>
                  <a:lnTo>
                    <a:pt x="216893" y="89009"/>
                  </a:lnTo>
                  <a:lnTo>
                    <a:pt x="196857" y="52482"/>
                  </a:lnTo>
                  <a:lnTo>
                    <a:pt x="164211" y="29622"/>
                  </a:lnTo>
                  <a:lnTo>
                    <a:pt x="128206" y="24479"/>
                  </a:lnTo>
                  <a:lnTo>
                    <a:pt x="208927" y="24479"/>
                  </a:lnTo>
                  <a:lnTo>
                    <a:pt x="236505" y="60150"/>
                  </a:lnTo>
                  <a:lnTo>
                    <a:pt x="248769" y="98932"/>
                  </a:lnTo>
                  <a:lnTo>
                    <a:pt x="253269" y="146589"/>
                  </a:lnTo>
                  <a:lnTo>
                    <a:pt x="252722" y="163440"/>
                  </a:lnTo>
                  <a:lnTo>
                    <a:pt x="245649" y="209169"/>
                  </a:lnTo>
                  <a:lnTo>
                    <a:pt x="228719" y="247410"/>
                  </a:lnTo>
                  <a:lnTo>
                    <a:pt x="212662" y="267511"/>
                  </a:lnTo>
                  <a:lnTo>
                    <a:pt x="204004" y="274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697194" y="1738693"/>
            <a:ext cx="209550" cy="299720"/>
          </a:xfrm>
          <a:custGeom>
            <a:avLst/>
            <a:gdLst/>
            <a:ahLst/>
            <a:cxnLst/>
            <a:rect l="l" t="t" r="r" b="b"/>
            <a:pathLst>
              <a:path w="209550" h="299719">
                <a:moveTo>
                  <a:pt x="120491" y="299275"/>
                </a:moveTo>
                <a:lnTo>
                  <a:pt x="81834" y="292846"/>
                </a:lnTo>
                <a:lnTo>
                  <a:pt x="40314" y="269667"/>
                </a:lnTo>
                <a:lnTo>
                  <a:pt x="12501" y="228464"/>
                </a:lnTo>
                <a:lnTo>
                  <a:pt x="1524" y="186297"/>
                </a:lnTo>
                <a:lnTo>
                  <a:pt x="0" y="152685"/>
                </a:lnTo>
                <a:lnTo>
                  <a:pt x="333" y="135811"/>
                </a:lnTo>
                <a:lnTo>
                  <a:pt x="7620" y="88582"/>
                </a:lnTo>
                <a:lnTo>
                  <a:pt x="25836" y="51854"/>
                </a:lnTo>
                <a:lnTo>
                  <a:pt x="51625" y="23705"/>
                </a:lnTo>
                <a:lnTo>
                  <a:pt x="97202" y="3047"/>
                </a:lnTo>
                <a:lnTo>
                  <a:pt x="123539" y="0"/>
                </a:lnTo>
                <a:lnTo>
                  <a:pt x="130159" y="261"/>
                </a:lnTo>
                <a:lnTo>
                  <a:pt x="172307" y="9144"/>
                </a:lnTo>
                <a:lnTo>
                  <a:pt x="184499" y="15335"/>
                </a:lnTo>
                <a:lnTo>
                  <a:pt x="190690" y="18383"/>
                </a:lnTo>
                <a:lnTo>
                  <a:pt x="199834" y="24479"/>
                </a:lnTo>
                <a:lnTo>
                  <a:pt x="201358" y="26003"/>
                </a:lnTo>
                <a:lnTo>
                  <a:pt x="122015" y="26003"/>
                </a:lnTo>
                <a:lnTo>
                  <a:pt x="111988" y="26336"/>
                </a:lnTo>
                <a:lnTo>
                  <a:pt x="68770" y="44100"/>
                </a:lnTo>
                <a:lnTo>
                  <a:pt x="44577" y="76188"/>
                </a:lnTo>
                <a:lnTo>
                  <a:pt x="31051" y="122729"/>
                </a:lnTo>
                <a:lnTo>
                  <a:pt x="28956" y="151161"/>
                </a:lnTo>
                <a:lnTo>
                  <a:pt x="29265" y="165487"/>
                </a:lnTo>
                <a:lnTo>
                  <a:pt x="38766" y="213970"/>
                </a:lnTo>
                <a:lnTo>
                  <a:pt x="59602" y="248697"/>
                </a:lnTo>
                <a:lnTo>
                  <a:pt x="83820" y="264128"/>
                </a:lnTo>
                <a:lnTo>
                  <a:pt x="92423" y="268128"/>
                </a:lnTo>
                <a:lnTo>
                  <a:pt x="102000" y="270986"/>
                </a:lnTo>
                <a:lnTo>
                  <a:pt x="112417" y="272700"/>
                </a:lnTo>
                <a:lnTo>
                  <a:pt x="123539" y="273272"/>
                </a:lnTo>
                <a:lnTo>
                  <a:pt x="201358" y="273272"/>
                </a:lnTo>
                <a:lnTo>
                  <a:pt x="199834" y="274796"/>
                </a:lnTo>
                <a:lnTo>
                  <a:pt x="164496" y="291465"/>
                </a:lnTo>
                <a:lnTo>
                  <a:pt x="150971" y="294703"/>
                </a:lnTo>
                <a:lnTo>
                  <a:pt x="143851" y="296703"/>
                </a:lnTo>
                <a:lnTo>
                  <a:pt x="136302" y="298132"/>
                </a:lnTo>
                <a:lnTo>
                  <a:pt x="128468" y="298989"/>
                </a:lnTo>
                <a:lnTo>
                  <a:pt x="120491" y="299275"/>
                </a:lnTo>
                <a:close/>
              </a:path>
              <a:path w="209550" h="299719">
                <a:moveTo>
                  <a:pt x="204406" y="54959"/>
                </a:moveTo>
                <a:lnTo>
                  <a:pt x="199834" y="54959"/>
                </a:lnTo>
                <a:lnTo>
                  <a:pt x="196786" y="53435"/>
                </a:lnTo>
                <a:lnTo>
                  <a:pt x="192214" y="50387"/>
                </a:lnTo>
                <a:lnTo>
                  <a:pt x="189166" y="47339"/>
                </a:lnTo>
                <a:lnTo>
                  <a:pt x="182975" y="44291"/>
                </a:lnTo>
                <a:lnTo>
                  <a:pt x="146875" y="28574"/>
                </a:lnTo>
                <a:lnTo>
                  <a:pt x="122015" y="26003"/>
                </a:lnTo>
                <a:lnTo>
                  <a:pt x="201358" y="26003"/>
                </a:lnTo>
                <a:lnTo>
                  <a:pt x="205930" y="30575"/>
                </a:lnTo>
                <a:lnTo>
                  <a:pt x="205930" y="33623"/>
                </a:lnTo>
                <a:lnTo>
                  <a:pt x="207454" y="35147"/>
                </a:lnTo>
                <a:lnTo>
                  <a:pt x="207454" y="48863"/>
                </a:lnTo>
                <a:lnTo>
                  <a:pt x="205930" y="50387"/>
                </a:lnTo>
                <a:lnTo>
                  <a:pt x="205930" y="53435"/>
                </a:lnTo>
                <a:lnTo>
                  <a:pt x="204406" y="53435"/>
                </a:lnTo>
                <a:lnTo>
                  <a:pt x="204406" y="54959"/>
                </a:lnTo>
                <a:close/>
              </a:path>
              <a:path w="209550" h="299719">
                <a:moveTo>
                  <a:pt x="201358" y="273272"/>
                </a:moveTo>
                <a:lnTo>
                  <a:pt x="123539" y="273272"/>
                </a:lnTo>
                <a:lnTo>
                  <a:pt x="132397" y="272986"/>
                </a:lnTo>
                <a:lnTo>
                  <a:pt x="140684" y="272129"/>
                </a:lnTo>
                <a:lnTo>
                  <a:pt x="178403" y="258032"/>
                </a:lnTo>
                <a:lnTo>
                  <a:pt x="184499" y="254984"/>
                </a:lnTo>
                <a:lnTo>
                  <a:pt x="190690" y="250412"/>
                </a:lnTo>
                <a:lnTo>
                  <a:pt x="193738" y="247364"/>
                </a:lnTo>
                <a:lnTo>
                  <a:pt x="198310" y="244316"/>
                </a:lnTo>
                <a:lnTo>
                  <a:pt x="201358" y="242792"/>
                </a:lnTo>
                <a:lnTo>
                  <a:pt x="205930" y="242792"/>
                </a:lnTo>
                <a:lnTo>
                  <a:pt x="205930" y="244316"/>
                </a:lnTo>
                <a:lnTo>
                  <a:pt x="207454" y="244316"/>
                </a:lnTo>
                <a:lnTo>
                  <a:pt x="207454" y="247364"/>
                </a:lnTo>
                <a:lnTo>
                  <a:pt x="208978" y="247364"/>
                </a:lnTo>
                <a:lnTo>
                  <a:pt x="208978" y="262604"/>
                </a:lnTo>
                <a:lnTo>
                  <a:pt x="207454" y="264128"/>
                </a:lnTo>
                <a:lnTo>
                  <a:pt x="207454" y="267176"/>
                </a:lnTo>
                <a:lnTo>
                  <a:pt x="205930" y="267176"/>
                </a:lnTo>
                <a:lnTo>
                  <a:pt x="205930" y="268700"/>
                </a:lnTo>
                <a:lnTo>
                  <a:pt x="201358" y="273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57988" y="1718881"/>
            <a:ext cx="26034" cy="316230"/>
          </a:xfrm>
          <a:custGeom>
            <a:avLst/>
            <a:gdLst/>
            <a:ahLst/>
            <a:cxnLst/>
            <a:rect l="l" t="t" r="r" b="b"/>
            <a:pathLst>
              <a:path w="26035" h="316230">
                <a:moveTo>
                  <a:pt x="19907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6764" y="0"/>
                </a:lnTo>
                <a:lnTo>
                  <a:pt x="19907" y="1524"/>
                </a:lnTo>
                <a:close/>
              </a:path>
              <a:path w="26035" h="316230">
                <a:moveTo>
                  <a:pt x="24479" y="314515"/>
                </a:moveTo>
                <a:lnTo>
                  <a:pt x="0" y="314515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22955" y="1524"/>
                </a:lnTo>
                <a:lnTo>
                  <a:pt x="26003" y="4572"/>
                </a:lnTo>
                <a:lnTo>
                  <a:pt x="26003" y="312991"/>
                </a:lnTo>
                <a:lnTo>
                  <a:pt x="24479" y="314515"/>
                </a:lnTo>
                <a:close/>
              </a:path>
              <a:path w="26035" h="316230">
                <a:moveTo>
                  <a:pt x="22955" y="316039"/>
                </a:moveTo>
                <a:lnTo>
                  <a:pt x="3048" y="316039"/>
                </a:lnTo>
                <a:lnTo>
                  <a:pt x="1524" y="314515"/>
                </a:lnTo>
                <a:lnTo>
                  <a:pt x="22955" y="314515"/>
                </a:lnTo>
                <a:lnTo>
                  <a:pt x="22955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58668" y="1819655"/>
            <a:ext cx="164782" cy="218313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3281457" y="1764696"/>
            <a:ext cx="515620" cy="273685"/>
            <a:chOff x="3281457" y="1764696"/>
            <a:chExt cx="515620" cy="27368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1457" y="1816608"/>
              <a:ext cx="138779" cy="22136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449192" y="1764696"/>
              <a:ext cx="128270" cy="273685"/>
            </a:xfrm>
            <a:custGeom>
              <a:avLst/>
              <a:gdLst/>
              <a:ahLst/>
              <a:cxnLst/>
              <a:rect l="l" t="t" r="r" b="b"/>
              <a:pathLst>
                <a:path w="128270" h="273685">
                  <a:moveTo>
                    <a:pt x="61055" y="1523"/>
                  </a:moveTo>
                  <a:lnTo>
                    <a:pt x="41243" y="1523"/>
                  </a:lnTo>
                  <a:lnTo>
                    <a:pt x="42767" y="0"/>
                  </a:lnTo>
                  <a:lnTo>
                    <a:pt x="59531" y="0"/>
                  </a:lnTo>
                  <a:lnTo>
                    <a:pt x="61055" y="1523"/>
                  </a:lnTo>
                  <a:close/>
                </a:path>
                <a:path w="128270" h="273685">
                  <a:moveTo>
                    <a:pt x="64103" y="56483"/>
                  </a:moveTo>
                  <a:lnTo>
                    <a:pt x="38195" y="56483"/>
                  </a:lnTo>
                  <a:lnTo>
                    <a:pt x="38195" y="3047"/>
                  </a:lnTo>
                  <a:lnTo>
                    <a:pt x="39719" y="1523"/>
                  </a:lnTo>
                  <a:lnTo>
                    <a:pt x="62579" y="1523"/>
                  </a:lnTo>
                  <a:lnTo>
                    <a:pt x="64103" y="3047"/>
                  </a:lnTo>
                  <a:lnTo>
                    <a:pt x="64103" y="56483"/>
                  </a:lnTo>
                  <a:close/>
                </a:path>
                <a:path w="128270" h="273685">
                  <a:moveTo>
                    <a:pt x="123634" y="79343"/>
                  </a:moveTo>
                  <a:lnTo>
                    <a:pt x="4667" y="79343"/>
                  </a:lnTo>
                  <a:lnTo>
                    <a:pt x="1619" y="76295"/>
                  </a:lnTo>
                  <a:lnTo>
                    <a:pt x="1619" y="74771"/>
                  </a:lnTo>
                  <a:lnTo>
                    <a:pt x="0" y="71723"/>
                  </a:lnTo>
                  <a:lnTo>
                    <a:pt x="0" y="64103"/>
                  </a:lnTo>
                  <a:lnTo>
                    <a:pt x="1619" y="62579"/>
                  </a:lnTo>
                  <a:lnTo>
                    <a:pt x="1619" y="59531"/>
                  </a:lnTo>
                  <a:lnTo>
                    <a:pt x="3143" y="58007"/>
                  </a:lnTo>
                  <a:lnTo>
                    <a:pt x="3143" y="56483"/>
                  </a:lnTo>
                  <a:lnTo>
                    <a:pt x="125158" y="56483"/>
                  </a:lnTo>
                  <a:lnTo>
                    <a:pt x="125158" y="58007"/>
                  </a:lnTo>
                  <a:lnTo>
                    <a:pt x="126682" y="59531"/>
                  </a:lnTo>
                  <a:lnTo>
                    <a:pt x="126682" y="62579"/>
                  </a:lnTo>
                  <a:lnTo>
                    <a:pt x="128206" y="64103"/>
                  </a:lnTo>
                  <a:lnTo>
                    <a:pt x="128206" y="71723"/>
                  </a:lnTo>
                  <a:lnTo>
                    <a:pt x="126682" y="74771"/>
                  </a:lnTo>
                  <a:lnTo>
                    <a:pt x="125158" y="76295"/>
                  </a:lnTo>
                  <a:lnTo>
                    <a:pt x="125158" y="77819"/>
                  </a:lnTo>
                  <a:lnTo>
                    <a:pt x="123634" y="79343"/>
                  </a:lnTo>
                  <a:close/>
                </a:path>
                <a:path w="128270" h="273685">
                  <a:moveTo>
                    <a:pt x="99250" y="273272"/>
                  </a:moveTo>
                  <a:lnTo>
                    <a:pt x="83915" y="273272"/>
                  </a:lnTo>
                  <a:lnTo>
                    <a:pt x="74771" y="271748"/>
                  </a:lnTo>
                  <a:lnTo>
                    <a:pt x="68675" y="268700"/>
                  </a:lnTo>
                  <a:lnTo>
                    <a:pt x="61055" y="265652"/>
                  </a:lnTo>
                  <a:lnTo>
                    <a:pt x="54959" y="262604"/>
                  </a:lnTo>
                  <a:lnTo>
                    <a:pt x="50387" y="256508"/>
                  </a:lnTo>
                  <a:lnTo>
                    <a:pt x="45815" y="251841"/>
                  </a:lnTo>
                  <a:lnTo>
                    <a:pt x="42767" y="244221"/>
                  </a:lnTo>
                  <a:lnTo>
                    <a:pt x="41243" y="235077"/>
                  </a:lnTo>
                  <a:lnTo>
                    <a:pt x="39481" y="228838"/>
                  </a:lnTo>
                  <a:lnTo>
                    <a:pt x="38576" y="221742"/>
                  </a:lnTo>
                  <a:lnTo>
                    <a:pt x="38242" y="214074"/>
                  </a:lnTo>
                  <a:lnTo>
                    <a:pt x="38195" y="79343"/>
                  </a:lnTo>
                  <a:lnTo>
                    <a:pt x="64103" y="79343"/>
                  </a:lnTo>
                  <a:lnTo>
                    <a:pt x="64103" y="203073"/>
                  </a:lnTo>
                  <a:lnTo>
                    <a:pt x="64650" y="213693"/>
                  </a:lnTo>
                  <a:lnTo>
                    <a:pt x="87836" y="249483"/>
                  </a:lnTo>
                  <a:lnTo>
                    <a:pt x="96202" y="250317"/>
                  </a:lnTo>
                  <a:lnTo>
                    <a:pt x="128206" y="250317"/>
                  </a:lnTo>
                  <a:lnTo>
                    <a:pt x="128206" y="258032"/>
                  </a:lnTo>
                  <a:lnTo>
                    <a:pt x="126682" y="261080"/>
                  </a:lnTo>
                  <a:lnTo>
                    <a:pt x="126682" y="262604"/>
                  </a:lnTo>
                  <a:lnTo>
                    <a:pt x="125158" y="264128"/>
                  </a:lnTo>
                  <a:lnTo>
                    <a:pt x="125158" y="265652"/>
                  </a:lnTo>
                  <a:lnTo>
                    <a:pt x="123634" y="265652"/>
                  </a:lnTo>
                  <a:lnTo>
                    <a:pt x="122110" y="267176"/>
                  </a:lnTo>
                  <a:lnTo>
                    <a:pt x="119062" y="268700"/>
                  </a:lnTo>
                  <a:lnTo>
                    <a:pt x="117538" y="268700"/>
                  </a:lnTo>
                  <a:lnTo>
                    <a:pt x="114490" y="270224"/>
                  </a:lnTo>
                  <a:lnTo>
                    <a:pt x="111442" y="270224"/>
                  </a:lnTo>
                  <a:lnTo>
                    <a:pt x="109918" y="271748"/>
                  </a:lnTo>
                  <a:lnTo>
                    <a:pt x="102298" y="271748"/>
                  </a:lnTo>
                  <a:lnTo>
                    <a:pt x="99250" y="273272"/>
                  </a:lnTo>
                  <a:close/>
                </a:path>
                <a:path w="128270" h="273685">
                  <a:moveTo>
                    <a:pt x="128206" y="250317"/>
                  </a:moveTo>
                  <a:lnTo>
                    <a:pt x="102298" y="250317"/>
                  </a:lnTo>
                  <a:lnTo>
                    <a:pt x="105346" y="248793"/>
                  </a:lnTo>
                  <a:lnTo>
                    <a:pt x="108394" y="248793"/>
                  </a:lnTo>
                  <a:lnTo>
                    <a:pt x="111442" y="247269"/>
                  </a:lnTo>
                  <a:lnTo>
                    <a:pt x="112966" y="245745"/>
                  </a:lnTo>
                  <a:lnTo>
                    <a:pt x="116014" y="245745"/>
                  </a:lnTo>
                  <a:lnTo>
                    <a:pt x="117538" y="244221"/>
                  </a:lnTo>
                  <a:lnTo>
                    <a:pt x="119062" y="244221"/>
                  </a:lnTo>
                  <a:lnTo>
                    <a:pt x="120586" y="242697"/>
                  </a:lnTo>
                  <a:lnTo>
                    <a:pt x="125158" y="242697"/>
                  </a:lnTo>
                  <a:lnTo>
                    <a:pt x="126682" y="244221"/>
                  </a:lnTo>
                  <a:lnTo>
                    <a:pt x="126682" y="247269"/>
                  </a:lnTo>
                  <a:lnTo>
                    <a:pt x="128206" y="248793"/>
                  </a:lnTo>
                  <a:lnTo>
                    <a:pt x="128206" y="250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7060" y="1816608"/>
              <a:ext cx="179985" cy="221361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59625" y="1816608"/>
            <a:ext cx="112871" cy="21831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74812" y="6424136"/>
            <a:ext cx="120491" cy="8248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5124" y="3344542"/>
            <a:ext cx="7341698" cy="1397662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726150" y="2112263"/>
            <a:ext cx="6081395" cy="1934845"/>
            <a:chOff x="2726150" y="2112263"/>
            <a:chExt cx="6081395" cy="1934845"/>
          </a:xfrm>
        </p:grpSpPr>
        <p:sp>
          <p:nvSpPr>
            <p:cNvPr id="26" name="object 26"/>
            <p:cNvSpPr/>
            <p:nvPr/>
          </p:nvSpPr>
          <p:spPr>
            <a:xfrm>
              <a:off x="5676900" y="2112263"/>
              <a:ext cx="3130550" cy="433070"/>
            </a:xfrm>
            <a:custGeom>
              <a:avLst/>
              <a:gdLst/>
              <a:ahLst/>
              <a:cxnLst/>
              <a:rect l="l" t="t" r="r" b="b"/>
              <a:pathLst>
                <a:path w="3130550" h="433069">
                  <a:moveTo>
                    <a:pt x="3130296" y="432816"/>
                  </a:moveTo>
                  <a:lnTo>
                    <a:pt x="0" y="432816"/>
                  </a:lnTo>
                  <a:lnTo>
                    <a:pt x="0" y="0"/>
                  </a:lnTo>
                  <a:lnTo>
                    <a:pt x="3130296" y="0"/>
                  </a:lnTo>
                  <a:lnTo>
                    <a:pt x="3130296" y="432816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97619" y="2239517"/>
              <a:ext cx="24765" cy="186690"/>
            </a:xfrm>
            <a:custGeom>
              <a:avLst/>
              <a:gdLst/>
              <a:ahLst/>
              <a:cxnLst/>
              <a:rect l="l" t="t" r="r" b="b"/>
              <a:pathLst>
                <a:path w="24764" h="186689">
                  <a:moveTo>
                    <a:pt x="22860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4764" h="186689">
                  <a:moveTo>
                    <a:pt x="22860" y="186213"/>
                  </a:moveTo>
                  <a:lnTo>
                    <a:pt x="3048" y="186213"/>
                  </a:lnTo>
                  <a:lnTo>
                    <a:pt x="0" y="183165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4384" y="1524"/>
                  </a:lnTo>
                  <a:lnTo>
                    <a:pt x="24384" y="184689"/>
                  </a:lnTo>
                  <a:lnTo>
                    <a:pt x="22860" y="184689"/>
                  </a:lnTo>
                  <a:lnTo>
                    <a:pt x="22860" y="1862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69247" y="2286761"/>
              <a:ext cx="190690" cy="13896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2705" y="2286761"/>
              <a:ext cx="118919" cy="1908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49152" y="2286761"/>
              <a:ext cx="128049" cy="14201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2362" y="2253233"/>
              <a:ext cx="169354" cy="17402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982384" y="2239530"/>
              <a:ext cx="132715" cy="186690"/>
            </a:xfrm>
            <a:custGeom>
              <a:avLst/>
              <a:gdLst/>
              <a:ahLst/>
              <a:cxnLst/>
              <a:rect l="l" t="t" r="r" b="b"/>
              <a:pathLst>
                <a:path w="132715" h="186689">
                  <a:moveTo>
                    <a:pt x="22860" y="184683"/>
                  </a:moveTo>
                  <a:lnTo>
                    <a:pt x="1524" y="184683"/>
                  </a:lnTo>
                  <a:lnTo>
                    <a:pt x="3048" y="186207"/>
                  </a:lnTo>
                  <a:lnTo>
                    <a:pt x="21336" y="186207"/>
                  </a:lnTo>
                  <a:lnTo>
                    <a:pt x="22860" y="184683"/>
                  </a:lnTo>
                  <a:close/>
                </a:path>
                <a:path w="132715" h="186689">
                  <a:moveTo>
                    <a:pt x="131165" y="184683"/>
                  </a:moveTo>
                  <a:lnTo>
                    <a:pt x="111353" y="184683"/>
                  </a:lnTo>
                  <a:lnTo>
                    <a:pt x="111353" y="186207"/>
                  </a:lnTo>
                  <a:lnTo>
                    <a:pt x="131165" y="186207"/>
                  </a:lnTo>
                  <a:lnTo>
                    <a:pt x="131165" y="184683"/>
                  </a:lnTo>
                  <a:close/>
                </a:path>
                <a:path w="132715" h="186689">
                  <a:moveTo>
                    <a:pt x="132689" y="1295"/>
                  </a:moveTo>
                  <a:lnTo>
                    <a:pt x="130937" y="1295"/>
                  </a:lnTo>
                  <a:lnTo>
                    <a:pt x="129641" y="0"/>
                  </a:lnTo>
                  <a:lnTo>
                    <a:pt x="112877" y="0"/>
                  </a:lnTo>
                  <a:lnTo>
                    <a:pt x="111582" y="1295"/>
                  </a:lnTo>
                  <a:lnTo>
                    <a:pt x="109829" y="1295"/>
                  </a:lnTo>
                  <a:lnTo>
                    <a:pt x="109829" y="2565"/>
                  </a:lnTo>
                  <a:lnTo>
                    <a:pt x="108305" y="2565"/>
                  </a:lnTo>
                  <a:lnTo>
                    <a:pt x="108305" y="77495"/>
                  </a:lnTo>
                  <a:lnTo>
                    <a:pt x="24384" y="77495"/>
                  </a:lnTo>
                  <a:lnTo>
                    <a:pt x="24384" y="2565"/>
                  </a:lnTo>
                  <a:lnTo>
                    <a:pt x="23279" y="2565"/>
                  </a:lnTo>
                  <a:lnTo>
                    <a:pt x="23279" y="1295"/>
                  </a:lnTo>
                  <a:lnTo>
                    <a:pt x="21336" y="1295"/>
                  </a:lnTo>
                  <a:lnTo>
                    <a:pt x="21336" y="0"/>
                  </a:lnTo>
                  <a:lnTo>
                    <a:pt x="3048" y="0"/>
                  </a:lnTo>
                  <a:lnTo>
                    <a:pt x="3048" y="1295"/>
                  </a:lnTo>
                  <a:lnTo>
                    <a:pt x="1117" y="1295"/>
                  </a:lnTo>
                  <a:lnTo>
                    <a:pt x="1117" y="2565"/>
                  </a:lnTo>
                  <a:lnTo>
                    <a:pt x="0" y="2565"/>
                  </a:lnTo>
                  <a:lnTo>
                    <a:pt x="0" y="77495"/>
                  </a:lnTo>
                  <a:lnTo>
                    <a:pt x="0" y="100355"/>
                  </a:lnTo>
                  <a:lnTo>
                    <a:pt x="0" y="184175"/>
                  </a:lnTo>
                  <a:lnTo>
                    <a:pt x="24384" y="184175"/>
                  </a:lnTo>
                  <a:lnTo>
                    <a:pt x="24384" y="100355"/>
                  </a:lnTo>
                  <a:lnTo>
                    <a:pt x="108305" y="100355"/>
                  </a:lnTo>
                  <a:lnTo>
                    <a:pt x="108305" y="182905"/>
                  </a:lnTo>
                  <a:lnTo>
                    <a:pt x="109829" y="182905"/>
                  </a:lnTo>
                  <a:lnTo>
                    <a:pt x="109829" y="184175"/>
                  </a:lnTo>
                  <a:lnTo>
                    <a:pt x="132689" y="184175"/>
                  </a:lnTo>
                  <a:lnTo>
                    <a:pt x="132689" y="182905"/>
                  </a:lnTo>
                  <a:lnTo>
                    <a:pt x="132689" y="100355"/>
                  </a:lnTo>
                  <a:lnTo>
                    <a:pt x="132689" y="77495"/>
                  </a:lnTo>
                  <a:lnTo>
                    <a:pt x="132689" y="2565"/>
                  </a:lnTo>
                  <a:lnTo>
                    <a:pt x="132689" y="1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51751" y="2370772"/>
              <a:ext cx="77724" cy="12668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54027" y="2237993"/>
              <a:ext cx="166149" cy="19078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3988" y="2286761"/>
              <a:ext cx="190690" cy="13896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778" y="2286761"/>
              <a:ext cx="127954" cy="14201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03844" y="2225706"/>
              <a:ext cx="118967" cy="20307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65484" y="2288285"/>
              <a:ext cx="111442" cy="14049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221116" y="2225712"/>
              <a:ext cx="22860" cy="200025"/>
            </a:xfrm>
            <a:custGeom>
              <a:avLst/>
              <a:gdLst/>
              <a:ahLst/>
              <a:cxnLst/>
              <a:rect l="l" t="t" r="r" b="b"/>
              <a:pathLst>
                <a:path w="22859" h="200025">
                  <a:moveTo>
                    <a:pt x="21336" y="198501"/>
                  </a:moveTo>
                  <a:lnTo>
                    <a:pt x="1524" y="198501"/>
                  </a:lnTo>
                  <a:lnTo>
                    <a:pt x="1524" y="200025"/>
                  </a:lnTo>
                  <a:lnTo>
                    <a:pt x="21336" y="200025"/>
                  </a:lnTo>
                  <a:lnTo>
                    <a:pt x="21336" y="198501"/>
                  </a:lnTo>
                  <a:close/>
                </a:path>
                <a:path w="22859" h="200025">
                  <a:moveTo>
                    <a:pt x="22860" y="2413"/>
                  </a:moveTo>
                  <a:lnTo>
                    <a:pt x="21590" y="2413"/>
                  </a:lnTo>
                  <a:lnTo>
                    <a:pt x="21590" y="1143"/>
                  </a:lnTo>
                  <a:lnTo>
                    <a:pt x="19431" y="1143"/>
                  </a:lnTo>
                  <a:lnTo>
                    <a:pt x="18288" y="0"/>
                  </a:lnTo>
                  <a:lnTo>
                    <a:pt x="4572" y="0"/>
                  </a:lnTo>
                  <a:lnTo>
                    <a:pt x="3429" y="1143"/>
                  </a:lnTo>
                  <a:lnTo>
                    <a:pt x="0" y="1143"/>
                  </a:lnTo>
                  <a:lnTo>
                    <a:pt x="0" y="2413"/>
                  </a:lnTo>
                  <a:lnTo>
                    <a:pt x="0" y="197993"/>
                  </a:lnTo>
                  <a:lnTo>
                    <a:pt x="22860" y="197993"/>
                  </a:lnTo>
                  <a:lnTo>
                    <a:pt x="22860" y="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77707" y="2286761"/>
              <a:ext cx="118866" cy="14201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726150" y="2324957"/>
              <a:ext cx="2952115" cy="1722120"/>
            </a:xfrm>
            <a:custGeom>
              <a:avLst/>
              <a:gdLst/>
              <a:ahLst/>
              <a:cxnLst/>
              <a:rect l="l" t="t" r="r" b="b"/>
              <a:pathLst>
                <a:path w="2952115" h="1722120">
                  <a:moveTo>
                    <a:pt x="56789" y="1695224"/>
                  </a:moveTo>
                  <a:lnTo>
                    <a:pt x="51535" y="1686478"/>
                  </a:lnTo>
                  <a:lnTo>
                    <a:pt x="2947320" y="0"/>
                  </a:lnTo>
                  <a:lnTo>
                    <a:pt x="2951892" y="9144"/>
                  </a:lnTo>
                  <a:lnTo>
                    <a:pt x="56789" y="1695224"/>
                  </a:lnTo>
                  <a:close/>
                </a:path>
                <a:path w="2952115" h="1722120">
                  <a:moveTo>
                    <a:pt x="0" y="1722120"/>
                  </a:moveTo>
                  <a:lnTo>
                    <a:pt x="38100" y="1664112"/>
                  </a:lnTo>
                  <a:lnTo>
                    <a:pt x="51535" y="1686478"/>
                  </a:lnTo>
                  <a:lnTo>
                    <a:pt x="42671" y="1691640"/>
                  </a:lnTo>
                  <a:lnTo>
                    <a:pt x="47243" y="1700784"/>
                  </a:lnTo>
                  <a:lnTo>
                    <a:pt x="60128" y="1700784"/>
                  </a:lnTo>
                  <a:lnTo>
                    <a:pt x="70199" y="1717548"/>
                  </a:lnTo>
                  <a:lnTo>
                    <a:pt x="0" y="1722120"/>
                  </a:lnTo>
                  <a:close/>
                </a:path>
                <a:path w="2952115" h="1722120">
                  <a:moveTo>
                    <a:pt x="47243" y="1700784"/>
                  </a:moveTo>
                  <a:lnTo>
                    <a:pt x="42671" y="1691640"/>
                  </a:lnTo>
                  <a:lnTo>
                    <a:pt x="51535" y="1686478"/>
                  </a:lnTo>
                  <a:lnTo>
                    <a:pt x="56789" y="1695224"/>
                  </a:lnTo>
                  <a:lnTo>
                    <a:pt x="47243" y="1700784"/>
                  </a:lnTo>
                  <a:close/>
                </a:path>
                <a:path w="2952115" h="1722120">
                  <a:moveTo>
                    <a:pt x="60128" y="1700784"/>
                  </a:moveTo>
                  <a:lnTo>
                    <a:pt x="47243" y="1700784"/>
                  </a:lnTo>
                  <a:lnTo>
                    <a:pt x="56789" y="1695224"/>
                  </a:lnTo>
                  <a:lnTo>
                    <a:pt x="60128" y="1700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767262" y="4453223"/>
            <a:ext cx="3910965" cy="1742439"/>
            <a:chOff x="4767262" y="4453223"/>
            <a:chExt cx="3910965" cy="1742439"/>
          </a:xfrm>
        </p:grpSpPr>
        <p:sp>
          <p:nvSpPr>
            <p:cNvPr id="43" name="object 43"/>
            <p:cNvSpPr/>
            <p:nvPr/>
          </p:nvSpPr>
          <p:spPr>
            <a:xfrm>
              <a:off x="5547360" y="5050536"/>
              <a:ext cx="3130550" cy="1144905"/>
            </a:xfrm>
            <a:custGeom>
              <a:avLst/>
              <a:gdLst/>
              <a:ahLst/>
              <a:cxnLst/>
              <a:rect l="l" t="t" r="r" b="b"/>
              <a:pathLst>
                <a:path w="3130550" h="1144904">
                  <a:moveTo>
                    <a:pt x="3130295" y="1144524"/>
                  </a:moveTo>
                  <a:lnTo>
                    <a:pt x="0" y="1144524"/>
                  </a:lnTo>
                  <a:lnTo>
                    <a:pt x="0" y="0"/>
                  </a:lnTo>
                  <a:lnTo>
                    <a:pt x="3130295" y="0"/>
                  </a:lnTo>
                  <a:lnTo>
                    <a:pt x="3130295" y="1144524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20810" y="5175313"/>
              <a:ext cx="338613" cy="19088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02191" y="5192077"/>
              <a:ext cx="169259" cy="17411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61461" y="5224176"/>
              <a:ext cx="106775" cy="14201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578155" y="5163121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59" h="201929">
                  <a:moveTo>
                    <a:pt x="19812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22859" h="201929">
                  <a:moveTo>
                    <a:pt x="21336" y="199929"/>
                  </a:moveTo>
                  <a:lnTo>
                    <a:pt x="1524" y="199929"/>
                  </a:lnTo>
                  <a:lnTo>
                    <a:pt x="0" y="198405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2860" y="3048"/>
                  </a:lnTo>
                  <a:lnTo>
                    <a:pt x="22860" y="198405"/>
                  </a:lnTo>
                  <a:lnTo>
                    <a:pt x="21336" y="198405"/>
                  </a:lnTo>
                  <a:lnTo>
                    <a:pt x="21336" y="199929"/>
                  </a:lnTo>
                  <a:close/>
                </a:path>
                <a:path w="22859" h="201929">
                  <a:moveTo>
                    <a:pt x="13716" y="201549"/>
                  </a:moveTo>
                  <a:lnTo>
                    <a:pt x="9144" y="201549"/>
                  </a:lnTo>
                  <a:lnTo>
                    <a:pt x="7620" y="199929"/>
                  </a:lnTo>
                  <a:lnTo>
                    <a:pt x="15240" y="199929"/>
                  </a:lnTo>
                  <a:lnTo>
                    <a:pt x="13716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36179" y="5224176"/>
              <a:ext cx="128046" cy="14201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90182" y="5224177"/>
              <a:ext cx="102203" cy="14201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12197" y="5224176"/>
              <a:ext cx="106775" cy="14201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061740" y="5163121"/>
              <a:ext cx="24765" cy="201930"/>
            </a:xfrm>
            <a:custGeom>
              <a:avLst/>
              <a:gdLst/>
              <a:ahLst/>
              <a:cxnLst/>
              <a:rect l="l" t="t" r="r" b="b"/>
              <a:pathLst>
                <a:path w="24765" h="201929">
                  <a:moveTo>
                    <a:pt x="19812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9812" y="0"/>
                  </a:lnTo>
                  <a:lnTo>
                    <a:pt x="19812" y="1524"/>
                  </a:lnTo>
                  <a:close/>
                </a:path>
                <a:path w="24765" h="201929">
                  <a:moveTo>
                    <a:pt x="21336" y="199929"/>
                  </a:moveTo>
                  <a:lnTo>
                    <a:pt x="1524" y="199929"/>
                  </a:lnTo>
                  <a:lnTo>
                    <a:pt x="1524" y="198405"/>
                  </a:lnTo>
                  <a:lnTo>
                    <a:pt x="0" y="198405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2860" y="3048"/>
                  </a:lnTo>
                  <a:lnTo>
                    <a:pt x="24384" y="4571"/>
                  </a:lnTo>
                  <a:lnTo>
                    <a:pt x="24384" y="196881"/>
                  </a:lnTo>
                  <a:lnTo>
                    <a:pt x="22860" y="196881"/>
                  </a:lnTo>
                  <a:lnTo>
                    <a:pt x="22860" y="198405"/>
                  </a:lnTo>
                  <a:lnTo>
                    <a:pt x="21336" y="199929"/>
                  </a:lnTo>
                  <a:close/>
                </a:path>
                <a:path w="24765" h="201929">
                  <a:moveTo>
                    <a:pt x="13716" y="201549"/>
                  </a:moveTo>
                  <a:lnTo>
                    <a:pt x="9144" y="201549"/>
                  </a:lnTo>
                  <a:lnTo>
                    <a:pt x="7620" y="199929"/>
                  </a:lnTo>
                  <a:lnTo>
                    <a:pt x="16764" y="199929"/>
                  </a:lnTo>
                  <a:lnTo>
                    <a:pt x="13716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98995" y="5176837"/>
              <a:ext cx="132778" cy="18783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66825" y="5308091"/>
              <a:ext cx="77819" cy="12677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69028" y="5175313"/>
              <a:ext cx="166226" cy="19088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29918" y="5163121"/>
              <a:ext cx="781049" cy="20307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17597" y="5515737"/>
              <a:ext cx="1023556" cy="20307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35736" y="5595175"/>
              <a:ext cx="119062" cy="7629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246334" y="5633275"/>
              <a:ext cx="70485" cy="20320"/>
            </a:xfrm>
            <a:custGeom>
              <a:avLst/>
              <a:gdLst/>
              <a:ahLst/>
              <a:cxnLst/>
              <a:rect l="l" t="t" r="r" b="b"/>
              <a:pathLst>
                <a:path w="70484" h="20320">
                  <a:moveTo>
                    <a:pt x="68580" y="19907"/>
                  </a:moveTo>
                  <a:lnTo>
                    <a:pt x="1524" y="19907"/>
                  </a:lnTo>
                  <a:lnTo>
                    <a:pt x="1524" y="18383"/>
                  </a:lnTo>
                  <a:lnTo>
                    <a:pt x="0" y="16859"/>
                  </a:lnTo>
                  <a:lnTo>
                    <a:pt x="0" y="3143"/>
                  </a:lnTo>
                  <a:lnTo>
                    <a:pt x="1524" y="3143"/>
                  </a:lnTo>
                  <a:lnTo>
                    <a:pt x="1524" y="1619"/>
                  </a:lnTo>
                  <a:lnTo>
                    <a:pt x="3048" y="0"/>
                  </a:lnTo>
                  <a:lnTo>
                    <a:pt x="67056" y="0"/>
                  </a:lnTo>
                  <a:lnTo>
                    <a:pt x="67056" y="1619"/>
                  </a:lnTo>
                  <a:lnTo>
                    <a:pt x="68580" y="1619"/>
                  </a:lnTo>
                  <a:lnTo>
                    <a:pt x="68580" y="3143"/>
                  </a:lnTo>
                  <a:lnTo>
                    <a:pt x="70104" y="4667"/>
                  </a:lnTo>
                  <a:lnTo>
                    <a:pt x="70104" y="16859"/>
                  </a:lnTo>
                  <a:lnTo>
                    <a:pt x="68580" y="18383"/>
                  </a:lnTo>
                  <a:lnTo>
                    <a:pt x="68580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51585" y="5529548"/>
              <a:ext cx="106775" cy="18621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63612" y="5576792"/>
              <a:ext cx="756666" cy="14201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88711" y="5931026"/>
              <a:ext cx="109823" cy="14049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32157" y="5929502"/>
              <a:ext cx="91535" cy="14201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954172" y="5877591"/>
              <a:ext cx="30480" cy="191135"/>
            </a:xfrm>
            <a:custGeom>
              <a:avLst/>
              <a:gdLst/>
              <a:ahLst/>
              <a:cxnLst/>
              <a:rect l="l" t="t" r="r" b="b"/>
              <a:pathLst>
                <a:path w="30479" h="191135">
                  <a:moveTo>
                    <a:pt x="24384" y="54959"/>
                  </a:moveTo>
                  <a:lnTo>
                    <a:pt x="6096" y="54959"/>
                  </a:lnTo>
                  <a:lnTo>
                    <a:pt x="7620" y="53435"/>
                  </a:lnTo>
                  <a:lnTo>
                    <a:pt x="22860" y="53435"/>
                  </a:lnTo>
                  <a:lnTo>
                    <a:pt x="24384" y="54959"/>
                  </a:lnTo>
                  <a:close/>
                </a:path>
                <a:path w="30479" h="191135">
                  <a:moveTo>
                    <a:pt x="25908" y="56483"/>
                  </a:moveTo>
                  <a:lnTo>
                    <a:pt x="4572" y="56483"/>
                  </a:lnTo>
                  <a:lnTo>
                    <a:pt x="4572" y="54959"/>
                  </a:lnTo>
                  <a:lnTo>
                    <a:pt x="25908" y="54959"/>
                  </a:lnTo>
                  <a:lnTo>
                    <a:pt x="25908" y="56483"/>
                  </a:lnTo>
                  <a:close/>
                </a:path>
                <a:path w="30479" h="191135">
                  <a:moveTo>
                    <a:pt x="24384" y="190880"/>
                  </a:moveTo>
                  <a:lnTo>
                    <a:pt x="4572" y="190880"/>
                  </a:lnTo>
                  <a:lnTo>
                    <a:pt x="4572" y="189356"/>
                  </a:lnTo>
                  <a:lnTo>
                    <a:pt x="3048" y="189356"/>
                  </a:lnTo>
                  <a:lnTo>
                    <a:pt x="3048" y="56483"/>
                  </a:lnTo>
                  <a:lnTo>
                    <a:pt x="27432" y="56483"/>
                  </a:lnTo>
                  <a:lnTo>
                    <a:pt x="27432" y="187832"/>
                  </a:lnTo>
                  <a:lnTo>
                    <a:pt x="24384" y="190880"/>
                  </a:lnTo>
                  <a:close/>
                </a:path>
                <a:path w="30479" h="191135">
                  <a:moveTo>
                    <a:pt x="21336" y="29051"/>
                  </a:moveTo>
                  <a:lnTo>
                    <a:pt x="9144" y="29051"/>
                  </a:lnTo>
                  <a:lnTo>
                    <a:pt x="3048" y="26003"/>
                  </a:lnTo>
                  <a:lnTo>
                    <a:pt x="1524" y="24383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3048" y="3047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5908" y="3047"/>
                  </a:lnTo>
                  <a:lnTo>
                    <a:pt x="28956" y="4571"/>
                  </a:lnTo>
                  <a:lnTo>
                    <a:pt x="30480" y="9143"/>
                  </a:lnTo>
                  <a:lnTo>
                    <a:pt x="30480" y="19812"/>
                  </a:lnTo>
                  <a:lnTo>
                    <a:pt x="28956" y="24383"/>
                  </a:lnTo>
                  <a:lnTo>
                    <a:pt x="25908" y="26003"/>
                  </a:lnTo>
                  <a:lnTo>
                    <a:pt x="24384" y="27527"/>
                  </a:lnTo>
                  <a:lnTo>
                    <a:pt x="21336" y="29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24372" y="5929502"/>
              <a:ext cx="109823" cy="13896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163151" y="5929502"/>
              <a:ext cx="122110" cy="19088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67557" y="5882164"/>
              <a:ext cx="160210" cy="18630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558248" y="5882163"/>
              <a:ext cx="96107" cy="18630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80358" y="5882163"/>
              <a:ext cx="96107" cy="18630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860381" y="5880639"/>
              <a:ext cx="134207" cy="18935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26592" y="5882163"/>
              <a:ext cx="114490" cy="18630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79182" y="5882164"/>
              <a:ext cx="138779" cy="18935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432453" y="5929502"/>
              <a:ext cx="1116615" cy="14201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767262" y="4453223"/>
              <a:ext cx="784225" cy="1170940"/>
            </a:xfrm>
            <a:custGeom>
              <a:avLst/>
              <a:gdLst/>
              <a:ahLst/>
              <a:cxnLst/>
              <a:rect l="l" t="t" r="r" b="b"/>
              <a:pathLst>
                <a:path w="784225" h="1170939">
                  <a:moveTo>
                    <a:pt x="9239" y="70199"/>
                  </a:moveTo>
                  <a:lnTo>
                    <a:pt x="0" y="0"/>
                  </a:lnTo>
                  <a:lnTo>
                    <a:pt x="61055" y="35052"/>
                  </a:lnTo>
                  <a:lnTo>
                    <a:pt x="52068" y="41147"/>
                  </a:lnTo>
                  <a:lnTo>
                    <a:pt x="33623" y="41147"/>
                  </a:lnTo>
                  <a:lnTo>
                    <a:pt x="24479" y="45720"/>
                  </a:lnTo>
                  <a:lnTo>
                    <a:pt x="30983" y="55450"/>
                  </a:lnTo>
                  <a:lnTo>
                    <a:pt x="9239" y="70199"/>
                  </a:lnTo>
                  <a:close/>
                </a:path>
                <a:path w="784225" h="1170939">
                  <a:moveTo>
                    <a:pt x="30983" y="55450"/>
                  </a:moveTo>
                  <a:lnTo>
                    <a:pt x="24479" y="45720"/>
                  </a:lnTo>
                  <a:lnTo>
                    <a:pt x="33623" y="41147"/>
                  </a:lnTo>
                  <a:lnTo>
                    <a:pt x="39374" y="49758"/>
                  </a:lnTo>
                  <a:lnTo>
                    <a:pt x="30983" y="55450"/>
                  </a:lnTo>
                  <a:close/>
                </a:path>
                <a:path w="784225" h="1170939">
                  <a:moveTo>
                    <a:pt x="39374" y="49758"/>
                  </a:moveTo>
                  <a:lnTo>
                    <a:pt x="33623" y="41147"/>
                  </a:lnTo>
                  <a:lnTo>
                    <a:pt x="52068" y="41147"/>
                  </a:lnTo>
                  <a:lnTo>
                    <a:pt x="39374" y="49758"/>
                  </a:lnTo>
                  <a:close/>
                </a:path>
                <a:path w="784225" h="1170939">
                  <a:moveTo>
                    <a:pt x="776573" y="1170908"/>
                  </a:moveTo>
                  <a:lnTo>
                    <a:pt x="30983" y="55450"/>
                  </a:lnTo>
                  <a:lnTo>
                    <a:pt x="39374" y="49758"/>
                  </a:lnTo>
                  <a:lnTo>
                    <a:pt x="784193" y="1164812"/>
                  </a:lnTo>
                  <a:lnTo>
                    <a:pt x="776573" y="1170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3128" y="1056132"/>
            <a:ext cx="8925560" cy="5671185"/>
            <a:chOff x="1133128" y="1056132"/>
            <a:chExt cx="8925560" cy="5671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128" y="1056132"/>
              <a:ext cx="8925271" cy="56708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4812" y="6424136"/>
              <a:ext cx="117443" cy="8248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81571" y="4381500"/>
              <a:ext cx="2816860" cy="789940"/>
            </a:xfrm>
            <a:custGeom>
              <a:avLst/>
              <a:gdLst/>
              <a:ahLst/>
              <a:cxnLst/>
              <a:rect l="l" t="t" r="r" b="b"/>
              <a:pathLst>
                <a:path w="2816859" h="789939">
                  <a:moveTo>
                    <a:pt x="2816351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2816351" y="0"/>
                  </a:lnTo>
                  <a:lnTo>
                    <a:pt x="2816351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2562" y="4494371"/>
              <a:ext cx="1366837" cy="2045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0191" y="4494371"/>
              <a:ext cx="234869" cy="2045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73542" y="4509706"/>
              <a:ext cx="134620" cy="187325"/>
            </a:xfrm>
            <a:custGeom>
              <a:avLst/>
              <a:gdLst/>
              <a:ahLst/>
              <a:cxnLst/>
              <a:rect l="l" t="t" r="r" b="b"/>
              <a:pathLst>
                <a:path w="134620" h="187325">
                  <a:moveTo>
                    <a:pt x="22860" y="184696"/>
                  </a:moveTo>
                  <a:lnTo>
                    <a:pt x="1524" y="184696"/>
                  </a:lnTo>
                  <a:lnTo>
                    <a:pt x="3048" y="186220"/>
                  </a:lnTo>
                  <a:lnTo>
                    <a:pt x="22860" y="186220"/>
                  </a:lnTo>
                  <a:lnTo>
                    <a:pt x="22860" y="184696"/>
                  </a:lnTo>
                  <a:close/>
                </a:path>
                <a:path w="134620" h="187325">
                  <a:moveTo>
                    <a:pt x="134213" y="2578"/>
                  </a:moveTo>
                  <a:lnTo>
                    <a:pt x="132689" y="2578"/>
                  </a:lnTo>
                  <a:lnTo>
                    <a:pt x="132689" y="1308"/>
                  </a:lnTo>
                  <a:lnTo>
                    <a:pt x="130949" y="1308"/>
                  </a:lnTo>
                  <a:lnTo>
                    <a:pt x="129641" y="0"/>
                  </a:lnTo>
                  <a:lnTo>
                    <a:pt x="112877" y="0"/>
                  </a:lnTo>
                  <a:lnTo>
                    <a:pt x="111569" y="1308"/>
                  </a:lnTo>
                  <a:lnTo>
                    <a:pt x="109829" y="1308"/>
                  </a:lnTo>
                  <a:lnTo>
                    <a:pt x="109829" y="2578"/>
                  </a:lnTo>
                  <a:lnTo>
                    <a:pt x="109829" y="77508"/>
                  </a:lnTo>
                  <a:lnTo>
                    <a:pt x="24384" y="77508"/>
                  </a:lnTo>
                  <a:lnTo>
                    <a:pt x="24384" y="1308"/>
                  </a:lnTo>
                  <a:lnTo>
                    <a:pt x="22644" y="1308"/>
                  </a:lnTo>
                  <a:lnTo>
                    <a:pt x="21336" y="0"/>
                  </a:lnTo>
                  <a:lnTo>
                    <a:pt x="3048" y="0"/>
                  </a:lnTo>
                  <a:lnTo>
                    <a:pt x="3048" y="1308"/>
                  </a:lnTo>
                  <a:lnTo>
                    <a:pt x="0" y="1308"/>
                  </a:lnTo>
                  <a:lnTo>
                    <a:pt x="0" y="77508"/>
                  </a:lnTo>
                  <a:lnTo>
                    <a:pt x="0" y="99098"/>
                  </a:lnTo>
                  <a:lnTo>
                    <a:pt x="0" y="184188"/>
                  </a:lnTo>
                  <a:lnTo>
                    <a:pt x="24384" y="184188"/>
                  </a:lnTo>
                  <a:lnTo>
                    <a:pt x="24384" y="99098"/>
                  </a:lnTo>
                  <a:lnTo>
                    <a:pt x="109829" y="99098"/>
                  </a:lnTo>
                  <a:lnTo>
                    <a:pt x="109829" y="182918"/>
                  </a:lnTo>
                  <a:lnTo>
                    <a:pt x="109829" y="184188"/>
                  </a:lnTo>
                  <a:lnTo>
                    <a:pt x="111353" y="184188"/>
                  </a:lnTo>
                  <a:lnTo>
                    <a:pt x="111353" y="186728"/>
                  </a:lnTo>
                  <a:lnTo>
                    <a:pt x="131927" y="186728"/>
                  </a:lnTo>
                  <a:lnTo>
                    <a:pt x="131927" y="184188"/>
                  </a:lnTo>
                  <a:lnTo>
                    <a:pt x="132689" y="184188"/>
                  </a:lnTo>
                  <a:lnTo>
                    <a:pt x="132689" y="182918"/>
                  </a:lnTo>
                  <a:lnTo>
                    <a:pt x="134213" y="182918"/>
                  </a:lnTo>
                  <a:lnTo>
                    <a:pt x="134213" y="99098"/>
                  </a:lnTo>
                  <a:lnTo>
                    <a:pt x="134213" y="77508"/>
                  </a:lnTo>
                  <a:lnTo>
                    <a:pt x="134213" y="2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2902" y="4640960"/>
              <a:ext cx="77724" cy="1266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5183" y="4506658"/>
              <a:ext cx="166041" cy="1923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8327" y="4862322"/>
              <a:ext cx="68675" cy="1893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5957" y="4862321"/>
              <a:ext cx="155638" cy="1878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2076" y="4863845"/>
              <a:ext cx="201358" cy="1863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7162" y="4848605"/>
              <a:ext cx="813149" cy="20307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49932" y="4500467"/>
              <a:ext cx="934085" cy="281305"/>
            </a:xfrm>
            <a:custGeom>
              <a:avLst/>
              <a:gdLst/>
              <a:ahLst/>
              <a:cxnLst/>
              <a:rect l="l" t="t" r="r" b="b"/>
              <a:pathLst>
                <a:path w="934085" h="281304">
                  <a:moveTo>
                    <a:pt x="51816" y="61150"/>
                  </a:moveTo>
                  <a:lnTo>
                    <a:pt x="0" y="13811"/>
                  </a:lnTo>
                  <a:lnTo>
                    <a:pt x="70104" y="0"/>
                  </a:lnTo>
                  <a:lnTo>
                    <a:pt x="63238" y="22955"/>
                  </a:lnTo>
                  <a:lnTo>
                    <a:pt x="51816" y="22955"/>
                  </a:lnTo>
                  <a:lnTo>
                    <a:pt x="48768" y="32099"/>
                  </a:lnTo>
                  <a:lnTo>
                    <a:pt x="59592" y="35149"/>
                  </a:lnTo>
                  <a:lnTo>
                    <a:pt x="51816" y="61150"/>
                  </a:lnTo>
                  <a:close/>
                </a:path>
                <a:path w="934085" h="281304">
                  <a:moveTo>
                    <a:pt x="59592" y="35149"/>
                  </a:moveTo>
                  <a:lnTo>
                    <a:pt x="48768" y="32099"/>
                  </a:lnTo>
                  <a:lnTo>
                    <a:pt x="51816" y="22955"/>
                  </a:lnTo>
                  <a:lnTo>
                    <a:pt x="62349" y="25928"/>
                  </a:lnTo>
                  <a:lnTo>
                    <a:pt x="59592" y="35149"/>
                  </a:lnTo>
                  <a:close/>
                </a:path>
                <a:path w="934085" h="281304">
                  <a:moveTo>
                    <a:pt x="62349" y="25928"/>
                  </a:moveTo>
                  <a:lnTo>
                    <a:pt x="51816" y="22955"/>
                  </a:lnTo>
                  <a:lnTo>
                    <a:pt x="63238" y="22955"/>
                  </a:lnTo>
                  <a:lnTo>
                    <a:pt x="62349" y="25928"/>
                  </a:lnTo>
                  <a:close/>
                </a:path>
                <a:path w="934085" h="281304">
                  <a:moveTo>
                    <a:pt x="932116" y="280987"/>
                  </a:moveTo>
                  <a:lnTo>
                    <a:pt x="59592" y="35149"/>
                  </a:lnTo>
                  <a:lnTo>
                    <a:pt x="62349" y="25928"/>
                  </a:lnTo>
                  <a:lnTo>
                    <a:pt x="933640" y="271843"/>
                  </a:lnTo>
                  <a:lnTo>
                    <a:pt x="932116" y="2809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6131"/>
            <a:ext cx="10058400" cy="5671185"/>
            <a:chOff x="0" y="1056131"/>
            <a:chExt cx="10058400" cy="5671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4812" y="6424136"/>
              <a:ext cx="118967" cy="824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1"/>
              <a:ext cx="100584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610356"/>
              <a:ext cx="10058400" cy="31165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5904" y="4090415"/>
              <a:ext cx="8555990" cy="1374775"/>
            </a:xfrm>
            <a:custGeom>
              <a:avLst/>
              <a:gdLst/>
              <a:ahLst/>
              <a:cxnLst/>
              <a:rect l="l" t="t" r="r" b="b"/>
              <a:pathLst>
                <a:path w="8555990" h="1374775">
                  <a:moveTo>
                    <a:pt x="8555735" y="1374648"/>
                  </a:moveTo>
                  <a:lnTo>
                    <a:pt x="0" y="1374648"/>
                  </a:lnTo>
                  <a:lnTo>
                    <a:pt x="0" y="0"/>
                  </a:lnTo>
                  <a:lnTo>
                    <a:pt x="8555735" y="0"/>
                  </a:lnTo>
                  <a:lnTo>
                    <a:pt x="8555735" y="1374648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0191" y="4303585"/>
              <a:ext cx="152505" cy="2472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541" y="4241012"/>
              <a:ext cx="531495" cy="309880"/>
            </a:xfrm>
            <a:custGeom>
              <a:avLst/>
              <a:gdLst/>
              <a:ahLst/>
              <a:cxnLst/>
              <a:rect l="l" t="t" r="r" b="b"/>
              <a:pathLst>
                <a:path w="531495" h="309879">
                  <a:moveTo>
                    <a:pt x="158686" y="68681"/>
                  </a:moveTo>
                  <a:lnTo>
                    <a:pt x="157162" y="68681"/>
                  </a:lnTo>
                  <a:lnTo>
                    <a:pt x="155638" y="67157"/>
                  </a:lnTo>
                  <a:lnTo>
                    <a:pt x="154114" y="67157"/>
                  </a:lnTo>
                  <a:lnTo>
                    <a:pt x="152590" y="65633"/>
                  </a:lnTo>
                  <a:lnTo>
                    <a:pt x="134302" y="65633"/>
                  </a:lnTo>
                  <a:lnTo>
                    <a:pt x="132778" y="67157"/>
                  </a:lnTo>
                  <a:lnTo>
                    <a:pt x="129730" y="67157"/>
                  </a:lnTo>
                  <a:lnTo>
                    <a:pt x="129730" y="68681"/>
                  </a:lnTo>
                  <a:lnTo>
                    <a:pt x="128206" y="70205"/>
                  </a:lnTo>
                  <a:lnTo>
                    <a:pt x="128206" y="71729"/>
                  </a:lnTo>
                  <a:lnTo>
                    <a:pt x="82397" y="206032"/>
                  </a:lnTo>
                  <a:lnTo>
                    <a:pt x="80873" y="206032"/>
                  </a:lnTo>
                  <a:lnTo>
                    <a:pt x="33629" y="73253"/>
                  </a:lnTo>
                  <a:lnTo>
                    <a:pt x="33629" y="71729"/>
                  </a:lnTo>
                  <a:lnTo>
                    <a:pt x="32105" y="70205"/>
                  </a:lnTo>
                  <a:lnTo>
                    <a:pt x="32105" y="68681"/>
                  </a:lnTo>
                  <a:lnTo>
                    <a:pt x="30581" y="67157"/>
                  </a:lnTo>
                  <a:lnTo>
                    <a:pt x="27533" y="67157"/>
                  </a:lnTo>
                  <a:lnTo>
                    <a:pt x="26009" y="65633"/>
                  </a:lnTo>
                  <a:lnTo>
                    <a:pt x="7721" y="65633"/>
                  </a:lnTo>
                  <a:lnTo>
                    <a:pt x="4673" y="67157"/>
                  </a:lnTo>
                  <a:lnTo>
                    <a:pt x="3149" y="67157"/>
                  </a:lnTo>
                  <a:lnTo>
                    <a:pt x="1625" y="68681"/>
                  </a:lnTo>
                  <a:lnTo>
                    <a:pt x="0" y="70205"/>
                  </a:lnTo>
                  <a:lnTo>
                    <a:pt x="0" y="73253"/>
                  </a:lnTo>
                  <a:lnTo>
                    <a:pt x="1625" y="74777"/>
                  </a:lnTo>
                  <a:lnTo>
                    <a:pt x="1625" y="77825"/>
                  </a:lnTo>
                  <a:lnTo>
                    <a:pt x="61061" y="236601"/>
                  </a:lnTo>
                  <a:lnTo>
                    <a:pt x="61061" y="238125"/>
                  </a:lnTo>
                  <a:lnTo>
                    <a:pt x="62585" y="238125"/>
                  </a:lnTo>
                  <a:lnTo>
                    <a:pt x="64109" y="239649"/>
                  </a:lnTo>
                  <a:lnTo>
                    <a:pt x="64109" y="241173"/>
                  </a:lnTo>
                  <a:lnTo>
                    <a:pt x="65633" y="241173"/>
                  </a:lnTo>
                  <a:lnTo>
                    <a:pt x="67157" y="242697"/>
                  </a:lnTo>
                  <a:lnTo>
                    <a:pt x="44297" y="300710"/>
                  </a:lnTo>
                  <a:lnTo>
                    <a:pt x="42773" y="302234"/>
                  </a:lnTo>
                  <a:lnTo>
                    <a:pt x="42773" y="306806"/>
                  </a:lnTo>
                  <a:lnTo>
                    <a:pt x="44297" y="306806"/>
                  </a:lnTo>
                  <a:lnTo>
                    <a:pt x="45821" y="308330"/>
                  </a:lnTo>
                  <a:lnTo>
                    <a:pt x="48869" y="308330"/>
                  </a:lnTo>
                  <a:lnTo>
                    <a:pt x="50393" y="309854"/>
                  </a:lnTo>
                  <a:lnTo>
                    <a:pt x="62585" y="309854"/>
                  </a:lnTo>
                  <a:lnTo>
                    <a:pt x="67157" y="308330"/>
                  </a:lnTo>
                  <a:lnTo>
                    <a:pt x="70205" y="308330"/>
                  </a:lnTo>
                  <a:lnTo>
                    <a:pt x="73253" y="306806"/>
                  </a:lnTo>
                  <a:lnTo>
                    <a:pt x="76301" y="303758"/>
                  </a:lnTo>
                  <a:lnTo>
                    <a:pt x="97726" y="242697"/>
                  </a:lnTo>
                  <a:lnTo>
                    <a:pt x="110947" y="206032"/>
                  </a:lnTo>
                  <a:lnTo>
                    <a:pt x="157162" y="77825"/>
                  </a:lnTo>
                  <a:lnTo>
                    <a:pt x="158686" y="74777"/>
                  </a:lnTo>
                  <a:lnTo>
                    <a:pt x="158686" y="68681"/>
                  </a:lnTo>
                  <a:close/>
                </a:path>
                <a:path w="531495" h="309879">
                  <a:moveTo>
                    <a:pt x="354037" y="290029"/>
                  </a:moveTo>
                  <a:lnTo>
                    <a:pt x="352513" y="288505"/>
                  </a:lnTo>
                  <a:lnTo>
                    <a:pt x="352513" y="285457"/>
                  </a:lnTo>
                  <a:lnTo>
                    <a:pt x="167919" y="285457"/>
                  </a:lnTo>
                  <a:lnTo>
                    <a:pt x="166395" y="286981"/>
                  </a:lnTo>
                  <a:lnTo>
                    <a:pt x="166395" y="288505"/>
                  </a:lnTo>
                  <a:lnTo>
                    <a:pt x="164871" y="290029"/>
                  </a:lnTo>
                  <a:lnTo>
                    <a:pt x="164871" y="305269"/>
                  </a:lnTo>
                  <a:lnTo>
                    <a:pt x="166395" y="306793"/>
                  </a:lnTo>
                  <a:lnTo>
                    <a:pt x="166395" y="308317"/>
                  </a:lnTo>
                  <a:lnTo>
                    <a:pt x="169443" y="309841"/>
                  </a:lnTo>
                  <a:lnTo>
                    <a:pt x="350989" y="309841"/>
                  </a:lnTo>
                  <a:lnTo>
                    <a:pt x="352513" y="308317"/>
                  </a:lnTo>
                  <a:lnTo>
                    <a:pt x="352513" y="306793"/>
                  </a:lnTo>
                  <a:lnTo>
                    <a:pt x="354037" y="305269"/>
                  </a:lnTo>
                  <a:lnTo>
                    <a:pt x="354037" y="297649"/>
                  </a:lnTo>
                  <a:lnTo>
                    <a:pt x="354037" y="290029"/>
                  </a:lnTo>
                  <a:close/>
                </a:path>
                <a:path w="531495" h="309879">
                  <a:moveTo>
                    <a:pt x="530948" y="125158"/>
                  </a:moveTo>
                  <a:lnTo>
                    <a:pt x="528447" y="81953"/>
                  </a:lnTo>
                  <a:lnTo>
                    <a:pt x="526453" y="70205"/>
                  </a:lnTo>
                  <a:lnTo>
                    <a:pt x="524751" y="59093"/>
                  </a:lnTo>
                  <a:lnTo>
                    <a:pt x="522071" y="48869"/>
                  </a:lnTo>
                  <a:lnTo>
                    <a:pt x="518515" y="39687"/>
                  </a:lnTo>
                  <a:lnTo>
                    <a:pt x="514261" y="32004"/>
                  </a:lnTo>
                  <a:lnTo>
                    <a:pt x="509536" y="25908"/>
                  </a:lnTo>
                  <a:lnTo>
                    <a:pt x="508495" y="24549"/>
                  </a:lnTo>
                  <a:lnTo>
                    <a:pt x="502437" y="18097"/>
                  </a:lnTo>
                  <a:lnTo>
                    <a:pt x="499021" y="15227"/>
                  </a:lnTo>
                  <a:lnTo>
                    <a:pt x="499021" y="132778"/>
                  </a:lnTo>
                  <a:lnTo>
                    <a:pt x="497395" y="141922"/>
                  </a:lnTo>
                  <a:lnTo>
                    <a:pt x="497395" y="158788"/>
                  </a:lnTo>
                  <a:lnTo>
                    <a:pt x="495871" y="166408"/>
                  </a:lnTo>
                  <a:lnTo>
                    <a:pt x="494347" y="172504"/>
                  </a:lnTo>
                  <a:lnTo>
                    <a:pt x="492823" y="180124"/>
                  </a:lnTo>
                  <a:lnTo>
                    <a:pt x="491299" y="186220"/>
                  </a:lnTo>
                  <a:lnTo>
                    <a:pt x="488251" y="192316"/>
                  </a:lnTo>
                  <a:lnTo>
                    <a:pt x="486727" y="198412"/>
                  </a:lnTo>
                  <a:lnTo>
                    <a:pt x="482168" y="202971"/>
                  </a:lnTo>
                  <a:lnTo>
                    <a:pt x="479107" y="207645"/>
                  </a:lnTo>
                  <a:lnTo>
                    <a:pt x="476059" y="210693"/>
                  </a:lnTo>
                  <a:lnTo>
                    <a:pt x="471487" y="213741"/>
                  </a:lnTo>
                  <a:lnTo>
                    <a:pt x="465391" y="216789"/>
                  </a:lnTo>
                  <a:lnTo>
                    <a:pt x="460819" y="218313"/>
                  </a:lnTo>
                  <a:lnTo>
                    <a:pt x="454723" y="219837"/>
                  </a:lnTo>
                  <a:lnTo>
                    <a:pt x="439483" y="219837"/>
                  </a:lnTo>
                  <a:lnTo>
                    <a:pt x="431863" y="218313"/>
                  </a:lnTo>
                  <a:lnTo>
                    <a:pt x="425767" y="213741"/>
                  </a:lnTo>
                  <a:lnTo>
                    <a:pt x="418147" y="210693"/>
                  </a:lnTo>
                  <a:lnTo>
                    <a:pt x="402704" y="175234"/>
                  </a:lnTo>
                  <a:lnTo>
                    <a:pt x="398602" y="135559"/>
                  </a:lnTo>
                  <a:lnTo>
                    <a:pt x="398322" y="108000"/>
                  </a:lnTo>
                  <a:lnTo>
                    <a:pt x="398437" y="102247"/>
                  </a:lnTo>
                  <a:lnTo>
                    <a:pt x="405206" y="60337"/>
                  </a:lnTo>
                  <a:lnTo>
                    <a:pt x="434530" y="28003"/>
                  </a:lnTo>
                  <a:lnTo>
                    <a:pt x="448627" y="25908"/>
                  </a:lnTo>
                  <a:lnTo>
                    <a:pt x="454723" y="25908"/>
                  </a:lnTo>
                  <a:lnTo>
                    <a:pt x="459295" y="27432"/>
                  </a:lnTo>
                  <a:lnTo>
                    <a:pt x="465391" y="28956"/>
                  </a:lnTo>
                  <a:lnTo>
                    <a:pt x="469963" y="30480"/>
                  </a:lnTo>
                  <a:lnTo>
                    <a:pt x="473011" y="32004"/>
                  </a:lnTo>
                  <a:lnTo>
                    <a:pt x="477583" y="35052"/>
                  </a:lnTo>
                  <a:lnTo>
                    <a:pt x="480631" y="39624"/>
                  </a:lnTo>
                  <a:lnTo>
                    <a:pt x="483679" y="42672"/>
                  </a:lnTo>
                  <a:lnTo>
                    <a:pt x="486702" y="48818"/>
                  </a:lnTo>
                  <a:lnTo>
                    <a:pt x="489775" y="53441"/>
                  </a:lnTo>
                  <a:lnTo>
                    <a:pt x="491299" y="59537"/>
                  </a:lnTo>
                  <a:lnTo>
                    <a:pt x="497649" y="100253"/>
                  </a:lnTo>
                  <a:lnTo>
                    <a:pt x="498195" y="107784"/>
                  </a:lnTo>
                  <a:lnTo>
                    <a:pt x="498767" y="116293"/>
                  </a:lnTo>
                  <a:lnTo>
                    <a:pt x="498970" y="123634"/>
                  </a:lnTo>
                  <a:lnTo>
                    <a:pt x="499021" y="132778"/>
                  </a:lnTo>
                  <a:lnTo>
                    <a:pt x="499021" y="15227"/>
                  </a:lnTo>
                  <a:lnTo>
                    <a:pt x="461035" y="546"/>
                  </a:lnTo>
                  <a:lnTo>
                    <a:pt x="450151" y="0"/>
                  </a:lnTo>
                  <a:lnTo>
                    <a:pt x="439026" y="571"/>
                  </a:lnTo>
                  <a:lnTo>
                    <a:pt x="402780" y="14020"/>
                  </a:lnTo>
                  <a:lnTo>
                    <a:pt x="375958" y="52285"/>
                  </a:lnTo>
                  <a:lnTo>
                    <a:pt x="367385" y="97294"/>
                  </a:lnTo>
                  <a:lnTo>
                    <a:pt x="366268" y="122110"/>
                  </a:lnTo>
                  <a:lnTo>
                    <a:pt x="366268" y="125158"/>
                  </a:lnTo>
                  <a:lnTo>
                    <a:pt x="368160" y="163791"/>
                  </a:lnTo>
                  <a:lnTo>
                    <a:pt x="378714" y="206019"/>
                  </a:lnTo>
                  <a:lnTo>
                    <a:pt x="407479" y="238125"/>
                  </a:lnTo>
                  <a:lnTo>
                    <a:pt x="445579" y="245745"/>
                  </a:lnTo>
                  <a:lnTo>
                    <a:pt x="457339" y="245173"/>
                  </a:lnTo>
                  <a:lnTo>
                    <a:pt x="493572" y="231724"/>
                  </a:lnTo>
                  <a:lnTo>
                    <a:pt x="506768" y="219837"/>
                  </a:lnTo>
                  <a:lnTo>
                    <a:pt x="506933" y="219671"/>
                  </a:lnTo>
                  <a:lnTo>
                    <a:pt x="523875" y="183400"/>
                  </a:lnTo>
                  <a:lnTo>
                    <a:pt x="530733" y="135559"/>
                  </a:lnTo>
                  <a:lnTo>
                    <a:pt x="530948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761" y="4242530"/>
              <a:ext cx="138874" cy="24117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69448" y="4227194"/>
              <a:ext cx="360045" cy="323850"/>
            </a:xfrm>
            <a:custGeom>
              <a:avLst/>
              <a:gdLst/>
              <a:ahLst/>
              <a:cxnLst/>
              <a:rect l="l" t="t" r="r" b="b"/>
              <a:pathLst>
                <a:path w="360045" h="323850">
                  <a:moveTo>
                    <a:pt x="190690" y="306895"/>
                  </a:moveTo>
                  <a:lnTo>
                    <a:pt x="189166" y="303847"/>
                  </a:lnTo>
                  <a:lnTo>
                    <a:pt x="189166" y="302323"/>
                  </a:lnTo>
                  <a:lnTo>
                    <a:pt x="187642" y="299275"/>
                  </a:lnTo>
                  <a:lnTo>
                    <a:pt x="4572" y="299275"/>
                  </a:lnTo>
                  <a:lnTo>
                    <a:pt x="0" y="303847"/>
                  </a:lnTo>
                  <a:lnTo>
                    <a:pt x="0" y="319087"/>
                  </a:lnTo>
                  <a:lnTo>
                    <a:pt x="4572" y="323659"/>
                  </a:lnTo>
                  <a:lnTo>
                    <a:pt x="186118" y="323659"/>
                  </a:lnTo>
                  <a:lnTo>
                    <a:pt x="189166" y="320611"/>
                  </a:lnTo>
                  <a:lnTo>
                    <a:pt x="189166" y="319087"/>
                  </a:lnTo>
                  <a:lnTo>
                    <a:pt x="190690" y="316039"/>
                  </a:lnTo>
                  <a:lnTo>
                    <a:pt x="190690" y="311467"/>
                  </a:lnTo>
                  <a:lnTo>
                    <a:pt x="190690" y="306895"/>
                  </a:lnTo>
                  <a:close/>
                </a:path>
                <a:path w="360045" h="323850">
                  <a:moveTo>
                    <a:pt x="360045" y="3060"/>
                  </a:moveTo>
                  <a:lnTo>
                    <a:pt x="358521" y="3060"/>
                  </a:lnTo>
                  <a:lnTo>
                    <a:pt x="358521" y="1524"/>
                  </a:lnTo>
                  <a:lnTo>
                    <a:pt x="355473" y="1524"/>
                  </a:lnTo>
                  <a:lnTo>
                    <a:pt x="353949" y="0"/>
                  </a:lnTo>
                  <a:lnTo>
                    <a:pt x="335661" y="0"/>
                  </a:lnTo>
                  <a:lnTo>
                    <a:pt x="334137" y="1524"/>
                  </a:lnTo>
                  <a:lnTo>
                    <a:pt x="331089" y="1524"/>
                  </a:lnTo>
                  <a:lnTo>
                    <a:pt x="329463" y="3060"/>
                  </a:lnTo>
                  <a:lnTo>
                    <a:pt x="329463" y="102298"/>
                  </a:lnTo>
                  <a:lnTo>
                    <a:pt x="329463" y="134404"/>
                  </a:lnTo>
                  <a:lnTo>
                    <a:pt x="329463" y="201549"/>
                  </a:lnTo>
                  <a:lnTo>
                    <a:pt x="324891" y="207645"/>
                  </a:lnTo>
                  <a:lnTo>
                    <a:pt x="315747" y="216789"/>
                  </a:lnTo>
                  <a:lnTo>
                    <a:pt x="311175" y="219837"/>
                  </a:lnTo>
                  <a:lnTo>
                    <a:pt x="306603" y="224510"/>
                  </a:lnTo>
                  <a:lnTo>
                    <a:pt x="303555" y="226034"/>
                  </a:lnTo>
                  <a:lnTo>
                    <a:pt x="298983" y="229082"/>
                  </a:lnTo>
                  <a:lnTo>
                    <a:pt x="295935" y="230606"/>
                  </a:lnTo>
                  <a:lnTo>
                    <a:pt x="291363" y="232130"/>
                  </a:lnTo>
                  <a:lnTo>
                    <a:pt x="288315" y="233654"/>
                  </a:lnTo>
                  <a:lnTo>
                    <a:pt x="271551" y="233654"/>
                  </a:lnTo>
                  <a:lnTo>
                    <a:pt x="265455" y="232130"/>
                  </a:lnTo>
                  <a:lnTo>
                    <a:pt x="259359" y="227558"/>
                  </a:lnTo>
                  <a:lnTo>
                    <a:pt x="254787" y="224510"/>
                  </a:lnTo>
                  <a:lnTo>
                    <a:pt x="250215" y="219837"/>
                  </a:lnTo>
                  <a:lnTo>
                    <a:pt x="247167" y="213741"/>
                  </a:lnTo>
                  <a:lnTo>
                    <a:pt x="244119" y="206121"/>
                  </a:lnTo>
                  <a:lnTo>
                    <a:pt x="241071" y="200025"/>
                  </a:lnTo>
                  <a:lnTo>
                    <a:pt x="241071" y="192405"/>
                  </a:lnTo>
                  <a:lnTo>
                    <a:pt x="239953" y="185788"/>
                  </a:lnTo>
                  <a:lnTo>
                    <a:pt x="238975" y="179451"/>
                  </a:lnTo>
                  <a:lnTo>
                    <a:pt x="238290" y="173126"/>
                  </a:lnTo>
                  <a:lnTo>
                    <a:pt x="238023" y="166497"/>
                  </a:lnTo>
                  <a:lnTo>
                    <a:pt x="238023" y="158788"/>
                  </a:lnTo>
                  <a:lnTo>
                    <a:pt x="242595" y="135928"/>
                  </a:lnTo>
                  <a:lnTo>
                    <a:pt x="251739" y="117640"/>
                  </a:lnTo>
                  <a:lnTo>
                    <a:pt x="256311" y="113068"/>
                  </a:lnTo>
                  <a:lnTo>
                    <a:pt x="260883" y="108394"/>
                  </a:lnTo>
                  <a:lnTo>
                    <a:pt x="266979" y="105346"/>
                  </a:lnTo>
                  <a:lnTo>
                    <a:pt x="273075" y="103822"/>
                  </a:lnTo>
                  <a:lnTo>
                    <a:pt x="280695" y="103822"/>
                  </a:lnTo>
                  <a:lnTo>
                    <a:pt x="316699" y="121246"/>
                  </a:lnTo>
                  <a:lnTo>
                    <a:pt x="329463" y="134404"/>
                  </a:lnTo>
                  <a:lnTo>
                    <a:pt x="329463" y="102298"/>
                  </a:lnTo>
                  <a:lnTo>
                    <a:pt x="323507" y="96012"/>
                  </a:lnTo>
                  <a:lnTo>
                    <a:pt x="317271" y="90868"/>
                  </a:lnTo>
                  <a:lnTo>
                    <a:pt x="311035" y="86880"/>
                  </a:lnTo>
                  <a:lnTo>
                    <a:pt x="305079" y="84023"/>
                  </a:lnTo>
                  <a:lnTo>
                    <a:pt x="299097" y="80899"/>
                  </a:lnTo>
                  <a:lnTo>
                    <a:pt x="292696" y="78486"/>
                  </a:lnTo>
                  <a:lnTo>
                    <a:pt x="286004" y="76949"/>
                  </a:lnTo>
                  <a:lnTo>
                    <a:pt x="279171" y="76390"/>
                  </a:lnTo>
                  <a:lnTo>
                    <a:pt x="270319" y="76949"/>
                  </a:lnTo>
                  <a:lnTo>
                    <a:pt x="235305" y="92011"/>
                  </a:lnTo>
                  <a:lnTo>
                    <a:pt x="212026" y="131356"/>
                  </a:lnTo>
                  <a:lnTo>
                    <a:pt x="207505" y="173126"/>
                  </a:lnTo>
                  <a:lnTo>
                    <a:pt x="207708" y="179959"/>
                  </a:lnTo>
                  <a:lnTo>
                    <a:pt x="215455" y="220268"/>
                  </a:lnTo>
                  <a:lnTo>
                    <a:pt x="244119" y="251942"/>
                  </a:lnTo>
                  <a:lnTo>
                    <a:pt x="250380" y="255701"/>
                  </a:lnTo>
                  <a:lnTo>
                    <a:pt x="257644" y="258038"/>
                  </a:lnTo>
                  <a:lnTo>
                    <a:pt x="265760" y="259232"/>
                  </a:lnTo>
                  <a:lnTo>
                    <a:pt x="274599" y="259562"/>
                  </a:lnTo>
                  <a:lnTo>
                    <a:pt x="282575" y="259016"/>
                  </a:lnTo>
                  <a:lnTo>
                    <a:pt x="318808" y="242227"/>
                  </a:lnTo>
                  <a:lnTo>
                    <a:pt x="332613" y="229082"/>
                  </a:lnTo>
                  <a:lnTo>
                    <a:pt x="332613" y="253466"/>
                  </a:lnTo>
                  <a:lnTo>
                    <a:pt x="334137" y="253466"/>
                  </a:lnTo>
                  <a:lnTo>
                    <a:pt x="334200" y="255066"/>
                  </a:lnTo>
                  <a:lnTo>
                    <a:pt x="335661" y="256514"/>
                  </a:lnTo>
                  <a:lnTo>
                    <a:pt x="356997" y="256514"/>
                  </a:lnTo>
                  <a:lnTo>
                    <a:pt x="358444" y="255066"/>
                  </a:lnTo>
                  <a:lnTo>
                    <a:pt x="358521" y="253466"/>
                  </a:lnTo>
                  <a:lnTo>
                    <a:pt x="360045" y="253466"/>
                  </a:lnTo>
                  <a:lnTo>
                    <a:pt x="360045" y="229082"/>
                  </a:lnTo>
                  <a:lnTo>
                    <a:pt x="360045" y="103822"/>
                  </a:lnTo>
                  <a:lnTo>
                    <a:pt x="360045" y="102298"/>
                  </a:lnTo>
                  <a:lnTo>
                    <a:pt x="360045" y="3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3689" y="4303585"/>
              <a:ext cx="137350" cy="1831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1520" y="4262342"/>
              <a:ext cx="108299" cy="2244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4203" y="4303585"/>
              <a:ext cx="135826" cy="1831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35931" y="4237964"/>
              <a:ext cx="252095" cy="313055"/>
            </a:xfrm>
            <a:custGeom>
              <a:avLst/>
              <a:gdLst/>
              <a:ahLst/>
              <a:cxnLst/>
              <a:rect l="l" t="t" r="r" b="b"/>
              <a:pathLst>
                <a:path w="252095" h="313054">
                  <a:moveTo>
                    <a:pt x="190690" y="293077"/>
                  </a:moveTo>
                  <a:lnTo>
                    <a:pt x="189166" y="291553"/>
                  </a:lnTo>
                  <a:lnTo>
                    <a:pt x="187642" y="288505"/>
                  </a:lnTo>
                  <a:lnTo>
                    <a:pt x="4572" y="288505"/>
                  </a:lnTo>
                  <a:lnTo>
                    <a:pt x="1524" y="291553"/>
                  </a:lnTo>
                  <a:lnTo>
                    <a:pt x="1524" y="293077"/>
                  </a:lnTo>
                  <a:lnTo>
                    <a:pt x="0" y="296125"/>
                  </a:lnTo>
                  <a:lnTo>
                    <a:pt x="0" y="305269"/>
                  </a:lnTo>
                  <a:lnTo>
                    <a:pt x="1524" y="308317"/>
                  </a:lnTo>
                  <a:lnTo>
                    <a:pt x="1524" y="309841"/>
                  </a:lnTo>
                  <a:lnTo>
                    <a:pt x="4572" y="312889"/>
                  </a:lnTo>
                  <a:lnTo>
                    <a:pt x="186118" y="312889"/>
                  </a:lnTo>
                  <a:lnTo>
                    <a:pt x="190690" y="308317"/>
                  </a:lnTo>
                  <a:lnTo>
                    <a:pt x="190690" y="300697"/>
                  </a:lnTo>
                  <a:lnTo>
                    <a:pt x="190690" y="293077"/>
                  </a:lnTo>
                  <a:close/>
                </a:path>
                <a:path w="252095" h="313054">
                  <a:moveTo>
                    <a:pt x="248704" y="73253"/>
                  </a:moveTo>
                  <a:lnTo>
                    <a:pt x="247180" y="71716"/>
                  </a:lnTo>
                  <a:lnTo>
                    <a:pt x="247180" y="70192"/>
                  </a:lnTo>
                  <a:lnTo>
                    <a:pt x="242608" y="70192"/>
                  </a:lnTo>
                  <a:lnTo>
                    <a:pt x="241084" y="68668"/>
                  </a:lnTo>
                  <a:lnTo>
                    <a:pt x="225844" y="68668"/>
                  </a:lnTo>
                  <a:lnTo>
                    <a:pt x="224320" y="70192"/>
                  </a:lnTo>
                  <a:lnTo>
                    <a:pt x="219646" y="70192"/>
                  </a:lnTo>
                  <a:lnTo>
                    <a:pt x="219646" y="71716"/>
                  </a:lnTo>
                  <a:lnTo>
                    <a:pt x="218122" y="71716"/>
                  </a:lnTo>
                  <a:lnTo>
                    <a:pt x="218122" y="242697"/>
                  </a:lnTo>
                  <a:lnTo>
                    <a:pt x="219646" y="244221"/>
                  </a:lnTo>
                  <a:lnTo>
                    <a:pt x="221272" y="245745"/>
                  </a:lnTo>
                  <a:lnTo>
                    <a:pt x="245656" y="245745"/>
                  </a:lnTo>
                  <a:lnTo>
                    <a:pt x="247180" y="244221"/>
                  </a:lnTo>
                  <a:lnTo>
                    <a:pt x="247180" y="242697"/>
                  </a:lnTo>
                  <a:lnTo>
                    <a:pt x="248704" y="242697"/>
                  </a:lnTo>
                  <a:lnTo>
                    <a:pt x="248704" y="73253"/>
                  </a:lnTo>
                  <a:close/>
                </a:path>
                <a:path w="252095" h="313054">
                  <a:moveTo>
                    <a:pt x="251752" y="12192"/>
                  </a:moveTo>
                  <a:lnTo>
                    <a:pt x="250228" y="6096"/>
                  </a:lnTo>
                  <a:lnTo>
                    <a:pt x="245656" y="1524"/>
                  </a:lnTo>
                  <a:lnTo>
                    <a:pt x="241084" y="0"/>
                  </a:lnTo>
                  <a:lnTo>
                    <a:pt x="225844" y="0"/>
                  </a:lnTo>
                  <a:lnTo>
                    <a:pt x="221272" y="1524"/>
                  </a:lnTo>
                  <a:lnTo>
                    <a:pt x="218122" y="4572"/>
                  </a:lnTo>
                  <a:lnTo>
                    <a:pt x="215074" y="7620"/>
                  </a:lnTo>
                  <a:lnTo>
                    <a:pt x="215074" y="30480"/>
                  </a:lnTo>
                  <a:lnTo>
                    <a:pt x="218122" y="33528"/>
                  </a:lnTo>
                  <a:lnTo>
                    <a:pt x="221272" y="35052"/>
                  </a:lnTo>
                  <a:lnTo>
                    <a:pt x="225844" y="36576"/>
                  </a:lnTo>
                  <a:lnTo>
                    <a:pt x="241084" y="36576"/>
                  </a:lnTo>
                  <a:lnTo>
                    <a:pt x="245656" y="35052"/>
                  </a:lnTo>
                  <a:lnTo>
                    <a:pt x="248704" y="33528"/>
                  </a:lnTo>
                  <a:lnTo>
                    <a:pt x="250228" y="30480"/>
                  </a:lnTo>
                  <a:lnTo>
                    <a:pt x="251752" y="25908"/>
                  </a:lnTo>
                  <a:lnTo>
                    <a:pt x="251752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1023" y="4303585"/>
              <a:ext cx="143446" cy="1801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10378" y="4225671"/>
              <a:ext cx="1708594" cy="3251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596413" y="4782985"/>
              <a:ext cx="4912360" cy="572770"/>
            </a:xfrm>
            <a:custGeom>
              <a:avLst/>
              <a:gdLst/>
              <a:ahLst/>
              <a:cxnLst/>
              <a:rect l="l" t="t" r="r" b="b"/>
              <a:pathLst>
                <a:path w="4912359" h="572770">
                  <a:moveTo>
                    <a:pt x="288328" y="326707"/>
                  </a:moveTo>
                  <a:lnTo>
                    <a:pt x="282219" y="282422"/>
                  </a:lnTo>
                  <a:lnTo>
                    <a:pt x="259168" y="245745"/>
                  </a:lnTo>
                  <a:lnTo>
                    <a:pt x="227355" y="222707"/>
                  </a:lnTo>
                  <a:lnTo>
                    <a:pt x="227355" y="326707"/>
                  </a:lnTo>
                  <a:lnTo>
                    <a:pt x="227050" y="335572"/>
                  </a:lnTo>
                  <a:lnTo>
                    <a:pt x="213258" y="371373"/>
                  </a:lnTo>
                  <a:lnTo>
                    <a:pt x="176974" y="395389"/>
                  </a:lnTo>
                  <a:lnTo>
                    <a:pt x="141922" y="399961"/>
                  </a:lnTo>
                  <a:lnTo>
                    <a:pt x="58000" y="399961"/>
                  </a:lnTo>
                  <a:lnTo>
                    <a:pt x="58000" y="245745"/>
                  </a:lnTo>
                  <a:lnTo>
                    <a:pt x="126682" y="245745"/>
                  </a:lnTo>
                  <a:lnTo>
                    <a:pt x="172402" y="251841"/>
                  </a:lnTo>
                  <a:lnTo>
                    <a:pt x="208407" y="272275"/>
                  </a:lnTo>
                  <a:lnTo>
                    <a:pt x="226021" y="307987"/>
                  </a:lnTo>
                  <a:lnTo>
                    <a:pt x="227355" y="326707"/>
                  </a:lnTo>
                  <a:lnTo>
                    <a:pt x="227355" y="222707"/>
                  </a:lnTo>
                  <a:lnTo>
                    <a:pt x="220306" y="219646"/>
                  </a:lnTo>
                  <a:lnTo>
                    <a:pt x="211861" y="216954"/>
                  </a:lnTo>
                  <a:lnTo>
                    <a:pt x="202971" y="215265"/>
                  </a:lnTo>
                  <a:lnTo>
                    <a:pt x="209791" y="211569"/>
                  </a:lnTo>
                  <a:lnTo>
                    <a:pt x="216306" y="207441"/>
                  </a:lnTo>
                  <a:lnTo>
                    <a:pt x="222262" y="203009"/>
                  </a:lnTo>
                  <a:lnTo>
                    <a:pt x="225679" y="199936"/>
                  </a:lnTo>
                  <a:lnTo>
                    <a:pt x="227355" y="198412"/>
                  </a:lnTo>
                  <a:lnTo>
                    <a:pt x="232740" y="193840"/>
                  </a:lnTo>
                  <a:lnTo>
                    <a:pt x="254647" y="158000"/>
                  </a:lnTo>
                  <a:lnTo>
                    <a:pt x="256311" y="151168"/>
                  </a:lnTo>
                  <a:lnTo>
                    <a:pt x="258318" y="144005"/>
                  </a:lnTo>
                  <a:lnTo>
                    <a:pt x="259740" y="136601"/>
                  </a:lnTo>
                  <a:lnTo>
                    <a:pt x="260604" y="129209"/>
                  </a:lnTo>
                  <a:lnTo>
                    <a:pt x="260883" y="122110"/>
                  </a:lnTo>
                  <a:lnTo>
                    <a:pt x="260311" y="108927"/>
                  </a:lnTo>
                  <a:lnTo>
                    <a:pt x="247510" y="64795"/>
                  </a:lnTo>
                  <a:lnTo>
                    <a:pt x="243357" y="58013"/>
                  </a:lnTo>
                  <a:lnTo>
                    <a:pt x="241833" y="55524"/>
                  </a:lnTo>
                  <a:lnTo>
                    <a:pt x="208305" y="27241"/>
                  </a:lnTo>
                  <a:lnTo>
                    <a:pt x="201447" y="24257"/>
                  </a:lnTo>
                  <a:lnTo>
                    <a:pt x="201447" y="126682"/>
                  </a:lnTo>
                  <a:lnTo>
                    <a:pt x="201168" y="134404"/>
                  </a:lnTo>
                  <a:lnTo>
                    <a:pt x="187375" y="172859"/>
                  </a:lnTo>
                  <a:lnTo>
                    <a:pt x="152781" y="196710"/>
                  </a:lnTo>
                  <a:lnTo>
                    <a:pt x="123634" y="199936"/>
                  </a:lnTo>
                  <a:lnTo>
                    <a:pt x="58000" y="199936"/>
                  </a:lnTo>
                  <a:lnTo>
                    <a:pt x="58000" y="58013"/>
                  </a:lnTo>
                  <a:lnTo>
                    <a:pt x="117538" y="58013"/>
                  </a:lnTo>
                  <a:lnTo>
                    <a:pt x="158686" y="62585"/>
                  </a:lnTo>
                  <a:lnTo>
                    <a:pt x="191122" y="86588"/>
                  </a:lnTo>
                  <a:lnTo>
                    <a:pt x="201447" y="126682"/>
                  </a:lnTo>
                  <a:lnTo>
                    <a:pt x="201447" y="24257"/>
                  </a:lnTo>
                  <a:lnTo>
                    <a:pt x="156019" y="12763"/>
                  </a:lnTo>
                  <a:lnTo>
                    <a:pt x="120586" y="10668"/>
                  </a:lnTo>
                  <a:lnTo>
                    <a:pt x="16852" y="10668"/>
                  </a:lnTo>
                  <a:lnTo>
                    <a:pt x="12280" y="12192"/>
                  </a:lnTo>
                  <a:lnTo>
                    <a:pt x="7708" y="16764"/>
                  </a:lnTo>
                  <a:lnTo>
                    <a:pt x="1524" y="19812"/>
                  </a:lnTo>
                  <a:lnTo>
                    <a:pt x="0" y="25908"/>
                  </a:lnTo>
                  <a:lnTo>
                    <a:pt x="0" y="433578"/>
                  </a:lnTo>
                  <a:lnTo>
                    <a:pt x="3136" y="439674"/>
                  </a:lnTo>
                  <a:lnTo>
                    <a:pt x="7708" y="444246"/>
                  </a:lnTo>
                  <a:lnTo>
                    <a:pt x="12280" y="447294"/>
                  </a:lnTo>
                  <a:lnTo>
                    <a:pt x="16852" y="448818"/>
                  </a:lnTo>
                  <a:lnTo>
                    <a:pt x="135826" y="448818"/>
                  </a:lnTo>
                  <a:lnTo>
                    <a:pt x="180022" y="445770"/>
                  </a:lnTo>
                  <a:lnTo>
                    <a:pt x="223786" y="431380"/>
                  </a:lnTo>
                  <a:lnTo>
                    <a:pt x="258216" y="405104"/>
                  </a:lnTo>
                  <a:lnTo>
                    <a:pt x="280301" y="369785"/>
                  </a:lnTo>
                  <a:lnTo>
                    <a:pt x="288124" y="333679"/>
                  </a:lnTo>
                  <a:lnTo>
                    <a:pt x="288328" y="326707"/>
                  </a:lnTo>
                  <a:close/>
                </a:path>
                <a:path w="4912359" h="572770">
                  <a:moveTo>
                    <a:pt x="599605" y="235077"/>
                  </a:moveTo>
                  <a:lnTo>
                    <a:pt x="596379" y="197065"/>
                  </a:lnTo>
                  <a:lnTo>
                    <a:pt x="578713" y="157022"/>
                  </a:lnTo>
                  <a:lnTo>
                    <a:pt x="546354" y="132181"/>
                  </a:lnTo>
                  <a:lnTo>
                    <a:pt x="495414" y="121132"/>
                  </a:lnTo>
                  <a:lnTo>
                    <a:pt x="479107" y="120586"/>
                  </a:lnTo>
                  <a:lnTo>
                    <a:pt x="470789" y="120853"/>
                  </a:lnTo>
                  <a:lnTo>
                    <a:pt x="428155" y="126873"/>
                  </a:lnTo>
                  <a:lnTo>
                    <a:pt x="399389" y="137160"/>
                  </a:lnTo>
                  <a:lnTo>
                    <a:pt x="387578" y="141922"/>
                  </a:lnTo>
                  <a:lnTo>
                    <a:pt x="379857" y="146494"/>
                  </a:lnTo>
                  <a:lnTo>
                    <a:pt x="373761" y="149542"/>
                  </a:lnTo>
                  <a:lnTo>
                    <a:pt x="372237" y="152679"/>
                  </a:lnTo>
                  <a:lnTo>
                    <a:pt x="366141" y="158775"/>
                  </a:lnTo>
                  <a:lnTo>
                    <a:pt x="366141" y="161823"/>
                  </a:lnTo>
                  <a:lnTo>
                    <a:pt x="364617" y="166395"/>
                  </a:lnTo>
                  <a:lnTo>
                    <a:pt x="364617" y="184683"/>
                  </a:lnTo>
                  <a:lnTo>
                    <a:pt x="366141" y="187731"/>
                  </a:lnTo>
                  <a:lnTo>
                    <a:pt x="366141" y="190779"/>
                  </a:lnTo>
                  <a:lnTo>
                    <a:pt x="369189" y="193827"/>
                  </a:lnTo>
                  <a:lnTo>
                    <a:pt x="369189" y="195351"/>
                  </a:lnTo>
                  <a:lnTo>
                    <a:pt x="370713" y="195351"/>
                  </a:lnTo>
                  <a:lnTo>
                    <a:pt x="372237" y="196875"/>
                  </a:lnTo>
                  <a:lnTo>
                    <a:pt x="378333" y="196875"/>
                  </a:lnTo>
                  <a:lnTo>
                    <a:pt x="383006" y="195351"/>
                  </a:lnTo>
                  <a:lnTo>
                    <a:pt x="387578" y="192303"/>
                  </a:lnTo>
                  <a:lnTo>
                    <a:pt x="393674" y="189255"/>
                  </a:lnTo>
                  <a:lnTo>
                    <a:pt x="401294" y="186207"/>
                  </a:lnTo>
                  <a:lnTo>
                    <a:pt x="408914" y="181635"/>
                  </a:lnTo>
                  <a:lnTo>
                    <a:pt x="415150" y="178473"/>
                  </a:lnTo>
                  <a:lnTo>
                    <a:pt x="455015" y="167538"/>
                  </a:lnTo>
                  <a:lnTo>
                    <a:pt x="474446" y="166395"/>
                  </a:lnTo>
                  <a:lnTo>
                    <a:pt x="483565" y="166687"/>
                  </a:lnTo>
                  <a:lnTo>
                    <a:pt x="523303" y="178587"/>
                  </a:lnTo>
                  <a:lnTo>
                    <a:pt x="527875" y="184683"/>
                  </a:lnTo>
                  <a:lnTo>
                    <a:pt x="533971" y="189255"/>
                  </a:lnTo>
                  <a:lnTo>
                    <a:pt x="538543" y="196875"/>
                  </a:lnTo>
                  <a:lnTo>
                    <a:pt x="540067" y="206121"/>
                  </a:lnTo>
                  <a:lnTo>
                    <a:pt x="542074" y="213258"/>
                  </a:lnTo>
                  <a:lnTo>
                    <a:pt x="543496" y="220980"/>
                  </a:lnTo>
                  <a:lnTo>
                    <a:pt x="544360" y="229260"/>
                  </a:lnTo>
                  <a:lnTo>
                    <a:pt x="544537" y="235077"/>
                  </a:lnTo>
                  <a:lnTo>
                    <a:pt x="544639" y="261073"/>
                  </a:lnTo>
                  <a:lnTo>
                    <a:pt x="544639" y="302221"/>
                  </a:lnTo>
                  <a:lnTo>
                    <a:pt x="544639" y="366420"/>
                  </a:lnTo>
                  <a:lnTo>
                    <a:pt x="514426" y="393649"/>
                  </a:lnTo>
                  <a:lnTo>
                    <a:pt x="474967" y="411314"/>
                  </a:lnTo>
                  <a:lnTo>
                    <a:pt x="463778" y="412140"/>
                  </a:lnTo>
                  <a:lnTo>
                    <a:pt x="450913" y="411048"/>
                  </a:lnTo>
                  <a:lnTo>
                    <a:pt x="415747" y="389470"/>
                  </a:lnTo>
                  <a:lnTo>
                    <a:pt x="407390" y="351091"/>
                  </a:lnTo>
                  <a:lnTo>
                    <a:pt x="408914" y="341947"/>
                  </a:lnTo>
                  <a:lnTo>
                    <a:pt x="411962" y="335851"/>
                  </a:lnTo>
                  <a:lnTo>
                    <a:pt x="415010" y="328231"/>
                  </a:lnTo>
                  <a:lnTo>
                    <a:pt x="421106" y="322135"/>
                  </a:lnTo>
                  <a:lnTo>
                    <a:pt x="428726" y="317563"/>
                  </a:lnTo>
                  <a:lnTo>
                    <a:pt x="434721" y="313461"/>
                  </a:lnTo>
                  <a:lnTo>
                    <a:pt x="474865" y="302602"/>
                  </a:lnTo>
                  <a:lnTo>
                    <a:pt x="495871" y="302221"/>
                  </a:lnTo>
                  <a:lnTo>
                    <a:pt x="544639" y="302221"/>
                  </a:lnTo>
                  <a:lnTo>
                    <a:pt x="544639" y="261073"/>
                  </a:lnTo>
                  <a:lnTo>
                    <a:pt x="501967" y="261073"/>
                  </a:lnTo>
                  <a:lnTo>
                    <a:pt x="485089" y="261607"/>
                  </a:lnTo>
                  <a:lnTo>
                    <a:pt x="437870" y="267169"/>
                  </a:lnTo>
                  <a:lnTo>
                    <a:pt x="400570" y="280682"/>
                  </a:lnTo>
                  <a:lnTo>
                    <a:pt x="366090" y="308673"/>
                  </a:lnTo>
                  <a:lnTo>
                    <a:pt x="349973" y="349491"/>
                  </a:lnTo>
                  <a:lnTo>
                    <a:pt x="349377" y="361759"/>
                  </a:lnTo>
                  <a:lnTo>
                    <a:pt x="349923" y="372935"/>
                  </a:lnTo>
                  <a:lnTo>
                    <a:pt x="361619" y="410095"/>
                  </a:lnTo>
                  <a:lnTo>
                    <a:pt x="393471" y="440817"/>
                  </a:lnTo>
                  <a:lnTo>
                    <a:pt x="432155" y="453580"/>
                  </a:lnTo>
                  <a:lnTo>
                    <a:pt x="454634" y="454914"/>
                  </a:lnTo>
                  <a:lnTo>
                    <a:pt x="468312" y="454075"/>
                  </a:lnTo>
                  <a:lnTo>
                    <a:pt x="506539" y="442722"/>
                  </a:lnTo>
                  <a:lnTo>
                    <a:pt x="541693" y="420395"/>
                  </a:lnTo>
                  <a:lnTo>
                    <a:pt x="550608" y="412140"/>
                  </a:lnTo>
                  <a:lnTo>
                    <a:pt x="552259" y="410616"/>
                  </a:lnTo>
                  <a:lnTo>
                    <a:pt x="552259" y="445770"/>
                  </a:lnTo>
                  <a:lnTo>
                    <a:pt x="553783" y="447294"/>
                  </a:lnTo>
                  <a:lnTo>
                    <a:pt x="555307" y="447294"/>
                  </a:lnTo>
                  <a:lnTo>
                    <a:pt x="561403" y="450342"/>
                  </a:lnTo>
                  <a:lnTo>
                    <a:pt x="588937" y="450342"/>
                  </a:lnTo>
                  <a:lnTo>
                    <a:pt x="595033" y="447294"/>
                  </a:lnTo>
                  <a:lnTo>
                    <a:pt x="596557" y="447294"/>
                  </a:lnTo>
                  <a:lnTo>
                    <a:pt x="598081" y="445770"/>
                  </a:lnTo>
                  <a:lnTo>
                    <a:pt x="599605" y="442722"/>
                  </a:lnTo>
                  <a:lnTo>
                    <a:pt x="599605" y="410616"/>
                  </a:lnTo>
                  <a:lnTo>
                    <a:pt x="599605" y="302221"/>
                  </a:lnTo>
                  <a:lnTo>
                    <a:pt x="599605" y="235077"/>
                  </a:lnTo>
                  <a:close/>
                </a:path>
                <a:path w="4912359" h="572770">
                  <a:moveTo>
                    <a:pt x="892492" y="357187"/>
                  </a:moveTo>
                  <a:lnTo>
                    <a:pt x="882700" y="316839"/>
                  </a:lnTo>
                  <a:lnTo>
                    <a:pt x="850480" y="286105"/>
                  </a:lnTo>
                  <a:lnTo>
                    <a:pt x="816203" y="268706"/>
                  </a:lnTo>
                  <a:lnTo>
                    <a:pt x="808456" y="266179"/>
                  </a:lnTo>
                  <a:lnTo>
                    <a:pt x="794118" y="260553"/>
                  </a:lnTo>
                  <a:lnTo>
                    <a:pt x="755142" y="241173"/>
                  </a:lnTo>
                  <a:lnTo>
                    <a:pt x="745998" y="230505"/>
                  </a:lnTo>
                  <a:lnTo>
                    <a:pt x="741426" y="224409"/>
                  </a:lnTo>
                  <a:lnTo>
                    <a:pt x="738378" y="216789"/>
                  </a:lnTo>
                  <a:lnTo>
                    <a:pt x="738378" y="201460"/>
                  </a:lnTo>
                  <a:lnTo>
                    <a:pt x="762863" y="169456"/>
                  </a:lnTo>
                  <a:lnTo>
                    <a:pt x="785723" y="163360"/>
                  </a:lnTo>
                  <a:lnTo>
                    <a:pt x="794867" y="163360"/>
                  </a:lnTo>
                  <a:lnTo>
                    <a:pt x="802817" y="163639"/>
                  </a:lnTo>
                  <a:lnTo>
                    <a:pt x="810488" y="164503"/>
                  </a:lnTo>
                  <a:lnTo>
                    <a:pt x="817575" y="165925"/>
                  </a:lnTo>
                  <a:lnTo>
                    <a:pt x="823823" y="167932"/>
                  </a:lnTo>
                  <a:lnTo>
                    <a:pt x="831443" y="169456"/>
                  </a:lnTo>
                  <a:lnTo>
                    <a:pt x="839063" y="172504"/>
                  </a:lnTo>
                  <a:lnTo>
                    <a:pt x="851255" y="178600"/>
                  </a:lnTo>
                  <a:lnTo>
                    <a:pt x="855916" y="181648"/>
                  </a:lnTo>
                  <a:lnTo>
                    <a:pt x="860488" y="183172"/>
                  </a:lnTo>
                  <a:lnTo>
                    <a:pt x="863536" y="186220"/>
                  </a:lnTo>
                  <a:lnTo>
                    <a:pt x="866584" y="187744"/>
                  </a:lnTo>
                  <a:lnTo>
                    <a:pt x="869632" y="187744"/>
                  </a:lnTo>
                  <a:lnTo>
                    <a:pt x="871156" y="186220"/>
                  </a:lnTo>
                  <a:lnTo>
                    <a:pt x="872680" y="186220"/>
                  </a:lnTo>
                  <a:lnTo>
                    <a:pt x="874204" y="184696"/>
                  </a:lnTo>
                  <a:lnTo>
                    <a:pt x="874204" y="183172"/>
                  </a:lnTo>
                  <a:lnTo>
                    <a:pt x="875728" y="181648"/>
                  </a:lnTo>
                  <a:lnTo>
                    <a:pt x="875728" y="180124"/>
                  </a:lnTo>
                  <a:lnTo>
                    <a:pt x="877252" y="178600"/>
                  </a:lnTo>
                  <a:lnTo>
                    <a:pt x="877252" y="154216"/>
                  </a:lnTo>
                  <a:lnTo>
                    <a:pt x="875728" y="151168"/>
                  </a:lnTo>
                  <a:lnTo>
                    <a:pt x="875728" y="146494"/>
                  </a:lnTo>
                  <a:lnTo>
                    <a:pt x="874204" y="144970"/>
                  </a:lnTo>
                  <a:lnTo>
                    <a:pt x="874204" y="143446"/>
                  </a:lnTo>
                  <a:lnTo>
                    <a:pt x="872680" y="141922"/>
                  </a:lnTo>
                  <a:lnTo>
                    <a:pt x="866584" y="138874"/>
                  </a:lnTo>
                  <a:lnTo>
                    <a:pt x="863536" y="135826"/>
                  </a:lnTo>
                  <a:lnTo>
                    <a:pt x="858964" y="134302"/>
                  </a:lnTo>
                  <a:lnTo>
                    <a:pt x="854392" y="131254"/>
                  </a:lnTo>
                  <a:lnTo>
                    <a:pt x="842111" y="128206"/>
                  </a:lnTo>
                  <a:lnTo>
                    <a:pt x="836015" y="125158"/>
                  </a:lnTo>
                  <a:lnTo>
                    <a:pt x="820775" y="122110"/>
                  </a:lnTo>
                  <a:lnTo>
                    <a:pt x="811631" y="120586"/>
                  </a:lnTo>
                  <a:lnTo>
                    <a:pt x="796391" y="120586"/>
                  </a:lnTo>
                  <a:lnTo>
                    <a:pt x="758405" y="125082"/>
                  </a:lnTo>
                  <a:lnTo>
                    <a:pt x="719874" y="141706"/>
                  </a:lnTo>
                  <a:lnTo>
                    <a:pt x="692658" y="177076"/>
                  </a:lnTo>
                  <a:lnTo>
                    <a:pt x="685038" y="210693"/>
                  </a:lnTo>
                  <a:lnTo>
                    <a:pt x="685558" y="220675"/>
                  </a:lnTo>
                  <a:lnTo>
                    <a:pt x="699135" y="259130"/>
                  </a:lnTo>
                  <a:lnTo>
                    <a:pt x="733806" y="288518"/>
                  </a:lnTo>
                  <a:lnTo>
                    <a:pt x="769073" y="304749"/>
                  </a:lnTo>
                  <a:lnTo>
                    <a:pt x="783412" y="310413"/>
                  </a:lnTo>
                  <a:lnTo>
                    <a:pt x="826871" y="334327"/>
                  </a:lnTo>
                  <a:lnTo>
                    <a:pt x="837539" y="352615"/>
                  </a:lnTo>
                  <a:lnTo>
                    <a:pt x="837539" y="371005"/>
                  </a:lnTo>
                  <a:lnTo>
                    <a:pt x="814679" y="403009"/>
                  </a:lnTo>
                  <a:lnTo>
                    <a:pt x="775055" y="410629"/>
                  </a:lnTo>
                  <a:lnTo>
                    <a:pt x="765289" y="410337"/>
                  </a:lnTo>
                  <a:lnTo>
                    <a:pt x="727329" y="401294"/>
                  </a:lnTo>
                  <a:lnTo>
                    <a:pt x="715518" y="395389"/>
                  </a:lnTo>
                  <a:lnTo>
                    <a:pt x="703326" y="389293"/>
                  </a:lnTo>
                  <a:lnTo>
                    <a:pt x="698754" y="386245"/>
                  </a:lnTo>
                  <a:lnTo>
                    <a:pt x="689610" y="381673"/>
                  </a:lnTo>
                  <a:lnTo>
                    <a:pt x="683514" y="381673"/>
                  </a:lnTo>
                  <a:lnTo>
                    <a:pt x="683514" y="383197"/>
                  </a:lnTo>
                  <a:lnTo>
                    <a:pt x="681990" y="383197"/>
                  </a:lnTo>
                  <a:lnTo>
                    <a:pt x="680466" y="384721"/>
                  </a:lnTo>
                  <a:lnTo>
                    <a:pt x="680466" y="386245"/>
                  </a:lnTo>
                  <a:lnTo>
                    <a:pt x="678942" y="387769"/>
                  </a:lnTo>
                  <a:lnTo>
                    <a:pt x="678942" y="393865"/>
                  </a:lnTo>
                  <a:lnTo>
                    <a:pt x="677418" y="396913"/>
                  </a:lnTo>
                  <a:lnTo>
                    <a:pt x="677418" y="412153"/>
                  </a:lnTo>
                  <a:lnTo>
                    <a:pt x="678942" y="416725"/>
                  </a:lnTo>
                  <a:lnTo>
                    <a:pt x="678942" y="421386"/>
                  </a:lnTo>
                  <a:lnTo>
                    <a:pt x="680466" y="424434"/>
                  </a:lnTo>
                  <a:lnTo>
                    <a:pt x="681990" y="429006"/>
                  </a:lnTo>
                  <a:lnTo>
                    <a:pt x="685038" y="430530"/>
                  </a:lnTo>
                  <a:lnTo>
                    <a:pt x="688086" y="433578"/>
                  </a:lnTo>
                  <a:lnTo>
                    <a:pt x="697230" y="438150"/>
                  </a:lnTo>
                  <a:lnTo>
                    <a:pt x="701802" y="441198"/>
                  </a:lnTo>
                  <a:lnTo>
                    <a:pt x="707898" y="444246"/>
                  </a:lnTo>
                  <a:lnTo>
                    <a:pt x="717042" y="445770"/>
                  </a:lnTo>
                  <a:lnTo>
                    <a:pt x="722807" y="447789"/>
                  </a:lnTo>
                  <a:lnTo>
                    <a:pt x="728853" y="449389"/>
                  </a:lnTo>
                  <a:lnTo>
                    <a:pt x="735469" y="450697"/>
                  </a:lnTo>
                  <a:lnTo>
                    <a:pt x="742950" y="451866"/>
                  </a:lnTo>
                  <a:lnTo>
                    <a:pt x="750087" y="453631"/>
                  </a:lnTo>
                  <a:lnTo>
                    <a:pt x="757669" y="454533"/>
                  </a:lnTo>
                  <a:lnTo>
                    <a:pt x="765530" y="454863"/>
                  </a:lnTo>
                  <a:lnTo>
                    <a:pt x="773531" y="454914"/>
                  </a:lnTo>
                  <a:lnTo>
                    <a:pt x="786714" y="454609"/>
                  </a:lnTo>
                  <a:lnTo>
                    <a:pt x="832535" y="445109"/>
                  </a:lnTo>
                  <a:lnTo>
                    <a:pt x="867943" y="423367"/>
                  </a:lnTo>
                  <a:lnTo>
                    <a:pt x="887996" y="389001"/>
                  </a:lnTo>
                  <a:lnTo>
                    <a:pt x="891946" y="368388"/>
                  </a:lnTo>
                  <a:lnTo>
                    <a:pt x="892492" y="357187"/>
                  </a:lnTo>
                  <a:close/>
                </a:path>
                <a:path w="4912359" h="572770">
                  <a:moveTo>
                    <a:pt x="1028230" y="132778"/>
                  </a:moveTo>
                  <a:lnTo>
                    <a:pt x="1026706" y="131254"/>
                  </a:lnTo>
                  <a:lnTo>
                    <a:pt x="1026706" y="129730"/>
                  </a:lnTo>
                  <a:lnTo>
                    <a:pt x="1025182" y="128206"/>
                  </a:lnTo>
                  <a:lnTo>
                    <a:pt x="1022134" y="128206"/>
                  </a:lnTo>
                  <a:lnTo>
                    <a:pt x="1020610" y="126682"/>
                  </a:lnTo>
                  <a:lnTo>
                    <a:pt x="1017562" y="126682"/>
                  </a:lnTo>
                  <a:lnTo>
                    <a:pt x="1014514" y="125158"/>
                  </a:lnTo>
                  <a:lnTo>
                    <a:pt x="987082" y="125158"/>
                  </a:lnTo>
                  <a:lnTo>
                    <a:pt x="984034" y="126682"/>
                  </a:lnTo>
                  <a:lnTo>
                    <a:pt x="980986" y="126682"/>
                  </a:lnTo>
                  <a:lnTo>
                    <a:pt x="977938" y="128206"/>
                  </a:lnTo>
                  <a:lnTo>
                    <a:pt x="976414" y="128206"/>
                  </a:lnTo>
                  <a:lnTo>
                    <a:pt x="973366" y="131254"/>
                  </a:lnTo>
                  <a:lnTo>
                    <a:pt x="973366" y="444246"/>
                  </a:lnTo>
                  <a:lnTo>
                    <a:pt x="976414" y="447294"/>
                  </a:lnTo>
                  <a:lnTo>
                    <a:pt x="977938" y="447294"/>
                  </a:lnTo>
                  <a:lnTo>
                    <a:pt x="984034" y="450342"/>
                  </a:lnTo>
                  <a:lnTo>
                    <a:pt x="1014514" y="450342"/>
                  </a:lnTo>
                  <a:lnTo>
                    <a:pt x="1017562" y="448818"/>
                  </a:lnTo>
                  <a:lnTo>
                    <a:pt x="1020610" y="448818"/>
                  </a:lnTo>
                  <a:lnTo>
                    <a:pt x="1022134" y="447294"/>
                  </a:lnTo>
                  <a:lnTo>
                    <a:pt x="1025182" y="447294"/>
                  </a:lnTo>
                  <a:lnTo>
                    <a:pt x="1026706" y="445770"/>
                  </a:lnTo>
                  <a:lnTo>
                    <a:pt x="1026706" y="444246"/>
                  </a:lnTo>
                  <a:lnTo>
                    <a:pt x="1028230" y="444246"/>
                  </a:lnTo>
                  <a:lnTo>
                    <a:pt x="1028230" y="132778"/>
                  </a:lnTo>
                  <a:close/>
                </a:path>
                <a:path w="4912359" h="572770">
                  <a:moveTo>
                    <a:pt x="1034326" y="33528"/>
                  </a:moveTo>
                  <a:lnTo>
                    <a:pt x="1010005" y="304"/>
                  </a:lnTo>
                  <a:lnTo>
                    <a:pt x="1000798" y="0"/>
                  </a:lnTo>
                  <a:lnTo>
                    <a:pt x="991362" y="304"/>
                  </a:lnTo>
                  <a:lnTo>
                    <a:pt x="965746" y="33528"/>
                  </a:lnTo>
                  <a:lnTo>
                    <a:pt x="966292" y="42125"/>
                  </a:lnTo>
                  <a:lnTo>
                    <a:pt x="1000798" y="67144"/>
                  </a:lnTo>
                  <a:lnTo>
                    <a:pt x="1009370" y="66598"/>
                  </a:lnTo>
                  <a:lnTo>
                    <a:pt x="1034326" y="33528"/>
                  </a:lnTo>
                  <a:close/>
                </a:path>
                <a:path w="4912359" h="572770">
                  <a:moveTo>
                    <a:pt x="1350162" y="175539"/>
                  </a:moveTo>
                  <a:lnTo>
                    <a:pt x="1348752" y="172707"/>
                  </a:lnTo>
                  <a:lnTo>
                    <a:pt x="1348638" y="167932"/>
                  </a:lnTo>
                  <a:lnTo>
                    <a:pt x="1348638" y="164871"/>
                  </a:lnTo>
                  <a:lnTo>
                    <a:pt x="1347114" y="163347"/>
                  </a:lnTo>
                  <a:lnTo>
                    <a:pt x="1347114" y="160299"/>
                  </a:lnTo>
                  <a:lnTo>
                    <a:pt x="1345590" y="158775"/>
                  </a:lnTo>
                  <a:lnTo>
                    <a:pt x="1345590" y="157251"/>
                  </a:lnTo>
                  <a:lnTo>
                    <a:pt x="1344066" y="155727"/>
                  </a:lnTo>
                  <a:lnTo>
                    <a:pt x="1342542" y="152679"/>
                  </a:lnTo>
                  <a:lnTo>
                    <a:pt x="1339494" y="151155"/>
                  </a:lnTo>
                  <a:lnTo>
                    <a:pt x="1336446" y="148018"/>
                  </a:lnTo>
                  <a:lnTo>
                    <a:pt x="1331874" y="144970"/>
                  </a:lnTo>
                  <a:lnTo>
                    <a:pt x="1327302" y="140398"/>
                  </a:lnTo>
                  <a:lnTo>
                    <a:pt x="1321117" y="137350"/>
                  </a:lnTo>
                  <a:lnTo>
                    <a:pt x="1313497" y="132778"/>
                  </a:lnTo>
                  <a:lnTo>
                    <a:pt x="1305877" y="131254"/>
                  </a:lnTo>
                  <a:lnTo>
                    <a:pt x="1267015" y="121539"/>
                  </a:lnTo>
                  <a:lnTo>
                    <a:pt x="1252537" y="120586"/>
                  </a:lnTo>
                  <a:lnTo>
                    <a:pt x="1237919" y="121183"/>
                  </a:lnTo>
                  <a:lnTo>
                    <a:pt x="1196047" y="131254"/>
                  </a:lnTo>
                  <a:lnTo>
                    <a:pt x="1161554" y="152082"/>
                  </a:lnTo>
                  <a:lnTo>
                    <a:pt x="1134859" y="184886"/>
                  </a:lnTo>
                  <a:lnTo>
                    <a:pt x="1116406" y="231254"/>
                  </a:lnTo>
                  <a:lnTo>
                    <a:pt x="1111211" y="269760"/>
                  </a:lnTo>
                  <a:lnTo>
                    <a:pt x="1110615" y="291553"/>
                  </a:lnTo>
                  <a:lnTo>
                    <a:pt x="1111186" y="310718"/>
                  </a:lnTo>
                  <a:lnTo>
                    <a:pt x="1119759" y="361759"/>
                  </a:lnTo>
                  <a:lnTo>
                    <a:pt x="1138021" y="401281"/>
                  </a:lnTo>
                  <a:lnTo>
                    <a:pt x="1165377" y="430517"/>
                  </a:lnTo>
                  <a:lnTo>
                    <a:pt x="1201559" y="449122"/>
                  </a:lnTo>
                  <a:lnTo>
                    <a:pt x="1246441" y="454914"/>
                  </a:lnTo>
                  <a:lnTo>
                    <a:pt x="1254417" y="454647"/>
                  </a:lnTo>
                  <a:lnTo>
                    <a:pt x="1298346" y="446506"/>
                  </a:lnTo>
                  <a:lnTo>
                    <a:pt x="1304353" y="444246"/>
                  </a:lnTo>
                  <a:lnTo>
                    <a:pt x="1313497" y="441198"/>
                  </a:lnTo>
                  <a:lnTo>
                    <a:pt x="1321117" y="436626"/>
                  </a:lnTo>
                  <a:lnTo>
                    <a:pt x="1327302" y="433578"/>
                  </a:lnTo>
                  <a:lnTo>
                    <a:pt x="1334922" y="429006"/>
                  </a:lnTo>
                  <a:lnTo>
                    <a:pt x="1339494" y="425958"/>
                  </a:lnTo>
                  <a:lnTo>
                    <a:pt x="1342542" y="422910"/>
                  </a:lnTo>
                  <a:lnTo>
                    <a:pt x="1344066" y="419862"/>
                  </a:lnTo>
                  <a:lnTo>
                    <a:pt x="1347114" y="416725"/>
                  </a:lnTo>
                  <a:lnTo>
                    <a:pt x="1348638" y="415201"/>
                  </a:lnTo>
                  <a:lnTo>
                    <a:pt x="1348638" y="410629"/>
                  </a:lnTo>
                  <a:lnTo>
                    <a:pt x="1350162" y="409105"/>
                  </a:lnTo>
                  <a:lnTo>
                    <a:pt x="1350162" y="406057"/>
                  </a:lnTo>
                  <a:lnTo>
                    <a:pt x="1350162" y="378612"/>
                  </a:lnTo>
                  <a:lnTo>
                    <a:pt x="1348638" y="375564"/>
                  </a:lnTo>
                  <a:lnTo>
                    <a:pt x="1348638" y="374040"/>
                  </a:lnTo>
                  <a:lnTo>
                    <a:pt x="1347114" y="372516"/>
                  </a:lnTo>
                  <a:lnTo>
                    <a:pt x="1347114" y="370992"/>
                  </a:lnTo>
                  <a:lnTo>
                    <a:pt x="1344066" y="367944"/>
                  </a:lnTo>
                  <a:lnTo>
                    <a:pt x="1339494" y="367944"/>
                  </a:lnTo>
                  <a:lnTo>
                    <a:pt x="1330350" y="374040"/>
                  </a:lnTo>
                  <a:lnTo>
                    <a:pt x="1325689" y="378612"/>
                  </a:lnTo>
                  <a:lnTo>
                    <a:pt x="1319593" y="383184"/>
                  </a:lnTo>
                  <a:lnTo>
                    <a:pt x="1311973" y="387756"/>
                  </a:lnTo>
                  <a:lnTo>
                    <a:pt x="1306880" y="391172"/>
                  </a:lnTo>
                  <a:lnTo>
                    <a:pt x="1300924" y="394436"/>
                  </a:lnTo>
                  <a:lnTo>
                    <a:pt x="1262938" y="405739"/>
                  </a:lnTo>
                  <a:lnTo>
                    <a:pt x="1254061" y="406057"/>
                  </a:lnTo>
                  <a:lnTo>
                    <a:pt x="1244041" y="405739"/>
                  </a:lnTo>
                  <a:lnTo>
                    <a:pt x="1202715" y="390232"/>
                  </a:lnTo>
                  <a:lnTo>
                    <a:pt x="1191475" y="377088"/>
                  </a:lnTo>
                  <a:lnTo>
                    <a:pt x="1186078" y="369646"/>
                  </a:lnTo>
                  <a:lnTo>
                    <a:pt x="1171841" y="328663"/>
                  </a:lnTo>
                  <a:lnTo>
                    <a:pt x="1168615" y="288505"/>
                  </a:lnTo>
                  <a:lnTo>
                    <a:pt x="1170025" y="260692"/>
                  </a:lnTo>
                  <a:lnTo>
                    <a:pt x="1180833" y="215938"/>
                  </a:lnTo>
                  <a:lnTo>
                    <a:pt x="1216634" y="175729"/>
                  </a:lnTo>
                  <a:lnTo>
                    <a:pt x="1252537" y="167932"/>
                  </a:lnTo>
                  <a:lnTo>
                    <a:pt x="1261630" y="168236"/>
                  </a:lnTo>
                  <a:lnTo>
                    <a:pt x="1270444" y="169265"/>
                  </a:lnTo>
                  <a:lnTo>
                    <a:pt x="1278686" y="171145"/>
                  </a:lnTo>
                  <a:lnTo>
                    <a:pt x="1286065" y="174015"/>
                  </a:lnTo>
                  <a:lnTo>
                    <a:pt x="1292872" y="176568"/>
                  </a:lnTo>
                  <a:lnTo>
                    <a:pt x="1299400" y="179539"/>
                  </a:lnTo>
                  <a:lnTo>
                    <a:pt x="1305356" y="182803"/>
                  </a:lnTo>
                  <a:lnTo>
                    <a:pt x="1310449" y="186220"/>
                  </a:lnTo>
                  <a:lnTo>
                    <a:pt x="1316545" y="190779"/>
                  </a:lnTo>
                  <a:lnTo>
                    <a:pt x="1322641" y="193827"/>
                  </a:lnTo>
                  <a:lnTo>
                    <a:pt x="1327302" y="198399"/>
                  </a:lnTo>
                  <a:lnTo>
                    <a:pt x="1331874" y="201447"/>
                  </a:lnTo>
                  <a:lnTo>
                    <a:pt x="1334922" y="202971"/>
                  </a:lnTo>
                  <a:lnTo>
                    <a:pt x="1342542" y="202971"/>
                  </a:lnTo>
                  <a:lnTo>
                    <a:pt x="1347114" y="198399"/>
                  </a:lnTo>
                  <a:lnTo>
                    <a:pt x="1348638" y="195351"/>
                  </a:lnTo>
                  <a:lnTo>
                    <a:pt x="1350162" y="189255"/>
                  </a:lnTo>
                  <a:lnTo>
                    <a:pt x="1350162" y="175539"/>
                  </a:lnTo>
                  <a:close/>
                </a:path>
                <a:path w="4912359" h="572770">
                  <a:moveTo>
                    <a:pt x="1923757" y="222885"/>
                  </a:moveTo>
                  <a:lnTo>
                    <a:pt x="1920328" y="176301"/>
                  </a:lnTo>
                  <a:lnTo>
                    <a:pt x="1910041" y="134302"/>
                  </a:lnTo>
                  <a:lnTo>
                    <a:pt x="1893620" y="97866"/>
                  </a:lnTo>
                  <a:lnTo>
                    <a:pt x="1870329" y="67144"/>
                  </a:lnTo>
                  <a:lnTo>
                    <a:pt x="1862709" y="60299"/>
                  </a:lnTo>
                  <a:lnTo>
                    <a:pt x="1862709" y="225933"/>
                  </a:lnTo>
                  <a:lnTo>
                    <a:pt x="1862137" y="247091"/>
                  </a:lnTo>
                  <a:lnTo>
                    <a:pt x="1857565" y="286016"/>
                  </a:lnTo>
                  <a:lnTo>
                    <a:pt x="1841373" y="333362"/>
                  </a:lnTo>
                  <a:lnTo>
                    <a:pt x="1814639" y="367817"/>
                  </a:lnTo>
                  <a:lnTo>
                    <a:pt x="1777263" y="389280"/>
                  </a:lnTo>
                  <a:lnTo>
                    <a:pt x="1725625" y="399364"/>
                  </a:lnTo>
                  <a:lnTo>
                    <a:pt x="1705635" y="399948"/>
                  </a:lnTo>
                  <a:lnTo>
                    <a:pt x="1646110" y="399948"/>
                  </a:lnTo>
                  <a:lnTo>
                    <a:pt x="1646110" y="59524"/>
                  </a:lnTo>
                  <a:lnTo>
                    <a:pt x="1705635" y="59524"/>
                  </a:lnTo>
                  <a:lnTo>
                    <a:pt x="1746783" y="62763"/>
                  </a:lnTo>
                  <a:lnTo>
                    <a:pt x="1792871" y="78917"/>
                  </a:lnTo>
                  <a:lnTo>
                    <a:pt x="1826133" y="106870"/>
                  </a:lnTo>
                  <a:lnTo>
                    <a:pt x="1849272" y="145059"/>
                  </a:lnTo>
                  <a:lnTo>
                    <a:pt x="1860423" y="191363"/>
                  </a:lnTo>
                  <a:lnTo>
                    <a:pt x="1862709" y="225933"/>
                  </a:lnTo>
                  <a:lnTo>
                    <a:pt x="1862709" y="60299"/>
                  </a:lnTo>
                  <a:lnTo>
                    <a:pt x="1823389" y="33642"/>
                  </a:lnTo>
                  <a:lnTo>
                    <a:pt x="1784172" y="19024"/>
                  </a:lnTo>
                  <a:lnTo>
                    <a:pt x="1736128" y="11544"/>
                  </a:lnTo>
                  <a:lnTo>
                    <a:pt x="1708683" y="10668"/>
                  </a:lnTo>
                  <a:lnTo>
                    <a:pt x="1604860" y="10668"/>
                  </a:lnTo>
                  <a:lnTo>
                    <a:pt x="1598764" y="12192"/>
                  </a:lnTo>
                  <a:lnTo>
                    <a:pt x="1594192" y="16764"/>
                  </a:lnTo>
                  <a:lnTo>
                    <a:pt x="1589620" y="19812"/>
                  </a:lnTo>
                  <a:lnTo>
                    <a:pt x="1588096" y="25908"/>
                  </a:lnTo>
                  <a:lnTo>
                    <a:pt x="1588096" y="433578"/>
                  </a:lnTo>
                  <a:lnTo>
                    <a:pt x="1589620" y="439674"/>
                  </a:lnTo>
                  <a:lnTo>
                    <a:pt x="1594192" y="444246"/>
                  </a:lnTo>
                  <a:lnTo>
                    <a:pt x="1598764" y="447294"/>
                  </a:lnTo>
                  <a:lnTo>
                    <a:pt x="1604860" y="448818"/>
                  </a:lnTo>
                  <a:lnTo>
                    <a:pt x="1702498" y="448818"/>
                  </a:lnTo>
                  <a:lnTo>
                    <a:pt x="1754022" y="445389"/>
                  </a:lnTo>
                  <a:lnTo>
                    <a:pt x="1798701" y="435102"/>
                  </a:lnTo>
                  <a:lnTo>
                    <a:pt x="1836420" y="417715"/>
                  </a:lnTo>
                  <a:lnTo>
                    <a:pt x="1859203" y="399948"/>
                  </a:lnTo>
                  <a:lnTo>
                    <a:pt x="1867281" y="392328"/>
                  </a:lnTo>
                  <a:lnTo>
                    <a:pt x="1892096" y="361238"/>
                  </a:lnTo>
                  <a:lnTo>
                    <a:pt x="1910041" y="322135"/>
                  </a:lnTo>
                  <a:lnTo>
                    <a:pt x="1920328" y="276504"/>
                  </a:lnTo>
                  <a:lnTo>
                    <a:pt x="1922907" y="250634"/>
                  </a:lnTo>
                  <a:lnTo>
                    <a:pt x="1923757" y="222885"/>
                  </a:lnTo>
                  <a:close/>
                </a:path>
                <a:path w="4912359" h="572770">
                  <a:moveTo>
                    <a:pt x="2236470" y="235077"/>
                  </a:moveTo>
                  <a:lnTo>
                    <a:pt x="2233257" y="197065"/>
                  </a:lnTo>
                  <a:lnTo>
                    <a:pt x="2216226" y="157022"/>
                  </a:lnTo>
                  <a:lnTo>
                    <a:pt x="2183282" y="132181"/>
                  </a:lnTo>
                  <a:lnTo>
                    <a:pt x="2132292" y="121132"/>
                  </a:lnTo>
                  <a:lnTo>
                    <a:pt x="2115985" y="120586"/>
                  </a:lnTo>
                  <a:lnTo>
                    <a:pt x="2107742" y="120853"/>
                  </a:lnTo>
                  <a:lnTo>
                    <a:pt x="2065223" y="126873"/>
                  </a:lnTo>
                  <a:lnTo>
                    <a:pt x="2036254" y="137160"/>
                  </a:lnTo>
                  <a:lnTo>
                    <a:pt x="2024443" y="141922"/>
                  </a:lnTo>
                  <a:lnTo>
                    <a:pt x="2016823" y="146494"/>
                  </a:lnTo>
                  <a:lnTo>
                    <a:pt x="2012251" y="149542"/>
                  </a:lnTo>
                  <a:lnTo>
                    <a:pt x="2009203" y="152679"/>
                  </a:lnTo>
                  <a:lnTo>
                    <a:pt x="2003107" y="158775"/>
                  </a:lnTo>
                  <a:lnTo>
                    <a:pt x="2003107" y="161823"/>
                  </a:lnTo>
                  <a:lnTo>
                    <a:pt x="2001583" y="166395"/>
                  </a:lnTo>
                  <a:lnTo>
                    <a:pt x="2001583" y="184683"/>
                  </a:lnTo>
                  <a:lnTo>
                    <a:pt x="2003107" y="187731"/>
                  </a:lnTo>
                  <a:lnTo>
                    <a:pt x="2003107" y="190779"/>
                  </a:lnTo>
                  <a:lnTo>
                    <a:pt x="2006155" y="193827"/>
                  </a:lnTo>
                  <a:lnTo>
                    <a:pt x="2006155" y="195351"/>
                  </a:lnTo>
                  <a:lnTo>
                    <a:pt x="2007679" y="195351"/>
                  </a:lnTo>
                  <a:lnTo>
                    <a:pt x="2009203" y="196875"/>
                  </a:lnTo>
                  <a:lnTo>
                    <a:pt x="2015299" y="196875"/>
                  </a:lnTo>
                  <a:lnTo>
                    <a:pt x="2019871" y="195351"/>
                  </a:lnTo>
                  <a:lnTo>
                    <a:pt x="2024443" y="192303"/>
                  </a:lnTo>
                  <a:lnTo>
                    <a:pt x="2030539" y="189255"/>
                  </a:lnTo>
                  <a:lnTo>
                    <a:pt x="2038159" y="186207"/>
                  </a:lnTo>
                  <a:lnTo>
                    <a:pt x="2045779" y="181635"/>
                  </a:lnTo>
                  <a:lnTo>
                    <a:pt x="2052015" y="178473"/>
                  </a:lnTo>
                  <a:lnTo>
                    <a:pt x="2091969" y="167538"/>
                  </a:lnTo>
                  <a:lnTo>
                    <a:pt x="2111413" y="166395"/>
                  </a:lnTo>
                  <a:lnTo>
                    <a:pt x="2120481" y="166687"/>
                  </a:lnTo>
                  <a:lnTo>
                    <a:pt x="2160181" y="178587"/>
                  </a:lnTo>
                  <a:lnTo>
                    <a:pt x="2164753" y="184683"/>
                  </a:lnTo>
                  <a:lnTo>
                    <a:pt x="2170849" y="189255"/>
                  </a:lnTo>
                  <a:lnTo>
                    <a:pt x="2175421" y="196875"/>
                  </a:lnTo>
                  <a:lnTo>
                    <a:pt x="2177034" y="206121"/>
                  </a:lnTo>
                  <a:lnTo>
                    <a:pt x="2179040" y="213258"/>
                  </a:lnTo>
                  <a:lnTo>
                    <a:pt x="2180463" y="220980"/>
                  </a:lnTo>
                  <a:lnTo>
                    <a:pt x="2181326" y="229260"/>
                  </a:lnTo>
                  <a:lnTo>
                    <a:pt x="2181504" y="235077"/>
                  </a:lnTo>
                  <a:lnTo>
                    <a:pt x="2181606" y="261073"/>
                  </a:lnTo>
                  <a:lnTo>
                    <a:pt x="2181606" y="302221"/>
                  </a:lnTo>
                  <a:lnTo>
                    <a:pt x="2181606" y="366420"/>
                  </a:lnTo>
                  <a:lnTo>
                    <a:pt x="2151291" y="393649"/>
                  </a:lnTo>
                  <a:lnTo>
                    <a:pt x="2111883" y="411314"/>
                  </a:lnTo>
                  <a:lnTo>
                    <a:pt x="2100745" y="412140"/>
                  </a:lnTo>
                  <a:lnTo>
                    <a:pt x="2087867" y="411048"/>
                  </a:lnTo>
                  <a:lnTo>
                    <a:pt x="2052612" y="389470"/>
                  </a:lnTo>
                  <a:lnTo>
                    <a:pt x="2044255" y="351091"/>
                  </a:lnTo>
                  <a:lnTo>
                    <a:pt x="2045779" y="341947"/>
                  </a:lnTo>
                  <a:lnTo>
                    <a:pt x="2048827" y="335851"/>
                  </a:lnTo>
                  <a:lnTo>
                    <a:pt x="2051875" y="328231"/>
                  </a:lnTo>
                  <a:lnTo>
                    <a:pt x="2057971" y="322135"/>
                  </a:lnTo>
                  <a:lnTo>
                    <a:pt x="2065591" y="317563"/>
                  </a:lnTo>
                  <a:lnTo>
                    <a:pt x="2071611" y="313461"/>
                  </a:lnTo>
                  <a:lnTo>
                    <a:pt x="2111794" y="302602"/>
                  </a:lnTo>
                  <a:lnTo>
                    <a:pt x="2132749" y="302221"/>
                  </a:lnTo>
                  <a:lnTo>
                    <a:pt x="2181606" y="302221"/>
                  </a:lnTo>
                  <a:lnTo>
                    <a:pt x="2181606" y="261073"/>
                  </a:lnTo>
                  <a:lnTo>
                    <a:pt x="2138845" y="261073"/>
                  </a:lnTo>
                  <a:lnTo>
                    <a:pt x="2121979" y="261607"/>
                  </a:lnTo>
                  <a:lnTo>
                    <a:pt x="2074735" y="267169"/>
                  </a:lnTo>
                  <a:lnTo>
                    <a:pt x="2037448" y="280682"/>
                  </a:lnTo>
                  <a:lnTo>
                    <a:pt x="2003056" y="308673"/>
                  </a:lnTo>
                  <a:lnTo>
                    <a:pt x="1986864" y="349491"/>
                  </a:lnTo>
                  <a:lnTo>
                    <a:pt x="1986254" y="361759"/>
                  </a:lnTo>
                  <a:lnTo>
                    <a:pt x="1986813" y="372935"/>
                  </a:lnTo>
                  <a:lnTo>
                    <a:pt x="1998586" y="410095"/>
                  </a:lnTo>
                  <a:lnTo>
                    <a:pt x="2030920" y="440817"/>
                  </a:lnTo>
                  <a:lnTo>
                    <a:pt x="2069033" y="453580"/>
                  </a:lnTo>
                  <a:lnTo>
                    <a:pt x="2091601" y="454914"/>
                  </a:lnTo>
                  <a:lnTo>
                    <a:pt x="2105266" y="454075"/>
                  </a:lnTo>
                  <a:lnTo>
                    <a:pt x="2143417" y="442722"/>
                  </a:lnTo>
                  <a:lnTo>
                    <a:pt x="2178596" y="420395"/>
                  </a:lnTo>
                  <a:lnTo>
                    <a:pt x="2187562" y="412140"/>
                  </a:lnTo>
                  <a:lnTo>
                    <a:pt x="2189226" y="410616"/>
                  </a:lnTo>
                  <a:lnTo>
                    <a:pt x="2189226" y="445770"/>
                  </a:lnTo>
                  <a:lnTo>
                    <a:pt x="2190750" y="447294"/>
                  </a:lnTo>
                  <a:lnTo>
                    <a:pt x="2192274" y="447294"/>
                  </a:lnTo>
                  <a:lnTo>
                    <a:pt x="2198370" y="450342"/>
                  </a:lnTo>
                  <a:lnTo>
                    <a:pt x="2225802" y="450342"/>
                  </a:lnTo>
                  <a:lnTo>
                    <a:pt x="2230374" y="448818"/>
                  </a:lnTo>
                  <a:lnTo>
                    <a:pt x="2231898" y="447294"/>
                  </a:lnTo>
                  <a:lnTo>
                    <a:pt x="2233422" y="447294"/>
                  </a:lnTo>
                  <a:lnTo>
                    <a:pt x="2234946" y="445770"/>
                  </a:lnTo>
                  <a:lnTo>
                    <a:pt x="2236470" y="442722"/>
                  </a:lnTo>
                  <a:lnTo>
                    <a:pt x="2236470" y="410616"/>
                  </a:lnTo>
                  <a:lnTo>
                    <a:pt x="2236470" y="302221"/>
                  </a:lnTo>
                  <a:lnTo>
                    <a:pt x="2236470" y="235077"/>
                  </a:lnTo>
                  <a:close/>
                </a:path>
                <a:path w="4912359" h="572770">
                  <a:moveTo>
                    <a:pt x="2491270" y="135826"/>
                  </a:moveTo>
                  <a:lnTo>
                    <a:pt x="2488222" y="132778"/>
                  </a:lnTo>
                  <a:lnTo>
                    <a:pt x="2488222" y="129730"/>
                  </a:lnTo>
                  <a:lnTo>
                    <a:pt x="2486698" y="128206"/>
                  </a:lnTo>
                  <a:lnTo>
                    <a:pt x="2485174" y="128206"/>
                  </a:lnTo>
                  <a:lnTo>
                    <a:pt x="2483650" y="126682"/>
                  </a:lnTo>
                  <a:lnTo>
                    <a:pt x="2402776" y="126682"/>
                  </a:lnTo>
                  <a:lnTo>
                    <a:pt x="2402776" y="53428"/>
                  </a:lnTo>
                  <a:lnTo>
                    <a:pt x="2401252" y="51904"/>
                  </a:lnTo>
                  <a:lnTo>
                    <a:pt x="2401252" y="50380"/>
                  </a:lnTo>
                  <a:lnTo>
                    <a:pt x="2398204" y="47332"/>
                  </a:lnTo>
                  <a:lnTo>
                    <a:pt x="2396680" y="47332"/>
                  </a:lnTo>
                  <a:lnTo>
                    <a:pt x="2395156" y="45808"/>
                  </a:lnTo>
                  <a:lnTo>
                    <a:pt x="2392108" y="44284"/>
                  </a:lnTo>
                  <a:lnTo>
                    <a:pt x="2356967" y="44284"/>
                  </a:lnTo>
                  <a:lnTo>
                    <a:pt x="2353919" y="45808"/>
                  </a:lnTo>
                  <a:lnTo>
                    <a:pt x="2352395" y="47332"/>
                  </a:lnTo>
                  <a:lnTo>
                    <a:pt x="2349347" y="47332"/>
                  </a:lnTo>
                  <a:lnTo>
                    <a:pt x="2347823" y="48856"/>
                  </a:lnTo>
                  <a:lnTo>
                    <a:pt x="2347823" y="50380"/>
                  </a:lnTo>
                  <a:lnTo>
                    <a:pt x="2346299" y="51904"/>
                  </a:lnTo>
                  <a:lnTo>
                    <a:pt x="2346299" y="126682"/>
                  </a:lnTo>
                  <a:lnTo>
                    <a:pt x="2300579" y="126682"/>
                  </a:lnTo>
                  <a:lnTo>
                    <a:pt x="2299055" y="128206"/>
                  </a:lnTo>
                  <a:lnTo>
                    <a:pt x="2297531" y="128206"/>
                  </a:lnTo>
                  <a:lnTo>
                    <a:pt x="2297531" y="129730"/>
                  </a:lnTo>
                  <a:lnTo>
                    <a:pt x="2296007" y="132778"/>
                  </a:lnTo>
                  <a:lnTo>
                    <a:pt x="2294483" y="134302"/>
                  </a:lnTo>
                  <a:lnTo>
                    <a:pt x="2294483" y="138874"/>
                  </a:lnTo>
                  <a:lnTo>
                    <a:pt x="2292959" y="141922"/>
                  </a:lnTo>
                  <a:lnTo>
                    <a:pt x="2292959" y="158775"/>
                  </a:lnTo>
                  <a:lnTo>
                    <a:pt x="2294483" y="164871"/>
                  </a:lnTo>
                  <a:lnTo>
                    <a:pt x="2297531" y="170967"/>
                  </a:lnTo>
                  <a:lnTo>
                    <a:pt x="2300579" y="174015"/>
                  </a:lnTo>
                  <a:lnTo>
                    <a:pt x="2346299" y="174015"/>
                  </a:lnTo>
                  <a:lnTo>
                    <a:pt x="2346299" y="351091"/>
                  </a:lnTo>
                  <a:lnTo>
                    <a:pt x="2350871" y="396900"/>
                  </a:lnTo>
                  <a:lnTo>
                    <a:pt x="2373731" y="435317"/>
                  </a:lnTo>
                  <a:lnTo>
                    <a:pt x="2413444" y="453009"/>
                  </a:lnTo>
                  <a:lnTo>
                    <a:pt x="2436304" y="454914"/>
                  </a:lnTo>
                  <a:lnTo>
                    <a:pt x="2440876" y="454914"/>
                  </a:lnTo>
                  <a:lnTo>
                    <a:pt x="2445448" y="453390"/>
                  </a:lnTo>
                  <a:lnTo>
                    <a:pt x="2456116" y="453390"/>
                  </a:lnTo>
                  <a:lnTo>
                    <a:pt x="2465362" y="450342"/>
                  </a:lnTo>
                  <a:lnTo>
                    <a:pt x="2469934" y="450342"/>
                  </a:lnTo>
                  <a:lnTo>
                    <a:pt x="2474506" y="448818"/>
                  </a:lnTo>
                  <a:lnTo>
                    <a:pt x="2477554" y="447294"/>
                  </a:lnTo>
                  <a:lnTo>
                    <a:pt x="2482126" y="445770"/>
                  </a:lnTo>
                  <a:lnTo>
                    <a:pt x="2485174" y="444246"/>
                  </a:lnTo>
                  <a:lnTo>
                    <a:pt x="2486698" y="442722"/>
                  </a:lnTo>
                  <a:lnTo>
                    <a:pt x="2489746" y="436626"/>
                  </a:lnTo>
                  <a:lnTo>
                    <a:pt x="2489746" y="433578"/>
                  </a:lnTo>
                  <a:lnTo>
                    <a:pt x="2491270" y="429006"/>
                  </a:lnTo>
                  <a:lnTo>
                    <a:pt x="2491270" y="418236"/>
                  </a:lnTo>
                  <a:lnTo>
                    <a:pt x="2491270" y="404520"/>
                  </a:lnTo>
                  <a:lnTo>
                    <a:pt x="2489746" y="402996"/>
                  </a:lnTo>
                  <a:lnTo>
                    <a:pt x="2489746" y="401472"/>
                  </a:lnTo>
                  <a:lnTo>
                    <a:pt x="2488222" y="399948"/>
                  </a:lnTo>
                  <a:lnTo>
                    <a:pt x="2488222" y="398424"/>
                  </a:lnTo>
                  <a:lnTo>
                    <a:pt x="2486698" y="398424"/>
                  </a:lnTo>
                  <a:lnTo>
                    <a:pt x="2486698" y="396900"/>
                  </a:lnTo>
                  <a:lnTo>
                    <a:pt x="2482126" y="396900"/>
                  </a:lnTo>
                  <a:lnTo>
                    <a:pt x="2480602" y="398424"/>
                  </a:lnTo>
                  <a:lnTo>
                    <a:pt x="2477554" y="398424"/>
                  </a:lnTo>
                  <a:lnTo>
                    <a:pt x="2476030" y="399948"/>
                  </a:lnTo>
                  <a:lnTo>
                    <a:pt x="2472982" y="401472"/>
                  </a:lnTo>
                  <a:lnTo>
                    <a:pt x="2469934" y="401472"/>
                  </a:lnTo>
                  <a:lnTo>
                    <a:pt x="2466886" y="402996"/>
                  </a:lnTo>
                  <a:lnTo>
                    <a:pt x="2462314" y="404520"/>
                  </a:lnTo>
                  <a:lnTo>
                    <a:pt x="2459164" y="404520"/>
                  </a:lnTo>
                  <a:lnTo>
                    <a:pt x="2454592" y="406044"/>
                  </a:lnTo>
                  <a:lnTo>
                    <a:pt x="2445448" y="406044"/>
                  </a:lnTo>
                  <a:lnTo>
                    <a:pt x="2433993" y="405168"/>
                  </a:lnTo>
                  <a:lnTo>
                    <a:pt x="2405062" y="371144"/>
                  </a:lnTo>
                  <a:lnTo>
                    <a:pt x="2402776" y="343471"/>
                  </a:lnTo>
                  <a:lnTo>
                    <a:pt x="2402776" y="174015"/>
                  </a:lnTo>
                  <a:lnTo>
                    <a:pt x="2483650" y="174015"/>
                  </a:lnTo>
                  <a:lnTo>
                    <a:pt x="2486698" y="170967"/>
                  </a:lnTo>
                  <a:lnTo>
                    <a:pt x="2488222" y="167919"/>
                  </a:lnTo>
                  <a:lnTo>
                    <a:pt x="2491270" y="164871"/>
                  </a:lnTo>
                  <a:lnTo>
                    <a:pt x="2491270" y="135826"/>
                  </a:lnTo>
                  <a:close/>
                </a:path>
                <a:path w="4912359" h="572770">
                  <a:moveTo>
                    <a:pt x="2794825" y="235077"/>
                  </a:moveTo>
                  <a:lnTo>
                    <a:pt x="2790926" y="197065"/>
                  </a:lnTo>
                  <a:lnTo>
                    <a:pt x="2773845" y="157022"/>
                  </a:lnTo>
                  <a:lnTo>
                    <a:pt x="2741587" y="132181"/>
                  </a:lnTo>
                  <a:lnTo>
                    <a:pt x="2690609" y="121132"/>
                  </a:lnTo>
                  <a:lnTo>
                    <a:pt x="2674239" y="120586"/>
                  </a:lnTo>
                  <a:lnTo>
                    <a:pt x="2665336" y="120853"/>
                  </a:lnTo>
                  <a:lnTo>
                    <a:pt x="2623375" y="126873"/>
                  </a:lnTo>
                  <a:lnTo>
                    <a:pt x="2594521" y="137160"/>
                  </a:lnTo>
                  <a:lnTo>
                    <a:pt x="2582710" y="141922"/>
                  </a:lnTo>
                  <a:lnTo>
                    <a:pt x="2575090" y="146494"/>
                  </a:lnTo>
                  <a:lnTo>
                    <a:pt x="2568994" y="149542"/>
                  </a:lnTo>
                  <a:lnTo>
                    <a:pt x="2565946" y="152679"/>
                  </a:lnTo>
                  <a:lnTo>
                    <a:pt x="2562898" y="155727"/>
                  </a:lnTo>
                  <a:lnTo>
                    <a:pt x="2561374" y="158775"/>
                  </a:lnTo>
                  <a:lnTo>
                    <a:pt x="2561374" y="161823"/>
                  </a:lnTo>
                  <a:lnTo>
                    <a:pt x="2559850" y="166395"/>
                  </a:lnTo>
                  <a:lnTo>
                    <a:pt x="2559850" y="184683"/>
                  </a:lnTo>
                  <a:lnTo>
                    <a:pt x="2561374" y="187731"/>
                  </a:lnTo>
                  <a:lnTo>
                    <a:pt x="2561374" y="190779"/>
                  </a:lnTo>
                  <a:lnTo>
                    <a:pt x="2562898" y="192303"/>
                  </a:lnTo>
                  <a:lnTo>
                    <a:pt x="2562898" y="193827"/>
                  </a:lnTo>
                  <a:lnTo>
                    <a:pt x="2564422" y="195351"/>
                  </a:lnTo>
                  <a:lnTo>
                    <a:pt x="2565946" y="195351"/>
                  </a:lnTo>
                  <a:lnTo>
                    <a:pt x="2567470" y="196875"/>
                  </a:lnTo>
                  <a:lnTo>
                    <a:pt x="2573566" y="196875"/>
                  </a:lnTo>
                  <a:lnTo>
                    <a:pt x="2578138" y="195351"/>
                  </a:lnTo>
                  <a:lnTo>
                    <a:pt x="2582710" y="192303"/>
                  </a:lnTo>
                  <a:lnTo>
                    <a:pt x="2604135" y="181635"/>
                  </a:lnTo>
                  <a:lnTo>
                    <a:pt x="2641384" y="168973"/>
                  </a:lnTo>
                  <a:lnTo>
                    <a:pt x="2669667" y="166395"/>
                  </a:lnTo>
                  <a:lnTo>
                    <a:pt x="2678531" y="166687"/>
                  </a:lnTo>
                  <a:lnTo>
                    <a:pt x="2718536" y="178587"/>
                  </a:lnTo>
                  <a:lnTo>
                    <a:pt x="2723108" y="184683"/>
                  </a:lnTo>
                  <a:lnTo>
                    <a:pt x="2729204" y="189255"/>
                  </a:lnTo>
                  <a:lnTo>
                    <a:pt x="2733776" y="196875"/>
                  </a:lnTo>
                  <a:lnTo>
                    <a:pt x="2735300" y="206121"/>
                  </a:lnTo>
                  <a:lnTo>
                    <a:pt x="2737294" y="213258"/>
                  </a:lnTo>
                  <a:lnTo>
                    <a:pt x="2738729" y="220980"/>
                  </a:lnTo>
                  <a:lnTo>
                    <a:pt x="2739580" y="229260"/>
                  </a:lnTo>
                  <a:lnTo>
                    <a:pt x="2739771" y="235077"/>
                  </a:lnTo>
                  <a:lnTo>
                    <a:pt x="2739872" y="261073"/>
                  </a:lnTo>
                  <a:lnTo>
                    <a:pt x="2739872" y="302221"/>
                  </a:lnTo>
                  <a:lnTo>
                    <a:pt x="2739872" y="366420"/>
                  </a:lnTo>
                  <a:lnTo>
                    <a:pt x="2709430" y="393649"/>
                  </a:lnTo>
                  <a:lnTo>
                    <a:pt x="2670149" y="411314"/>
                  </a:lnTo>
                  <a:lnTo>
                    <a:pt x="2658999" y="412140"/>
                  </a:lnTo>
                  <a:lnTo>
                    <a:pt x="2646121" y="411048"/>
                  </a:lnTo>
                  <a:lnTo>
                    <a:pt x="2610332" y="389470"/>
                  </a:lnTo>
                  <a:lnTo>
                    <a:pt x="2602611" y="351091"/>
                  </a:lnTo>
                  <a:lnTo>
                    <a:pt x="2604135" y="341947"/>
                  </a:lnTo>
                  <a:lnTo>
                    <a:pt x="2607183" y="335851"/>
                  </a:lnTo>
                  <a:lnTo>
                    <a:pt x="2610231" y="328231"/>
                  </a:lnTo>
                  <a:lnTo>
                    <a:pt x="2616327" y="322135"/>
                  </a:lnTo>
                  <a:lnTo>
                    <a:pt x="2623947" y="317563"/>
                  </a:lnTo>
                  <a:lnTo>
                    <a:pt x="2629954" y="313461"/>
                  </a:lnTo>
                  <a:lnTo>
                    <a:pt x="2670048" y="302602"/>
                  </a:lnTo>
                  <a:lnTo>
                    <a:pt x="2691003" y="302221"/>
                  </a:lnTo>
                  <a:lnTo>
                    <a:pt x="2739872" y="302221"/>
                  </a:lnTo>
                  <a:lnTo>
                    <a:pt x="2739872" y="261073"/>
                  </a:lnTo>
                  <a:lnTo>
                    <a:pt x="2697200" y="261073"/>
                  </a:lnTo>
                  <a:lnTo>
                    <a:pt x="2680284" y="261607"/>
                  </a:lnTo>
                  <a:lnTo>
                    <a:pt x="2633091" y="267169"/>
                  </a:lnTo>
                  <a:lnTo>
                    <a:pt x="2595715" y="280682"/>
                  </a:lnTo>
                  <a:lnTo>
                    <a:pt x="2561323" y="308673"/>
                  </a:lnTo>
                  <a:lnTo>
                    <a:pt x="2545194" y="349491"/>
                  </a:lnTo>
                  <a:lnTo>
                    <a:pt x="2544610" y="361759"/>
                  </a:lnTo>
                  <a:lnTo>
                    <a:pt x="2545156" y="372935"/>
                  </a:lnTo>
                  <a:lnTo>
                    <a:pt x="2556205" y="410095"/>
                  </a:lnTo>
                  <a:lnTo>
                    <a:pt x="2588615" y="440817"/>
                  </a:lnTo>
                  <a:lnTo>
                    <a:pt x="2627376" y="453580"/>
                  </a:lnTo>
                  <a:lnTo>
                    <a:pt x="2649855" y="454914"/>
                  </a:lnTo>
                  <a:lnTo>
                    <a:pt x="2663520" y="454075"/>
                  </a:lnTo>
                  <a:lnTo>
                    <a:pt x="2701772" y="442722"/>
                  </a:lnTo>
                  <a:lnTo>
                    <a:pt x="2736265" y="420395"/>
                  </a:lnTo>
                  <a:lnTo>
                    <a:pt x="2744444" y="412140"/>
                  </a:lnTo>
                  <a:lnTo>
                    <a:pt x="2745968" y="410616"/>
                  </a:lnTo>
                  <a:lnTo>
                    <a:pt x="2745968" y="442722"/>
                  </a:lnTo>
                  <a:lnTo>
                    <a:pt x="2747492" y="445770"/>
                  </a:lnTo>
                  <a:lnTo>
                    <a:pt x="2749016" y="447294"/>
                  </a:lnTo>
                  <a:lnTo>
                    <a:pt x="2750540" y="447294"/>
                  </a:lnTo>
                  <a:lnTo>
                    <a:pt x="2756636" y="450342"/>
                  </a:lnTo>
                  <a:lnTo>
                    <a:pt x="2784068" y="450342"/>
                  </a:lnTo>
                  <a:lnTo>
                    <a:pt x="2787116" y="448818"/>
                  </a:lnTo>
                  <a:lnTo>
                    <a:pt x="2790253" y="447294"/>
                  </a:lnTo>
                  <a:lnTo>
                    <a:pt x="2791777" y="447294"/>
                  </a:lnTo>
                  <a:lnTo>
                    <a:pt x="2793301" y="445770"/>
                  </a:lnTo>
                  <a:lnTo>
                    <a:pt x="2794825" y="442722"/>
                  </a:lnTo>
                  <a:lnTo>
                    <a:pt x="2794825" y="410616"/>
                  </a:lnTo>
                  <a:lnTo>
                    <a:pt x="2794825" y="302221"/>
                  </a:lnTo>
                  <a:lnTo>
                    <a:pt x="2794825" y="235077"/>
                  </a:lnTo>
                  <a:close/>
                </a:path>
                <a:path w="4912359" h="572770">
                  <a:moveTo>
                    <a:pt x="3121253" y="18288"/>
                  </a:moveTo>
                  <a:lnTo>
                    <a:pt x="3119729" y="16764"/>
                  </a:lnTo>
                  <a:lnTo>
                    <a:pt x="3119729" y="15240"/>
                  </a:lnTo>
                  <a:lnTo>
                    <a:pt x="3116681" y="12192"/>
                  </a:lnTo>
                  <a:lnTo>
                    <a:pt x="3115157" y="12192"/>
                  </a:lnTo>
                  <a:lnTo>
                    <a:pt x="3112109" y="10668"/>
                  </a:lnTo>
                  <a:lnTo>
                    <a:pt x="3109061" y="10668"/>
                  </a:lnTo>
                  <a:lnTo>
                    <a:pt x="3106013" y="9144"/>
                  </a:lnTo>
                  <a:lnTo>
                    <a:pt x="3078581" y="9144"/>
                  </a:lnTo>
                  <a:lnTo>
                    <a:pt x="3075533" y="10668"/>
                  </a:lnTo>
                  <a:lnTo>
                    <a:pt x="3072485" y="10668"/>
                  </a:lnTo>
                  <a:lnTo>
                    <a:pt x="3069437" y="12192"/>
                  </a:lnTo>
                  <a:lnTo>
                    <a:pt x="3066389" y="12192"/>
                  </a:lnTo>
                  <a:lnTo>
                    <a:pt x="3064865" y="13716"/>
                  </a:lnTo>
                  <a:lnTo>
                    <a:pt x="3064865" y="15240"/>
                  </a:lnTo>
                  <a:lnTo>
                    <a:pt x="3063341" y="16764"/>
                  </a:lnTo>
                  <a:lnTo>
                    <a:pt x="3063341" y="442722"/>
                  </a:lnTo>
                  <a:lnTo>
                    <a:pt x="3064865" y="444246"/>
                  </a:lnTo>
                  <a:lnTo>
                    <a:pt x="3064865" y="445770"/>
                  </a:lnTo>
                  <a:lnTo>
                    <a:pt x="3066389" y="447294"/>
                  </a:lnTo>
                  <a:lnTo>
                    <a:pt x="3069437" y="447294"/>
                  </a:lnTo>
                  <a:lnTo>
                    <a:pt x="3070961" y="448818"/>
                  </a:lnTo>
                  <a:lnTo>
                    <a:pt x="3074009" y="448818"/>
                  </a:lnTo>
                  <a:lnTo>
                    <a:pt x="3078581" y="450342"/>
                  </a:lnTo>
                  <a:lnTo>
                    <a:pt x="3106013" y="450342"/>
                  </a:lnTo>
                  <a:lnTo>
                    <a:pt x="3109061" y="448818"/>
                  </a:lnTo>
                  <a:lnTo>
                    <a:pt x="3112109" y="448818"/>
                  </a:lnTo>
                  <a:lnTo>
                    <a:pt x="3115157" y="447294"/>
                  </a:lnTo>
                  <a:lnTo>
                    <a:pt x="3116681" y="447294"/>
                  </a:lnTo>
                  <a:lnTo>
                    <a:pt x="3121253" y="442722"/>
                  </a:lnTo>
                  <a:lnTo>
                    <a:pt x="3121253" y="439674"/>
                  </a:lnTo>
                  <a:lnTo>
                    <a:pt x="3121253" y="18288"/>
                  </a:lnTo>
                  <a:close/>
                </a:path>
                <a:path w="4912359" h="572770">
                  <a:moveTo>
                    <a:pt x="3682644" y="444246"/>
                  </a:moveTo>
                  <a:lnTo>
                    <a:pt x="3682619" y="245770"/>
                  </a:lnTo>
                  <a:lnTo>
                    <a:pt x="3676548" y="198399"/>
                  </a:lnTo>
                  <a:lnTo>
                    <a:pt x="3659784" y="158775"/>
                  </a:lnTo>
                  <a:lnTo>
                    <a:pt x="3627780" y="131254"/>
                  </a:lnTo>
                  <a:lnTo>
                    <a:pt x="3577399" y="120586"/>
                  </a:lnTo>
                  <a:lnTo>
                    <a:pt x="3569779" y="120586"/>
                  </a:lnTo>
                  <a:lnTo>
                    <a:pt x="3562159" y="122110"/>
                  </a:lnTo>
                  <a:lnTo>
                    <a:pt x="3553015" y="123634"/>
                  </a:lnTo>
                  <a:lnTo>
                    <a:pt x="3516249" y="142316"/>
                  </a:lnTo>
                  <a:lnTo>
                    <a:pt x="3481413" y="172402"/>
                  </a:lnTo>
                  <a:lnTo>
                    <a:pt x="3473666" y="180111"/>
                  </a:lnTo>
                  <a:lnTo>
                    <a:pt x="3471100" y="173520"/>
                  </a:lnTo>
                  <a:lnTo>
                    <a:pt x="3469030" y="169443"/>
                  </a:lnTo>
                  <a:lnTo>
                    <a:pt x="3467951" y="167347"/>
                  </a:lnTo>
                  <a:lnTo>
                    <a:pt x="3464242" y="161467"/>
                  </a:lnTo>
                  <a:lnTo>
                    <a:pt x="3459950" y="155727"/>
                  </a:lnTo>
                  <a:lnTo>
                    <a:pt x="3456000" y="150253"/>
                  </a:lnTo>
                  <a:lnTo>
                    <a:pt x="3451187" y="145364"/>
                  </a:lnTo>
                  <a:lnTo>
                    <a:pt x="3445814" y="141071"/>
                  </a:lnTo>
                  <a:lnTo>
                    <a:pt x="3440138" y="137350"/>
                  </a:lnTo>
                  <a:lnTo>
                    <a:pt x="3434169" y="133299"/>
                  </a:lnTo>
                  <a:lnTo>
                    <a:pt x="3389490" y="120865"/>
                  </a:lnTo>
                  <a:lnTo>
                    <a:pt x="3380613" y="120586"/>
                  </a:lnTo>
                  <a:lnTo>
                    <a:pt x="3368065" y="121437"/>
                  </a:lnTo>
                  <a:lnTo>
                    <a:pt x="3331845" y="134302"/>
                  </a:lnTo>
                  <a:lnTo>
                    <a:pt x="3294049" y="162674"/>
                  </a:lnTo>
                  <a:lnTo>
                    <a:pt x="3281451" y="175539"/>
                  </a:lnTo>
                  <a:lnTo>
                    <a:pt x="3281451" y="132778"/>
                  </a:lnTo>
                  <a:lnTo>
                    <a:pt x="3279927" y="131254"/>
                  </a:lnTo>
                  <a:lnTo>
                    <a:pt x="3279927" y="129730"/>
                  </a:lnTo>
                  <a:lnTo>
                    <a:pt x="3278403" y="128206"/>
                  </a:lnTo>
                  <a:lnTo>
                    <a:pt x="3276879" y="128206"/>
                  </a:lnTo>
                  <a:lnTo>
                    <a:pt x="3273831" y="126682"/>
                  </a:lnTo>
                  <a:lnTo>
                    <a:pt x="3272307" y="126682"/>
                  </a:lnTo>
                  <a:lnTo>
                    <a:pt x="3269259" y="125158"/>
                  </a:lnTo>
                  <a:lnTo>
                    <a:pt x="3243351" y="125158"/>
                  </a:lnTo>
                  <a:lnTo>
                    <a:pt x="3240303" y="126682"/>
                  </a:lnTo>
                  <a:lnTo>
                    <a:pt x="3238779" y="126682"/>
                  </a:lnTo>
                  <a:lnTo>
                    <a:pt x="3235731" y="128206"/>
                  </a:lnTo>
                  <a:lnTo>
                    <a:pt x="3234207" y="128206"/>
                  </a:lnTo>
                  <a:lnTo>
                    <a:pt x="3232683" y="129730"/>
                  </a:lnTo>
                  <a:lnTo>
                    <a:pt x="3232683" y="131254"/>
                  </a:lnTo>
                  <a:lnTo>
                    <a:pt x="3231159" y="132778"/>
                  </a:lnTo>
                  <a:lnTo>
                    <a:pt x="3231159" y="444246"/>
                  </a:lnTo>
                  <a:lnTo>
                    <a:pt x="3232683" y="444246"/>
                  </a:lnTo>
                  <a:lnTo>
                    <a:pt x="3232683" y="445770"/>
                  </a:lnTo>
                  <a:lnTo>
                    <a:pt x="3234207" y="447294"/>
                  </a:lnTo>
                  <a:lnTo>
                    <a:pt x="3237255" y="447294"/>
                  </a:lnTo>
                  <a:lnTo>
                    <a:pt x="3238779" y="448818"/>
                  </a:lnTo>
                  <a:lnTo>
                    <a:pt x="3241827" y="450342"/>
                  </a:lnTo>
                  <a:lnTo>
                    <a:pt x="3272307" y="450342"/>
                  </a:lnTo>
                  <a:lnTo>
                    <a:pt x="3276879" y="448818"/>
                  </a:lnTo>
                  <a:lnTo>
                    <a:pt x="3278403" y="448818"/>
                  </a:lnTo>
                  <a:lnTo>
                    <a:pt x="3281451" y="447294"/>
                  </a:lnTo>
                  <a:lnTo>
                    <a:pt x="3282975" y="447294"/>
                  </a:lnTo>
                  <a:lnTo>
                    <a:pt x="3286023" y="444246"/>
                  </a:lnTo>
                  <a:lnTo>
                    <a:pt x="3286023" y="227457"/>
                  </a:lnTo>
                  <a:lnTo>
                    <a:pt x="3298075" y="213677"/>
                  </a:lnTo>
                  <a:lnTo>
                    <a:pt x="3328797" y="183159"/>
                  </a:lnTo>
                  <a:lnTo>
                    <a:pt x="3368421" y="169443"/>
                  </a:lnTo>
                  <a:lnTo>
                    <a:pt x="3376117" y="169760"/>
                  </a:lnTo>
                  <a:lnTo>
                    <a:pt x="3383089" y="170776"/>
                  </a:lnTo>
                  <a:lnTo>
                    <a:pt x="3389211" y="172669"/>
                  </a:lnTo>
                  <a:lnTo>
                    <a:pt x="3394329" y="175539"/>
                  </a:lnTo>
                  <a:lnTo>
                    <a:pt x="3400006" y="178384"/>
                  </a:lnTo>
                  <a:lnTo>
                    <a:pt x="3423234" y="212102"/>
                  </a:lnTo>
                  <a:lnTo>
                    <a:pt x="3424898" y="219837"/>
                  </a:lnTo>
                  <a:lnTo>
                    <a:pt x="3426904" y="228104"/>
                  </a:lnTo>
                  <a:lnTo>
                    <a:pt x="3428327" y="236791"/>
                  </a:lnTo>
                  <a:lnTo>
                    <a:pt x="3429190" y="245770"/>
                  </a:lnTo>
                  <a:lnTo>
                    <a:pt x="3429470" y="254889"/>
                  </a:lnTo>
                  <a:lnTo>
                    <a:pt x="3429470" y="444246"/>
                  </a:lnTo>
                  <a:lnTo>
                    <a:pt x="3432518" y="447294"/>
                  </a:lnTo>
                  <a:lnTo>
                    <a:pt x="3434042" y="447294"/>
                  </a:lnTo>
                  <a:lnTo>
                    <a:pt x="3437090" y="448818"/>
                  </a:lnTo>
                  <a:lnTo>
                    <a:pt x="3438614" y="450342"/>
                  </a:lnTo>
                  <a:lnTo>
                    <a:pt x="3470618" y="450342"/>
                  </a:lnTo>
                  <a:lnTo>
                    <a:pt x="3473666" y="448818"/>
                  </a:lnTo>
                  <a:lnTo>
                    <a:pt x="3476714" y="448818"/>
                  </a:lnTo>
                  <a:lnTo>
                    <a:pt x="3478238" y="447294"/>
                  </a:lnTo>
                  <a:lnTo>
                    <a:pt x="3481286" y="447294"/>
                  </a:lnTo>
                  <a:lnTo>
                    <a:pt x="3482810" y="445770"/>
                  </a:lnTo>
                  <a:lnTo>
                    <a:pt x="3482810" y="444246"/>
                  </a:lnTo>
                  <a:lnTo>
                    <a:pt x="3484334" y="444246"/>
                  </a:lnTo>
                  <a:lnTo>
                    <a:pt x="3484334" y="227457"/>
                  </a:lnTo>
                  <a:lnTo>
                    <a:pt x="3495738" y="213677"/>
                  </a:lnTo>
                  <a:lnTo>
                    <a:pt x="3527107" y="183159"/>
                  </a:lnTo>
                  <a:lnTo>
                    <a:pt x="3565207" y="169443"/>
                  </a:lnTo>
                  <a:lnTo>
                    <a:pt x="3572916" y="169760"/>
                  </a:lnTo>
                  <a:lnTo>
                    <a:pt x="3607943" y="186905"/>
                  </a:lnTo>
                  <a:lnTo>
                    <a:pt x="3624338" y="228104"/>
                  </a:lnTo>
                  <a:lnTo>
                    <a:pt x="3626256" y="254889"/>
                  </a:lnTo>
                  <a:lnTo>
                    <a:pt x="3626256" y="444246"/>
                  </a:lnTo>
                  <a:lnTo>
                    <a:pt x="3627780" y="444246"/>
                  </a:lnTo>
                  <a:lnTo>
                    <a:pt x="3627780" y="445770"/>
                  </a:lnTo>
                  <a:lnTo>
                    <a:pt x="3629304" y="447294"/>
                  </a:lnTo>
                  <a:lnTo>
                    <a:pt x="3632352" y="447294"/>
                  </a:lnTo>
                  <a:lnTo>
                    <a:pt x="3633876" y="448818"/>
                  </a:lnTo>
                  <a:lnTo>
                    <a:pt x="3636924" y="450342"/>
                  </a:lnTo>
                  <a:lnTo>
                    <a:pt x="3667404" y="450342"/>
                  </a:lnTo>
                  <a:lnTo>
                    <a:pt x="3671976" y="448818"/>
                  </a:lnTo>
                  <a:lnTo>
                    <a:pt x="3675024" y="448818"/>
                  </a:lnTo>
                  <a:lnTo>
                    <a:pt x="3676548" y="447294"/>
                  </a:lnTo>
                  <a:lnTo>
                    <a:pt x="3678072" y="447294"/>
                  </a:lnTo>
                  <a:lnTo>
                    <a:pt x="3681120" y="444246"/>
                  </a:lnTo>
                  <a:lnTo>
                    <a:pt x="3682644" y="444246"/>
                  </a:lnTo>
                  <a:close/>
                </a:path>
                <a:path w="4912359" h="572770">
                  <a:moveTo>
                    <a:pt x="4064038" y="283946"/>
                  </a:moveTo>
                  <a:lnTo>
                    <a:pt x="4060177" y="235000"/>
                  </a:lnTo>
                  <a:lnTo>
                    <a:pt x="4048988" y="192125"/>
                  </a:lnTo>
                  <a:lnTo>
                    <a:pt x="4028287" y="157937"/>
                  </a:lnTo>
                  <a:lnTo>
                    <a:pt x="4004602" y="136944"/>
                  </a:lnTo>
                  <a:lnTo>
                    <a:pt x="4004602" y="290042"/>
                  </a:lnTo>
                  <a:lnTo>
                    <a:pt x="4004335" y="300342"/>
                  </a:lnTo>
                  <a:lnTo>
                    <a:pt x="3998976" y="342163"/>
                  </a:lnTo>
                  <a:lnTo>
                    <a:pt x="3982732" y="378053"/>
                  </a:lnTo>
                  <a:lnTo>
                    <a:pt x="3946207" y="404533"/>
                  </a:lnTo>
                  <a:lnTo>
                    <a:pt x="3926776" y="407581"/>
                  </a:lnTo>
                  <a:lnTo>
                    <a:pt x="3915613" y="406476"/>
                  </a:lnTo>
                  <a:lnTo>
                    <a:pt x="3873500" y="383743"/>
                  </a:lnTo>
                  <a:lnTo>
                    <a:pt x="3839819" y="349567"/>
                  </a:lnTo>
                  <a:lnTo>
                    <a:pt x="3839819" y="227457"/>
                  </a:lnTo>
                  <a:lnTo>
                    <a:pt x="3846347" y="219837"/>
                  </a:lnTo>
                  <a:lnTo>
                    <a:pt x="3852773" y="212585"/>
                  </a:lnTo>
                  <a:lnTo>
                    <a:pt x="3859098" y="205981"/>
                  </a:lnTo>
                  <a:lnTo>
                    <a:pt x="3865727" y="199936"/>
                  </a:lnTo>
                  <a:lnTo>
                    <a:pt x="3871430" y="194500"/>
                  </a:lnTo>
                  <a:lnTo>
                    <a:pt x="3908488" y="172504"/>
                  </a:lnTo>
                  <a:lnTo>
                    <a:pt x="3916108" y="169456"/>
                  </a:lnTo>
                  <a:lnTo>
                    <a:pt x="3923728" y="167932"/>
                  </a:lnTo>
                  <a:lnTo>
                    <a:pt x="3929824" y="167932"/>
                  </a:lnTo>
                  <a:lnTo>
                    <a:pt x="3966400" y="178600"/>
                  </a:lnTo>
                  <a:lnTo>
                    <a:pt x="3993616" y="214642"/>
                  </a:lnTo>
                  <a:lnTo>
                    <a:pt x="4003306" y="255701"/>
                  </a:lnTo>
                  <a:lnTo>
                    <a:pt x="4004602" y="290042"/>
                  </a:lnTo>
                  <a:lnTo>
                    <a:pt x="4004602" y="136944"/>
                  </a:lnTo>
                  <a:lnTo>
                    <a:pt x="3957485" y="121424"/>
                  </a:lnTo>
                  <a:lnTo>
                    <a:pt x="3942016" y="120586"/>
                  </a:lnTo>
                  <a:lnTo>
                    <a:pt x="3934282" y="120853"/>
                  </a:lnTo>
                  <a:lnTo>
                    <a:pt x="3892486" y="131140"/>
                  </a:lnTo>
                  <a:lnTo>
                    <a:pt x="3859631" y="152692"/>
                  </a:lnTo>
                  <a:lnTo>
                    <a:pt x="3833723" y="177076"/>
                  </a:lnTo>
                  <a:lnTo>
                    <a:pt x="3833723" y="134302"/>
                  </a:lnTo>
                  <a:lnTo>
                    <a:pt x="3832199" y="131254"/>
                  </a:lnTo>
                  <a:lnTo>
                    <a:pt x="3829151" y="128206"/>
                  </a:lnTo>
                  <a:lnTo>
                    <a:pt x="3827627" y="128206"/>
                  </a:lnTo>
                  <a:lnTo>
                    <a:pt x="3826103" y="126682"/>
                  </a:lnTo>
                  <a:lnTo>
                    <a:pt x="3823055" y="126682"/>
                  </a:lnTo>
                  <a:lnTo>
                    <a:pt x="3820007" y="125158"/>
                  </a:lnTo>
                  <a:lnTo>
                    <a:pt x="3797147" y="125158"/>
                  </a:lnTo>
                  <a:lnTo>
                    <a:pt x="3794099" y="126682"/>
                  </a:lnTo>
                  <a:lnTo>
                    <a:pt x="3791051" y="126682"/>
                  </a:lnTo>
                  <a:lnTo>
                    <a:pt x="3789527" y="128206"/>
                  </a:lnTo>
                  <a:lnTo>
                    <a:pt x="3788003" y="128206"/>
                  </a:lnTo>
                  <a:lnTo>
                    <a:pt x="3785070" y="131140"/>
                  </a:lnTo>
                  <a:lnTo>
                    <a:pt x="3784955" y="566356"/>
                  </a:lnTo>
                  <a:lnTo>
                    <a:pt x="3786479" y="567880"/>
                  </a:lnTo>
                  <a:lnTo>
                    <a:pt x="3788003" y="567880"/>
                  </a:lnTo>
                  <a:lnTo>
                    <a:pt x="3789527" y="569404"/>
                  </a:lnTo>
                  <a:lnTo>
                    <a:pt x="3792575" y="570928"/>
                  </a:lnTo>
                  <a:lnTo>
                    <a:pt x="3798671" y="570928"/>
                  </a:lnTo>
                  <a:lnTo>
                    <a:pt x="3801719" y="572452"/>
                  </a:lnTo>
                  <a:lnTo>
                    <a:pt x="3816959" y="572452"/>
                  </a:lnTo>
                  <a:lnTo>
                    <a:pt x="3821531" y="570928"/>
                  </a:lnTo>
                  <a:lnTo>
                    <a:pt x="3829151" y="570928"/>
                  </a:lnTo>
                  <a:lnTo>
                    <a:pt x="3832199" y="569404"/>
                  </a:lnTo>
                  <a:lnTo>
                    <a:pt x="3833723" y="569404"/>
                  </a:lnTo>
                  <a:lnTo>
                    <a:pt x="3836771" y="567880"/>
                  </a:lnTo>
                  <a:lnTo>
                    <a:pt x="3838295" y="567880"/>
                  </a:lnTo>
                  <a:lnTo>
                    <a:pt x="3838295" y="566356"/>
                  </a:lnTo>
                  <a:lnTo>
                    <a:pt x="3839819" y="564832"/>
                  </a:lnTo>
                  <a:lnTo>
                    <a:pt x="3839819" y="409105"/>
                  </a:lnTo>
                  <a:lnTo>
                    <a:pt x="3845737" y="414782"/>
                  </a:lnTo>
                  <a:lnTo>
                    <a:pt x="3851821" y="420192"/>
                  </a:lnTo>
                  <a:lnTo>
                    <a:pt x="3879253" y="440791"/>
                  </a:lnTo>
                  <a:lnTo>
                    <a:pt x="3884104" y="444246"/>
                  </a:lnTo>
                  <a:lnTo>
                    <a:pt x="3899344" y="450342"/>
                  </a:lnTo>
                  <a:lnTo>
                    <a:pt x="3906964" y="451866"/>
                  </a:lnTo>
                  <a:lnTo>
                    <a:pt x="3912946" y="453631"/>
                  </a:lnTo>
                  <a:lnTo>
                    <a:pt x="3919347" y="454533"/>
                  </a:lnTo>
                  <a:lnTo>
                    <a:pt x="3926040" y="454863"/>
                  </a:lnTo>
                  <a:lnTo>
                    <a:pt x="3932872" y="454914"/>
                  </a:lnTo>
                  <a:lnTo>
                    <a:pt x="3948341" y="454075"/>
                  </a:lnTo>
                  <a:lnTo>
                    <a:pt x="3989362" y="442722"/>
                  </a:lnTo>
                  <a:lnTo>
                    <a:pt x="4021074" y="419747"/>
                  </a:lnTo>
                  <a:lnTo>
                    <a:pt x="4031475" y="407581"/>
                  </a:lnTo>
                  <a:lnTo>
                    <a:pt x="4038168" y="397116"/>
                  </a:lnTo>
                  <a:lnTo>
                    <a:pt x="4054894" y="355663"/>
                  </a:lnTo>
                  <a:lnTo>
                    <a:pt x="4063466" y="303072"/>
                  </a:lnTo>
                  <a:lnTo>
                    <a:pt x="4064038" y="283946"/>
                  </a:lnTo>
                  <a:close/>
                </a:path>
                <a:path w="4912359" h="572770">
                  <a:moveTo>
                    <a:pt x="4430179" y="283946"/>
                  </a:moveTo>
                  <a:lnTo>
                    <a:pt x="4425035" y="231571"/>
                  </a:lnTo>
                  <a:lnTo>
                    <a:pt x="4409605" y="187744"/>
                  </a:lnTo>
                  <a:lnTo>
                    <a:pt x="4396003" y="167932"/>
                  </a:lnTo>
                  <a:lnTo>
                    <a:pt x="4393603" y="164884"/>
                  </a:lnTo>
                  <a:lnTo>
                    <a:pt x="4383862" y="154228"/>
                  </a:lnTo>
                  <a:lnTo>
                    <a:pt x="4372826" y="145173"/>
                  </a:lnTo>
                  <a:lnTo>
                    <a:pt x="4372229" y="144818"/>
                  </a:lnTo>
                  <a:lnTo>
                    <a:pt x="4372229" y="290042"/>
                  </a:lnTo>
                  <a:lnTo>
                    <a:pt x="4371949" y="301078"/>
                  </a:lnTo>
                  <a:lnTo>
                    <a:pt x="4363326" y="347599"/>
                  </a:lnTo>
                  <a:lnTo>
                    <a:pt x="4343285" y="381736"/>
                  </a:lnTo>
                  <a:lnTo>
                    <a:pt x="4310900" y="403072"/>
                  </a:lnTo>
                  <a:lnTo>
                    <a:pt x="4277677" y="407581"/>
                  </a:lnTo>
                  <a:lnTo>
                    <a:pt x="4264761" y="407009"/>
                  </a:lnTo>
                  <a:lnTo>
                    <a:pt x="4224794" y="393306"/>
                  </a:lnTo>
                  <a:lnTo>
                    <a:pt x="4199902" y="363943"/>
                  </a:lnTo>
                  <a:lnTo>
                    <a:pt x="4187190" y="322859"/>
                  </a:lnTo>
                  <a:lnTo>
                    <a:pt x="4184688" y="290042"/>
                  </a:lnTo>
                  <a:lnTo>
                    <a:pt x="4184688" y="283946"/>
                  </a:lnTo>
                  <a:lnTo>
                    <a:pt x="4184929" y="274447"/>
                  </a:lnTo>
                  <a:lnTo>
                    <a:pt x="4185958" y="262178"/>
                  </a:lnTo>
                  <a:lnTo>
                    <a:pt x="4187837" y="250469"/>
                  </a:lnTo>
                  <a:lnTo>
                    <a:pt x="4190720" y="239649"/>
                  </a:lnTo>
                  <a:lnTo>
                    <a:pt x="4193552" y="228765"/>
                  </a:lnTo>
                  <a:lnTo>
                    <a:pt x="4213504" y="193116"/>
                  </a:lnTo>
                  <a:lnTo>
                    <a:pt x="4245902" y="171780"/>
                  </a:lnTo>
                  <a:lnTo>
                    <a:pt x="4279201" y="167932"/>
                  </a:lnTo>
                  <a:lnTo>
                    <a:pt x="4292320" y="168503"/>
                  </a:lnTo>
                  <a:lnTo>
                    <a:pt x="4331995" y="182194"/>
                  </a:lnTo>
                  <a:lnTo>
                    <a:pt x="4357611" y="211556"/>
                  </a:lnTo>
                  <a:lnTo>
                    <a:pt x="4369689" y="252641"/>
                  </a:lnTo>
                  <a:lnTo>
                    <a:pt x="4372229" y="290042"/>
                  </a:lnTo>
                  <a:lnTo>
                    <a:pt x="4372229" y="144818"/>
                  </a:lnTo>
                  <a:lnTo>
                    <a:pt x="4331970" y="126377"/>
                  </a:lnTo>
                  <a:lnTo>
                    <a:pt x="4282249" y="120586"/>
                  </a:lnTo>
                  <a:lnTo>
                    <a:pt x="4263377" y="121424"/>
                  </a:lnTo>
                  <a:lnTo>
                    <a:pt x="4213580" y="132778"/>
                  </a:lnTo>
                  <a:lnTo>
                    <a:pt x="4175429" y="157289"/>
                  </a:lnTo>
                  <a:lnTo>
                    <a:pt x="4147959" y="193078"/>
                  </a:lnTo>
                  <a:lnTo>
                    <a:pt x="4131754" y="238302"/>
                  </a:lnTo>
                  <a:lnTo>
                    <a:pt x="4126611" y="290042"/>
                  </a:lnTo>
                  <a:lnTo>
                    <a:pt x="4127182" y="308978"/>
                  </a:lnTo>
                  <a:lnTo>
                    <a:pt x="4135755" y="360235"/>
                  </a:lnTo>
                  <a:lnTo>
                    <a:pt x="4154652" y="400405"/>
                  </a:lnTo>
                  <a:lnTo>
                    <a:pt x="4184053" y="430517"/>
                  </a:lnTo>
                  <a:lnTo>
                    <a:pt x="4224820" y="449122"/>
                  </a:lnTo>
                  <a:lnTo>
                    <a:pt x="4274629" y="454914"/>
                  </a:lnTo>
                  <a:lnTo>
                    <a:pt x="4293489" y="454075"/>
                  </a:lnTo>
                  <a:lnTo>
                    <a:pt x="4343209" y="442722"/>
                  </a:lnTo>
                  <a:lnTo>
                    <a:pt x="4381449" y="418249"/>
                  </a:lnTo>
                  <a:lnTo>
                    <a:pt x="4408843" y="382422"/>
                  </a:lnTo>
                  <a:lnTo>
                    <a:pt x="4425035" y="337172"/>
                  </a:lnTo>
                  <a:lnTo>
                    <a:pt x="4429607" y="302818"/>
                  </a:lnTo>
                  <a:lnTo>
                    <a:pt x="4430179" y="283946"/>
                  </a:lnTo>
                  <a:close/>
                </a:path>
                <a:path w="4912359" h="572770">
                  <a:moveTo>
                    <a:pt x="4691062" y="143446"/>
                  </a:moveTo>
                  <a:lnTo>
                    <a:pt x="4689538" y="140398"/>
                  </a:lnTo>
                  <a:lnTo>
                    <a:pt x="4689538" y="132778"/>
                  </a:lnTo>
                  <a:lnTo>
                    <a:pt x="4688014" y="132778"/>
                  </a:lnTo>
                  <a:lnTo>
                    <a:pt x="4688014" y="131254"/>
                  </a:lnTo>
                  <a:lnTo>
                    <a:pt x="4684966" y="128206"/>
                  </a:lnTo>
                  <a:lnTo>
                    <a:pt x="4678870" y="125158"/>
                  </a:lnTo>
                  <a:lnTo>
                    <a:pt x="4675822" y="125158"/>
                  </a:lnTo>
                  <a:lnTo>
                    <a:pt x="4671250" y="123634"/>
                  </a:lnTo>
                  <a:lnTo>
                    <a:pt x="4668202" y="123634"/>
                  </a:lnTo>
                  <a:lnTo>
                    <a:pt x="4663630" y="122110"/>
                  </a:lnTo>
                  <a:lnTo>
                    <a:pt x="4660582" y="122110"/>
                  </a:lnTo>
                  <a:lnTo>
                    <a:pt x="4656010" y="120586"/>
                  </a:lnTo>
                  <a:lnTo>
                    <a:pt x="4639246" y="120586"/>
                  </a:lnTo>
                  <a:lnTo>
                    <a:pt x="4620869" y="125158"/>
                  </a:lnTo>
                  <a:lnTo>
                    <a:pt x="4613249" y="128206"/>
                  </a:lnTo>
                  <a:lnTo>
                    <a:pt x="4607153" y="132778"/>
                  </a:lnTo>
                  <a:lnTo>
                    <a:pt x="4602315" y="135610"/>
                  </a:lnTo>
                  <a:lnTo>
                    <a:pt x="4597057" y="139446"/>
                  </a:lnTo>
                  <a:lnTo>
                    <a:pt x="4591507" y="144132"/>
                  </a:lnTo>
                  <a:lnTo>
                    <a:pt x="4585817" y="149542"/>
                  </a:lnTo>
                  <a:lnTo>
                    <a:pt x="4580953" y="156502"/>
                  </a:lnTo>
                  <a:lnTo>
                    <a:pt x="4575530" y="163728"/>
                  </a:lnTo>
                  <a:lnTo>
                    <a:pt x="4569523" y="171500"/>
                  </a:lnTo>
                  <a:lnTo>
                    <a:pt x="4562957" y="180124"/>
                  </a:lnTo>
                  <a:lnTo>
                    <a:pt x="4562957" y="132778"/>
                  </a:lnTo>
                  <a:lnTo>
                    <a:pt x="4561433" y="131254"/>
                  </a:lnTo>
                  <a:lnTo>
                    <a:pt x="4561433" y="129730"/>
                  </a:lnTo>
                  <a:lnTo>
                    <a:pt x="4559909" y="128206"/>
                  </a:lnTo>
                  <a:lnTo>
                    <a:pt x="4558385" y="128206"/>
                  </a:lnTo>
                  <a:lnTo>
                    <a:pt x="4556861" y="126682"/>
                  </a:lnTo>
                  <a:lnTo>
                    <a:pt x="4553813" y="126682"/>
                  </a:lnTo>
                  <a:lnTo>
                    <a:pt x="4550765" y="125158"/>
                  </a:lnTo>
                  <a:lnTo>
                    <a:pt x="4524756" y="125158"/>
                  </a:lnTo>
                  <a:lnTo>
                    <a:pt x="4521708" y="126682"/>
                  </a:lnTo>
                  <a:lnTo>
                    <a:pt x="4520184" y="126682"/>
                  </a:lnTo>
                  <a:lnTo>
                    <a:pt x="4517136" y="128206"/>
                  </a:lnTo>
                  <a:lnTo>
                    <a:pt x="4515612" y="128206"/>
                  </a:lnTo>
                  <a:lnTo>
                    <a:pt x="4514088" y="129730"/>
                  </a:lnTo>
                  <a:lnTo>
                    <a:pt x="4514088" y="131254"/>
                  </a:lnTo>
                  <a:lnTo>
                    <a:pt x="4512564" y="132778"/>
                  </a:lnTo>
                  <a:lnTo>
                    <a:pt x="4512564" y="444246"/>
                  </a:lnTo>
                  <a:lnTo>
                    <a:pt x="4514088" y="444246"/>
                  </a:lnTo>
                  <a:lnTo>
                    <a:pt x="4514088" y="445770"/>
                  </a:lnTo>
                  <a:lnTo>
                    <a:pt x="4515612" y="447294"/>
                  </a:lnTo>
                  <a:lnTo>
                    <a:pt x="4518660" y="447294"/>
                  </a:lnTo>
                  <a:lnTo>
                    <a:pt x="4520184" y="448818"/>
                  </a:lnTo>
                  <a:lnTo>
                    <a:pt x="4523232" y="450342"/>
                  </a:lnTo>
                  <a:lnTo>
                    <a:pt x="4553813" y="450342"/>
                  </a:lnTo>
                  <a:lnTo>
                    <a:pt x="4558385" y="448818"/>
                  </a:lnTo>
                  <a:lnTo>
                    <a:pt x="4561433" y="448818"/>
                  </a:lnTo>
                  <a:lnTo>
                    <a:pt x="4562957" y="447294"/>
                  </a:lnTo>
                  <a:lnTo>
                    <a:pt x="4564481" y="447294"/>
                  </a:lnTo>
                  <a:lnTo>
                    <a:pt x="4569053" y="442722"/>
                  </a:lnTo>
                  <a:lnTo>
                    <a:pt x="4569053" y="239649"/>
                  </a:lnTo>
                  <a:lnTo>
                    <a:pt x="4574743" y="230809"/>
                  </a:lnTo>
                  <a:lnTo>
                    <a:pt x="4580293" y="222694"/>
                  </a:lnTo>
                  <a:lnTo>
                    <a:pt x="4585551" y="215430"/>
                  </a:lnTo>
                  <a:lnTo>
                    <a:pt x="4590389" y="209169"/>
                  </a:lnTo>
                  <a:lnTo>
                    <a:pt x="4594961" y="202565"/>
                  </a:lnTo>
                  <a:lnTo>
                    <a:pt x="4599533" y="196697"/>
                  </a:lnTo>
                  <a:lnTo>
                    <a:pt x="4604105" y="191719"/>
                  </a:lnTo>
                  <a:lnTo>
                    <a:pt x="4608677" y="187744"/>
                  </a:lnTo>
                  <a:lnTo>
                    <a:pt x="4618837" y="180124"/>
                  </a:lnTo>
                  <a:lnTo>
                    <a:pt x="4620869" y="178600"/>
                  </a:lnTo>
                  <a:lnTo>
                    <a:pt x="4625441" y="177076"/>
                  </a:lnTo>
                  <a:lnTo>
                    <a:pt x="4631537" y="174028"/>
                  </a:lnTo>
                  <a:lnTo>
                    <a:pt x="4656010" y="174028"/>
                  </a:lnTo>
                  <a:lnTo>
                    <a:pt x="4659058" y="175552"/>
                  </a:lnTo>
                  <a:lnTo>
                    <a:pt x="4663630" y="177076"/>
                  </a:lnTo>
                  <a:lnTo>
                    <a:pt x="4666678" y="177076"/>
                  </a:lnTo>
                  <a:lnTo>
                    <a:pt x="4672774" y="180124"/>
                  </a:lnTo>
                  <a:lnTo>
                    <a:pt x="4675822" y="180124"/>
                  </a:lnTo>
                  <a:lnTo>
                    <a:pt x="4678870" y="181648"/>
                  </a:lnTo>
                  <a:lnTo>
                    <a:pt x="4684966" y="181648"/>
                  </a:lnTo>
                  <a:lnTo>
                    <a:pt x="4686490" y="180124"/>
                  </a:lnTo>
                  <a:lnTo>
                    <a:pt x="4688014" y="180124"/>
                  </a:lnTo>
                  <a:lnTo>
                    <a:pt x="4688014" y="178600"/>
                  </a:lnTo>
                  <a:lnTo>
                    <a:pt x="4689538" y="175552"/>
                  </a:lnTo>
                  <a:lnTo>
                    <a:pt x="4689538" y="174028"/>
                  </a:lnTo>
                  <a:lnTo>
                    <a:pt x="4689538" y="167932"/>
                  </a:lnTo>
                  <a:lnTo>
                    <a:pt x="4691062" y="164884"/>
                  </a:lnTo>
                  <a:lnTo>
                    <a:pt x="4691062" y="143446"/>
                  </a:lnTo>
                  <a:close/>
                </a:path>
                <a:path w="4912359" h="572770">
                  <a:moveTo>
                    <a:pt x="4912233" y="138874"/>
                  </a:moveTo>
                  <a:lnTo>
                    <a:pt x="4910709" y="135826"/>
                  </a:lnTo>
                  <a:lnTo>
                    <a:pt x="4910709" y="134302"/>
                  </a:lnTo>
                  <a:lnTo>
                    <a:pt x="4909185" y="132778"/>
                  </a:lnTo>
                  <a:lnTo>
                    <a:pt x="4909185" y="129730"/>
                  </a:lnTo>
                  <a:lnTo>
                    <a:pt x="4907661" y="128206"/>
                  </a:lnTo>
                  <a:lnTo>
                    <a:pt x="4906137" y="128206"/>
                  </a:lnTo>
                  <a:lnTo>
                    <a:pt x="4904613" y="126682"/>
                  </a:lnTo>
                  <a:lnTo>
                    <a:pt x="4823841" y="126682"/>
                  </a:lnTo>
                  <a:lnTo>
                    <a:pt x="4823841" y="53428"/>
                  </a:lnTo>
                  <a:lnTo>
                    <a:pt x="4822215" y="51904"/>
                  </a:lnTo>
                  <a:lnTo>
                    <a:pt x="4822215" y="50380"/>
                  </a:lnTo>
                  <a:lnTo>
                    <a:pt x="4819167" y="47332"/>
                  </a:lnTo>
                  <a:lnTo>
                    <a:pt x="4817643" y="47332"/>
                  </a:lnTo>
                  <a:lnTo>
                    <a:pt x="4816119" y="45808"/>
                  </a:lnTo>
                  <a:lnTo>
                    <a:pt x="4813071" y="44284"/>
                  </a:lnTo>
                  <a:lnTo>
                    <a:pt x="4778019" y="44284"/>
                  </a:lnTo>
                  <a:lnTo>
                    <a:pt x="4774971" y="45808"/>
                  </a:lnTo>
                  <a:lnTo>
                    <a:pt x="4773447" y="47332"/>
                  </a:lnTo>
                  <a:lnTo>
                    <a:pt x="4770399" y="47332"/>
                  </a:lnTo>
                  <a:lnTo>
                    <a:pt x="4768875" y="48856"/>
                  </a:lnTo>
                  <a:lnTo>
                    <a:pt x="4768875" y="50380"/>
                  </a:lnTo>
                  <a:lnTo>
                    <a:pt x="4767351" y="51904"/>
                  </a:lnTo>
                  <a:lnTo>
                    <a:pt x="4767351" y="126682"/>
                  </a:lnTo>
                  <a:lnTo>
                    <a:pt x="4721542" y="126682"/>
                  </a:lnTo>
                  <a:lnTo>
                    <a:pt x="4720018" y="128206"/>
                  </a:lnTo>
                  <a:lnTo>
                    <a:pt x="4718494" y="128206"/>
                  </a:lnTo>
                  <a:lnTo>
                    <a:pt x="4716970" y="129730"/>
                  </a:lnTo>
                  <a:lnTo>
                    <a:pt x="4716970" y="132778"/>
                  </a:lnTo>
                  <a:lnTo>
                    <a:pt x="4715446" y="134302"/>
                  </a:lnTo>
                  <a:lnTo>
                    <a:pt x="4715446" y="135826"/>
                  </a:lnTo>
                  <a:lnTo>
                    <a:pt x="4713922" y="138874"/>
                  </a:lnTo>
                  <a:lnTo>
                    <a:pt x="4713922" y="158775"/>
                  </a:lnTo>
                  <a:lnTo>
                    <a:pt x="4715446" y="164871"/>
                  </a:lnTo>
                  <a:lnTo>
                    <a:pt x="4718494" y="170967"/>
                  </a:lnTo>
                  <a:lnTo>
                    <a:pt x="4721542" y="174015"/>
                  </a:lnTo>
                  <a:lnTo>
                    <a:pt x="4767351" y="174015"/>
                  </a:lnTo>
                  <a:lnTo>
                    <a:pt x="4767351" y="351091"/>
                  </a:lnTo>
                  <a:lnTo>
                    <a:pt x="4771923" y="396900"/>
                  </a:lnTo>
                  <a:lnTo>
                    <a:pt x="4793831" y="435317"/>
                  </a:lnTo>
                  <a:lnTo>
                    <a:pt x="4834306" y="453009"/>
                  </a:lnTo>
                  <a:lnTo>
                    <a:pt x="4855845" y="454914"/>
                  </a:lnTo>
                  <a:lnTo>
                    <a:pt x="4861941" y="454914"/>
                  </a:lnTo>
                  <a:lnTo>
                    <a:pt x="4866513" y="453390"/>
                  </a:lnTo>
                  <a:lnTo>
                    <a:pt x="4877181" y="453390"/>
                  </a:lnTo>
                  <a:lnTo>
                    <a:pt x="4886325" y="450342"/>
                  </a:lnTo>
                  <a:lnTo>
                    <a:pt x="4890897" y="450342"/>
                  </a:lnTo>
                  <a:lnTo>
                    <a:pt x="4895469" y="448818"/>
                  </a:lnTo>
                  <a:lnTo>
                    <a:pt x="4898517" y="447294"/>
                  </a:lnTo>
                  <a:lnTo>
                    <a:pt x="4903089" y="445770"/>
                  </a:lnTo>
                  <a:lnTo>
                    <a:pt x="4906137" y="444246"/>
                  </a:lnTo>
                  <a:lnTo>
                    <a:pt x="4907661" y="442722"/>
                  </a:lnTo>
                  <a:lnTo>
                    <a:pt x="4910709" y="436626"/>
                  </a:lnTo>
                  <a:lnTo>
                    <a:pt x="4910709" y="433578"/>
                  </a:lnTo>
                  <a:lnTo>
                    <a:pt x="4912233" y="429006"/>
                  </a:lnTo>
                  <a:lnTo>
                    <a:pt x="4912233" y="418236"/>
                  </a:lnTo>
                  <a:lnTo>
                    <a:pt x="4912233" y="407568"/>
                  </a:lnTo>
                  <a:lnTo>
                    <a:pt x="4910709" y="404520"/>
                  </a:lnTo>
                  <a:lnTo>
                    <a:pt x="4910709" y="401472"/>
                  </a:lnTo>
                  <a:lnTo>
                    <a:pt x="4909185" y="399948"/>
                  </a:lnTo>
                  <a:lnTo>
                    <a:pt x="4909185" y="398424"/>
                  </a:lnTo>
                  <a:lnTo>
                    <a:pt x="4907661" y="398424"/>
                  </a:lnTo>
                  <a:lnTo>
                    <a:pt x="4907661" y="396900"/>
                  </a:lnTo>
                  <a:lnTo>
                    <a:pt x="4903089" y="396900"/>
                  </a:lnTo>
                  <a:lnTo>
                    <a:pt x="4901565" y="398424"/>
                  </a:lnTo>
                  <a:lnTo>
                    <a:pt x="4898517" y="398424"/>
                  </a:lnTo>
                  <a:lnTo>
                    <a:pt x="4896993" y="399948"/>
                  </a:lnTo>
                  <a:lnTo>
                    <a:pt x="4893945" y="401472"/>
                  </a:lnTo>
                  <a:lnTo>
                    <a:pt x="4890897" y="401472"/>
                  </a:lnTo>
                  <a:lnTo>
                    <a:pt x="4887849" y="402996"/>
                  </a:lnTo>
                  <a:lnTo>
                    <a:pt x="4883277" y="404520"/>
                  </a:lnTo>
                  <a:lnTo>
                    <a:pt x="4880229" y="404520"/>
                  </a:lnTo>
                  <a:lnTo>
                    <a:pt x="4875657" y="406044"/>
                  </a:lnTo>
                  <a:lnTo>
                    <a:pt x="4866513" y="406044"/>
                  </a:lnTo>
                  <a:lnTo>
                    <a:pt x="4855057" y="405168"/>
                  </a:lnTo>
                  <a:lnTo>
                    <a:pt x="4826127" y="371144"/>
                  </a:lnTo>
                  <a:lnTo>
                    <a:pt x="4823841" y="343471"/>
                  </a:lnTo>
                  <a:lnTo>
                    <a:pt x="4823841" y="174015"/>
                  </a:lnTo>
                  <a:lnTo>
                    <a:pt x="4904613" y="174015"/>
                  </a:lnTo>
                  <a:lnTo>
                    <a:pt x="4907661" y="170967"/>
                  </a:lnTo>
                  <a:lnTo>
                    <a:pt x="4909185" y="167919"/>
                  </a:lnTo>
                  <a:lnTo>
                    <a:pt x="4912233" y="164871"/>
                  </a:lnTo>
                  <a:lnTo>
                    <a:pt x="4912233" y="138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6"/>
            <a:ext cx="117443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357" y="2532161"/>
            <a:ext cx="8222676" cy="294050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874132" y="1510283"/>
            <a:ext cx="4684395" cy="1195070"/>
            <a:chOff x="4874132" y="1510283"/>
            <a:chExt cx="4684395" cy="1195070"/>
          </a:xfrm>
        </p:grpSpPr>
        <p:sp>
          <p:nvSpPr>
            <p:cNvPr id="7" name="object 7"/>
            <p:cNvSpPr/>
            <p:nvPr/>
          </p:nvSpPr>
          <p:spPr>
            <a:xfrm>
              <a:off x="5565648" y="1510283"/>
              <a:ext cx="3992879" cy="789940"/>
            </a:xfrm>
            <a:custGeom>
              <a:avLst/>
              <a:gdLst/>
              <a:ahLst/>
              <a:cxnLst/>
              <a:rect l="l" t="t" r="r" b="b"/>
              <a:pathLst>
                <a:path w="3992879" h="789939">
                  <a:moveTo>
                    <a:pt x="3992880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992880" y="0"/>
                  </a:lnTo>
                  <a:lnTo>
                    <a:pt x="3992880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08452" y="1636394"/>
              <a:ext cx="24765" cy="187960"/>
            </a:xfrm>
            <a:custGeom>
              <a:avLst/>
              <a:gdLst/>
              <a:ahLst/>
              <a:cxnLst/>
              <a:rect l="l" t="t" r="r" b="b"/>
              <a:pathLst>
                <a:path w="24764" h="187960">
                  <a:moveTo>
                    <a:pt x="19812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9812" y="0"/>
                  </a:lnTo>
                  <a:lnTo>
                    <a:pt x="19812" y="1524"/>
                  </a:lnTo>
                  <a:close/>
                </a:path>
                <a:path w="24764" h="187960">
                  <a:moveTo>
                    <a:pt x="22860" y="186309"/>
                  </a:moveTo>
                  <a:lnTo>
                    <a:pt x="1524" y="186309"/>
                  </a:lnTo>
                  <a:lnTo>
                    <a:pt x="0" y="184785"/>
                  </a:lnTo>
                  <a:lnTo>
                    <a:pt x="0" y="1524"/>
                  </a:lnTo>
                  <a:lnTo>
                    <a:pt x="22860" y="1524"/>
                  </a:lnTo>
                  <a:lnTo>
                    <a:pt x="22860" y="3048"/>
                  </a:lnTo>
                  <a:lnTo>
                    <a:pt x="24384" y="3048"/>
                  </a:lnTo>
                  <a:lnTo>
                    <a:pt x="24384" y="184785"/>
                  </a:lnTo>
                  <a:lnTo>
                    <a:pt x="22860" y="184785"/>
                  </a:lnTo>
                  <a:lnTo>
                    <a:pt x="22860" y="186309"/>
                  </a:lnTo>
                  <a:close/>
                </a:path>
                <a:path w="24764" h="187960">
                  <a:moveTo>
                    <a:pt x="18288" y="187833"/>
                  </a:moveTo>
                  <a:lnTo>
                    <a:pt x="6096" y="187833"/>
                  </a:lnTo>
                  <a:lnTo>
                    <a:pt x="4572" y="186309"/>
                  </a:lnTo>
                  <a:lnTo>
                    <a:pt x="19812" y="186309"/>
                  </a:lnTo>
                  <a:lnTo>
                    <a:pt x="18288" y="1878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8556" y="1683734"/>
              <a:ext cx="192214" cy="1404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3538" y="1683734"/>
              <a:ext cx="118866" cy="1908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8413" y="1683734"/>
              <a:ext cx="129730" cy="1420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3196" y="1651730"/>
              <a:ext cx="167830" cy="1740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1037" y="1624202"/>
              <a:ext cx="118967" cy="2015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5057" y="1683734"/>
              <a:ext cx="105251" cy="1420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4787" y="1651730"/>
              <a:ext cx="208978" cy="1740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380541" y="1633346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19812" y="53435"/>
                  </a:moveTo>
                  <a:lnTo>
                    <a:pt x="9144" y="53435"/>
                  </a:lnTo>
                  <a:lnTo>
                    <a:pt x="10668" y="51911"/>
                  </a:lnTo>
                  <a:lnTo>
                    <a:pt x="18288" y="51911"/>
                  </a:lnTo>
                  <a:lnTo>
                    <a:pt x="19812" y="53435"/>
                  </a:lnTo>
                  <a:close/>
                </a:path>
                <a:path w="29209" h="191135">
                  <a:moveTo>
                    <a:pt x="24384" y="189356"/>
                  </a:moveTo>
                  <a:lnTo>
                    <a:pt x="3048" y="189356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24384" y="53435"/>
                  </a:lnTo>
                  <a:lnTo>
                    <a:pt x="25908" y="54959"/>
                  </a:lnTo>
                  <a:lnTo>
                    <a:pt x="25908" y="187832"/>
                  </a:lnTo>
                  <a:lnTo>
                    <a:pt x="24384" y="189356"/>
                  </a:lnTo>
                  <a:close/>
                </a:path>
                <a:path w="29209" h="191135">
                  <a:moveTo>
                    <a:pt x="19812" y="190880"/>
                  </a:moveTo>
                  <a:lnTo>
                    <a:pt x="9144" y="190880"/>
                  </a:lnTo>
                  <a:lnTo>
                    <a:pt x="7620" y="189356"/>
                  </a:lnTo>
                  <a:lnTo>
                    <a:pt x="21336" y="189356"/>
                  </a:lnTo>
                  <a:lnTo>
                    <a:pt x="19812" y="190880"/>
                  </a:lnTo>
                  <a:close/>
                </a:path>
                <a:path w="29209" h="191135">
                  <a:moveTo>
                    <a:pt x="19812" y="27527"/>
                  </a:moveTo>
                  <a:lnTo>
                    <a:pt x="4572" y="27527"/>
                  </a:lnTo>
                  <a:lnTo>
                    <a:pt x="3048" y="24479"/>
                  </a:lnTo>
                  <a:lnTo>
                    <a:pt x="1524" y="22955"/>
                  </a:lnTo>
                  <a:lnTo>
                    <a:pt x="0" y="19907"/>
                  </a:lnTo>
                  <a:lnTo>
                    <a:pt x="0" y="7619"/>
                  </a:lnTo>
                  <a:lnTo>
                    <a:pt x="1524" y="4571"/>
                  </a:lnTo>
                  <a:lnTo>
                    <a:pt x="3048" y="3047"/>
                  </a:lnTo>
                  <a:lnTo>
                    <a:pt x="4572" y="0"/>
                  </a:lnTo>
                  <a:lnTo>
                    <a:pt x="24384" y="0"/>
                  </a:lnTo>
                  <a:lnTo>
                    <a:pt x="25908" y="1523"/>
                  </a:lnTo>
                  <a:lnTo>
                    <a:pt x="28956" y="7619"/>
                  </a:lnTo>
                  <a:lnTo>
                    <a:pt x="28956" y="18383"/>
                  </a:lnTo>
                  <a:lnTo>
                    <a:pt x="27432" y="22955"/>
                  </a:lnTo>
                  <a:lnTo>
                    <a:pt x="24384" y="26003"/>
                  </a:lnTo>
                  <a:lnTo>
                    <a:pt x="19812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0740" y="1683734"/>
              <a:ext cx="111347" cy="1404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4948" y="1651730"/>
              <a:ext cx="83915" cy="1740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88675" y="1683734"/>
              <a:ext cx="128206" cy="1420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22132" y="1636394"/>
              <a:ext cx="134207" cy="187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1487" y="1769268"/>
              <a:ext cx="77724" cy="12515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95299" y="1634870"/>
              <a:ext cx="164524" cy="19088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54485" y="1683734"/>
              <a:ext cx="102298" cy="14201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588781" y="1622678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59" h="201930">
                  <a:moveTo>
                    <a:pt x="18288" y="200025"/>
                  </a:moveTo>
                  <a:lnTo>
                    <a:pt x="3048" y="200025"/>
                  </a:lnTo>
                  <a:lnTo>
                    <a:pt x="4572" y="201549"/>
                  </a:lnTo>
                  <a:lnTo>
                    <a:pt x="16764" y="201549"/>
                  </a:lnTo>
                  <a:lnTo>
                    <a:pt x="18288" y="200025"/>
                  </a:lnTo>
                  <a:close/>
                </a:path>
                <a:path w="22859" h="201930">
                  <a:moveTo>
                    <a:pt x="22860" y="2667"/>
                  </a:moveTo>
                  <a:lnTo>
                    <a:pt x="21336" y="2667"/>
                  </a:lnTo>
                  <a:lnTo>
                    <a:pt x="21336" y="1397"/>
                  </a:lnTo>
                  <a:lnTo>
                    <a:pt x="16637" y="1397"/>
                  </a:lnTo>
                  <a:lnTo>
                    <a:pt x="15240" y="0"/>
                  </a:lnTo>
                  <a:lnTo>
                    <a:pt x="6096" y="0"/>
                  </a:lnTo>
                  <a:lnTo>
                    <a:pt x="4699" y="1397"/>
                  </a:lnTo>
                  <a:lnTo>
                    <a:pt x="0" y="1397"/>
                  </a:lnTo>
                  <a:lnTo>
                    <a:pt x="0" y="2667"/>
                  </a:lnTo>
                  <a:lnTo>
                    <a:pt x="0" y="198247"/>
                  </a:lnTo>
                  <a:lnTo>
                    <a:pt x="0" y="199517"/>
                  </a:lnTo>
                  <a:lnTo>
                    <a:pt x="21336" y="199517"/>
                  </a:lnTo>
                  <a:lnTo>
                    <a:pt x="21336" y="198247"/>
                  </a:lnTo>
                  <a:lnTo>
                    <a:pt x="22860" y="198247"/>
                  </a:lnTo>
                  <a:lnTo>
                    <a:pt x="22860" y="2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54414" y="1685258"/>
              <a:ext cx="111347" cy="14049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97766" y="1651730"/>
              <a:ext cx="189166" cy="17402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06853" y="1683734"/>
              <a:ext cx="118954" cy="1420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60859" y="1683734"/>
              <a:ext cx="76295" cy="14049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23013" y="1972341"/>
              <a:ext cx="915256" cy="25336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42107" y="1975389"/>
              <a:ext cx="234871" cy="20297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63942" y="1990629"/>
              <a:ext cx="349281" cy="2381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45323" y="1976913"/>
              <a:ext cx="109823" cy="19992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53457" y="2036444"/>
              <a:ext cx="111347" cy="14039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90299" y="2036444"/>
              <a:ext cx="127993" cy="1419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92332" y="1975389"/>
              <a:ext cx="150971" cy="20297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48554" y="1972341"/>
              <a:ext cx="1052607" cy="25641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874132" y="1902047"/>
              <a:ext cx="695960" cy="803275"/>
            </a:xfrm>
            <a:custGeom>
              <a:avLst/>
              <a:gdLst/>
              <a:ahLst/>
              <a:cxnLst/>
              <a:rect l="l" t="t" r="r" b="b"/>
              <a:pathLst>
                <a:path w="695960" h="803275">
                  <a:moveTo>
                    <a:pt x="45394" y="758041"/>
                  </a:moveTo>
                  <a:lnTo>
                    <a:pt x="37992" y="751578"/>
                  </a:lnTo>
                  <a:lnTo>
                    <a:pt x="686466" y="0"/>
                  </a:lnTo>
                  <a:lnTo>
                    <a:pt x="695610" y="6096"/>
                  </a:lnTo>
                  <a:lnTo>
                    <a:pt x="45394" y="758041"/>
                  </a:lnTo>
                  <a:close/>
                </a:path>
                <a:path w="695960" h="803275">
                  <a:moveTo>
                    <a:pt x="0" y="803052"/>
                  </a:moveTo>
                  <a:lnTo>
                    <a:pt x="18287" y="734377"/>
                  </a:lnTo>
                  <a:lnTo>
                    <a:pt x="37992" y="751578"/>
                  </a:lnTo>
                  <a:lnTo>
                    <a:pt x="30479" y="760285"/>
                  </a:lnTo>
                  <a:lnTo>
                    <a:pt x="38100" y="766476"/>
                  </a:lnTo>
                  <a:lnTo>
                    <a:pt x="55057" y="766476"/>
                  </a:lnTo>
                  <a:lnTo>
                    <a:pt x="65531" y="775620"/>
                  </a:lnTo>
                  <a:lnTo>
                    <a:pt x="0" y="803052"/>
                  </a:lnTo>
                  <a:close/>
                </a:path>
                <a:path w="695960" h="803275">
                  <a:moveTo>
                    <a:pt x="38100" y="766476"/>
                  </a:moveTo>
                  <a:lnTo>
                    <a:pt x="30479" y="760285"/>
                  </a:lnTo>
                  <a:lnTo>
                    <a:pt x="37992" y="751578"/>
                  </a:lnTo>
                  <a:lnTo>
                    <a:pt x="45394" y="758041"/>
                  </a:lnTo>
                  <a:lnTo>
                    <a:pt x="38100" y="766476"/>
                  </a:lnTo>
                  <a:close/>
                </a:path>
                <a:path w="695960" h="803275">
                  <a:moveTo>
                    <a:pt x="55057" y="766476"/>
                  </a:moveTo>
                  <a:lnTo>
                    <a:pt x="38100" y="766476"/>
                  </a:lnTo>
                  <a:lnTo>
                    <a:pt x="45394" y="758041"/>
                  </a:lnTo>
                  <a:lnTo>
                    <a:pt x="55057" y="766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6"/>
            <a:ext cx="120491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0448" y="2373355"/>
            <a:ext cx="8247880" cy="311808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334065" y="1350263"/>
            <a:ext cx="4685030" cy="1196340"/>
            <a:chOff x="4334065" y="1350263"/>
            <a:chExt cx="4685030" cy="1196340"/>
          </a:xfrm>
        </p:grpSpPr>
        <p:sp>
          <p:nvSpPr>
            <p:cNvPr id="7" name="object 7"/>
            <p:cNvSpPr/>
            <p:nvPr/>
          </p:nvSpPr>
          <p:spPr>
            <a:xfrm>
              <a:off x="5023103" y="1350263"/>
              <a:ext cx="3996054" cy="433070"/>
            </a:xfrm>
            <a:custGeom>
              <a:avLst/>
              <a:gdLst/>
              <a:ahLst/>
              <a:cxnLst/>
              <a:rect l="l" t="t" r="r" b="b"/>
              <a:pathLst>
                <a:path w="3996054" h="433069">
                  <a:moveTo>
                    <a:pt x="3995928" y="432816"/>
                  </a:moveTo>
                  <a:lnTo>
                    <a:pt x="0" y="432816"/>
                  </a:lnTo>
                  <a:lnTo>
                    <a:pt x="0" y="0"/>
                  </a:lnTo>
                  <a:lnTo>
                    <a:pt x="3995928" y="0"/>
                  </a:lnTo>
                  <a:lnTo>
                    <a:pt x="3995928" y="432816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5514" y="1477613"/>
              <a:ext cx="141827" cy="18630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30869" y="1473041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10" h="191135">
                  <a:moveTo>
                    <a:pt x="22955" y="54959"/>
                  </a:moveTo>
                  <a:lnTo>
                    <a:pt x="4667" y="54959"/>
                  </a:lnTo>
                  <a:lnTo>
                    <a:pt x="6191" y="53435"/>
                  </a:lnTo>
                  <a:lnTo>
                    <a:pt x="22955" y="53435"/>
                  </a:lnTo>
                  <a:lnTo>
                    <a:pt x="22955" y="54959"/>
                  </a:lnTo>
                  <a:close/>
                </a:path>
                <a:path w="29210" h="191135">
                  <a:moveTo>
                    <a:pt x="24479" y="189356"/>
                  </a:moveTo>
                  <a:lnTo>
                    <a:pt x="3048" y="189356"/>
                  </a:lnTo>
                  <a:lnTo>
                    <a:pt x="3048" y="187832"/>
                  </a:lnTo>
                  <a:lnTo>
                    <a:pt x="1524" y="187832"/>
                  </a:lnTo>
                  <a:lnTo>
                    <a:pt x="1524" y="56483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24479" y="54959"/>
                  </a:lnTo>
                  <a:lnTo>
                    <a:pt x="26003" y="56483"/>
                  </a:lnTo>
                  <a:lnTo>
                    <a:pt x="26003" y="187832"/>
                  </a:lnTo>
                  <a:lnTo>
                    <a:pt x="24479" y="189356"/>
                  </a:lnTo>
                  <a:close/>
                </a:path>
                <a:path w="29210" h="191135">
                  <a:moveTo>
                    <a:pt x="22955" y="190880"/>
                  </a:moveTo>
                  <a:lnTo>
                    <a:pt x="6191" y="190880"/>
                  </a:lnTo>
                  <a:lnTo>
                    <a:pt x="4667" y="189356"/>
                  </a:lnTo>
                  <a:lnTo>
                    <a:pt x="22955" y="189356"/>
                  </a:lnTo>
                  <a:lnTo>
                    <a:pt x="22955" y="190880"/>
                  </a:lnTo>
                  <a:close/>
                </a:path>
                <a:path w="29210" h="191135">
                  <a:moveTo>
                    <a:pt x="19907" y="29051"/>
                  </a:moveTo>
                  <a:lnTo>
                    <a:pt x="7715" y="29051"/>
                  </a:lnTo>
                  <a:lnTo>
                    <a:pt x="4667" y="27527"/>
                  </a:lnTo>
                  <a:lnTo>
                    <a:pt x="3048" y="26003"/>
                  </a:lnTo>
                  <a:lnTo>
                    <a:pt x="0" y="22955"/>
                  </a:lnTo>
                  <a:lnTo>
                    <a:pt x="0" y="4571"/>
                  </a:lnTo>
                  <a:lnTo>
                    <a:pt x="3048" y="3047"/>
                  </a:lnTo>
                  <a:lnTo>
                    <a:pt x="4667" y="1523"/>
                  </a:lnTo>
                  <a:lnTo>
                    <a:pt x="7715" y="0"/>
                  </a:lnTo>
                  <a:lnTo>
                    <a:pt x="19907" y="0"/>
                  </a:lnTo>
                  <a:lnTo>
                    <a:pt x="26003" y="3047"/>
                  </a:lnTo>
                  <a:lnTo>
                    <a:pt x="27527" y="4571"/>
                  </a:lnTo>
                  <a:lnTo>
                    <a:pt x="29051" y="9239"/>
                  </a:lnTo>
                  <a:lnTo>
                    <a:pt x="29051" y="19907"/>
                  </a:lnTo>
                  <a:lnTo>
                    <a:pt x="26003" y="26003"/>
                  </a:lnTo>
                  <a:lnTo>
                    <a:pt x="19907" y="29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9544" y="1524952"/>
              <a:ext cx="207454" cy="1404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4526" y="1491424"/>
              <a:ext cx="199834" cy="1740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66256" y="1464004"/>
              <a:ext cx="23495" cy="200025"/>
            </a:xfrm>
            <a:custGeom>
              <a:avLst/>
              <a:gdLst/>
              <a:ahLst/>
              <a:cxnLst/>
              <a:rect l="l" t="t" r="r" b="b"/>
              <a:pathLst>
                <a:path w="23495" h="200025">
                  <a:moveTo>
                    <a:pt x="22961" y="1524"/>
                  </a:moveTo>
                  <a:lnTo>
                    <a:pt x="21336" y="1524"/>
                  </a:lnTo>
                  <a:lnTo>
                    <a:pt x="19812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399"/>
                  </a:lnTo>
                  <a:lnTo>
                    <a:pt x="1524" y="198399"/>
                  </a:lnTo>
                  <a:lnTo>
                    <a:pt x="3048" y="199923"/>
                  </a:lnTo>
                  <a:lnTo>
                    <a:pt x="19812" y="199923"/>
                  </a:lnTo>
                  <a:lnTo>
                    <a:pt x="21336" y="198399"/>
                  </a:lnTo>
                  <a:lnTo>
                    <a:pt x="22961" y="198399"/>
                  </a:lnTo>
                  <a:lnTo>
                    <a:pt x="2296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6752" y="1526476"/>
              <a:ext cx="122015" cy="18935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9634" y="1462373"/>
              <a:ext cx="323260" cy="20307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8155" y="1524952"/>
              <a:ext cx="190690" cy="13896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77193" y="1463897"/>
              <a:ext cx="117395" cy="2015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9640" y="1524952"/>
              <a:ext cx="105251" cy="1404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9371" y="1491424"/>
              <a:ext cx="83915" cy="1740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63098" y="1524952"/>
              <a:ext cx="105251" cy="1404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6696" y="1524952"/>
              <a:ext cx="127951" cy="14049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9907" y="1524952"/>
              <a:ext cx="109823" cy="13896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44313" y="1491424"/>
              <a:ext cx="83915" cy="17402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58708" y="1463897"/>
              <a:ext cx="111347" cy="2000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05251" y="1524952"/>
              <a:ext cx="117395" cy="1404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12658" y="1524952"/>
              <a:ext cx="330993" cy="14049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80323" y="1463897"/>
              <a:ext cx="117395" cy="2015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334065" y="1564671"/>
              <a:ext cx="695960" cy="981710"/>
            </a:xfrm>
            <a:custGeom>
              <a:avLst/>
              <a:gdLst/>
              <a:ahLst/>
              <a:cxnLst/>
              <a:rect l="l" t="t" r="r" b="b"/>
              <a:pathLst>
                <a:path w="695960" h="981710">
                  <a:moveTo>
                    <a:pt x="41339" y="933114"/>
                  </a:moveTo>
                  <a:lnTo>
                    <a:pt x="32322" y="926744"/>
                  </a:lnTo>
                  <a:lnTo>
                    <a:pt x="686466" y="0"/>
                  </a:lnTo>
                  <a:lnTo>
                    <a:pt x="695610" y="6096"/>
                  </a:lnTo>
                  <a:lnTo>
                    <a:pt x="41339" y="933114"/>
                  </a:lnTo>
                  <a:close/>
                </a:path>
                <a:path w="695960" h="981710">
                  <a:moveTo>
                    <a:pt x="0" y="981646"/>
                  </a:moveTo>
                  <a:lnTo>
                    <a:pt x="10668" y="911447"/>
                  </a:lnTo>
                  <a:lnTo>
                    <a:pt x="32322" y="926744"/>
                  </a:lnTo>
                  <a:lnTo>
                    <a:pt x="25908" y="935831"/>
                  </a:lnTo>
                  <a:lnTo>
                    <a:pt x="35052" y="942022"/>
                  </a:lnTo>
                  <a:lnTo>
                    <a:pt x="53949" y="942022"/>
                  </a:lnTo>
                  <a:lnTo>
                    <a:pt x="62579" y="948118"/>
                  </a:lnTo>
                  <a:lnTo>
                    <a:pt x="0" y="981646"/>
                  </a:lnTo>
                  <a:close/>
                </a:path>
                <a:path w="695960" h="981710">
                  <a:moveTo>
                    <a:pt x="35052" y="942022"/>
                  </a:moveTo>
                  <a:lnTo>
                    <a:pt x="25908" y="935831"/>
                  </a:lnTo>
                  <a:lnTo>
                    <a:pt x="32322" y="926744"/>
                  </a:lnTo>
                  <a:lnTo>
                    <a:pt x="41339" y="933114"/>
                  </a:lnTo>
                  <a:lnTo>
                    <a:pt x="35052" y="942022"/>
                  </a:lnTo>
                  <a:close/>
                </a:path>
                <a:path w="695960" h="981710">
                  <a:moveTo>
                    <a:pt x="53949" y="942022"/>
                  </a:moveTo>
                  <a:lnTo>
                    <a:pt x="35052" y="942022"/>
                  </a:lnTo>
                  <a:lnTo>
                    <a:pt x="41339" y="933114"/>
                  </a:lnTo>
                  <a:lnTo>
                    <a:pt x="53949" y="942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6"/>
            <a:ext cx="117443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56476" y="1184147"/>
              <a:ext cx="2905125" cy="789940"/>
            </a:xfrm>
            <a:custGeom>
              <a:avLst/>
              <a:gdLst/>
              <a:ahLst/>
              <a:cxnLst/>
              <a:rect l="l" t="t" r="r" b="b"/>
              <a:pathLst>
                <a:path w="2905125" h="789939">
                  <a:moveTo>
                    <a:pt x="2904744" y="789431"/>
                  </a:moveTo>
                  <a:lnTo>
                    <a:pt x="0" y="789431"/>
                  </a:lnTo>
                  <a:lnTo>
                    <a:pt x="0" y="0"/>
                  </a:lnTo>
                  <a:lnTo>
                    <a:pt x="2904744" y="0"/>
                  </a:lnTo>
                  <a:lnTo>
                    <a:pt x="2904744" y="78943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6979" y="1309687"/>
              <a:ext cx="912304" cy="1893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1580" y="1295971"/>
              <a:ext cx="323353" cy="2030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8577" y="1358550"/>
              <a:ext cx="192214" cy="1389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3663" y="1297495"/>
              <a:ext cx="813149" cy="2015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34142" y="1677638"/>
              <a:ext cx="83820" cy="1740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7981" y="1711261"/>
              <a:ext cx="129410" cy="14192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69708" y="1663928"/>
              <a:ext cx="134620" cy="187325"/>
            </a:xfrm>
            <a:custGeom>
              <a:avLst/>
              <a:gdLst/>
              <a:ahLst/>
              <a:cxnLst/>
              <a:rect l="l" t="t" r="r" b="b"/>
              <a:pathLst>
                <a:path w="134620" h="187325">
                  <a:moveTo>
                    <a:pt x="134302" y="99250"/>
                  </a:moveTo>
                  <a:lnTo>
                    <a:pt x="109816" y="99250"/>
                  </a:lnTo>
                  <a:lnTo>
                    <a:pt x="109816" y="184683"/>
                  </a:lnTo>
                  <a:lnTo>
                    <a:pt x="111340" y="184683"/>
                  </a:lnTo>
                  <a:lnTo>
                    <a:pt x="112864" y="186207"/>
                  </a:lnTo>
                  <a:lnTo>
                    <a:pt x="131152" y="186207"/>
                  </a:lnTo>
                  <a:lnTo>
                    <a:pt x="132676" y="184683"/>
                  </a:lnTo>
                  <a:lnTo>
                    <a:pt x="134302" y="184683"/>
                  </a:lnTo>
                  <a:lnTo>
                    <a:pt x="134302" y="99250"/>
                  </a:lnTo>
                  <a:close/>
                </a:path>
                <a:path w="134620" h="187325">
                  <a:moveTo>
                    <a:pt x="134302" y="1524"/>
                  </a:moveTo>
                  <a:lnTo>
                    <a:pt x="131152" y="1524"/>
                  </a:lnTo>
                  <a:lnTo>
                    <a:pt x="131152" y="0"/>
                  </a:lnTo>
                  <a:lnTo>
                    <a:pt x="112864" y="0"/>
                  </a:lnTo>
                  <a:lnTo>
                    <a:pt x="112864" y="1524"/>
                  </a:lnTo>
                  <a:lnTo>
                    <a:pt x="109816" y="1524"/>
                  </a:lnTo>
                  <a:lnTo>
                    <a:pt x="109816" y="77495"/>
                  </a:lnTo>
                  <a:lnTo>
                    <a:pt x="25908" y="77495"/>
                  </a:lnTo>
                  <a:lnTo>
                    <a:pt x="25908" y="2565"/>
                  </a:lnTo>
                  <a:lnTo>
                    <a:pt x="24384" y="2565"/>
                  </a:lnTo>
                  <a:lnTo>
                    <a:pt x="24384" y="1524"/>
                  </a:lnTo>
                  <a:lnTo>
                    <a:pt x="22860" y="1524"/>
                  </a:lnTo>
                  <a:lnTo>
                    <a:pt x="21336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2565"/>
                  </a:lnTo>
                  <a:lnTo>
                    <a:pt x="0" y="2565"/>
                  </a:lnTo>
                  <a:lnTo>
                    <a:pt x="0" y="77495"/>
                  </a:lnTo>
                  <a:lnTo>
                    <a:pt x="0" y="99085"/>
                  </a:lnTo>
                  <a:lnTo>
                    <a:pt x="0" y="182905"/>
                  </a:lnTo>
                  <a:lnTo>
                    <a:pt x="1524" y="182905"/>
                  </a:lnTo>
                  <a:lnTo>
                    <a:pt x="1524" y="184175"/>
                  </a:lnTo>
                  <a:lnTo>
                    <a:pt x="3048" y="184175"/>
                  </a:lnTo>
                  <a:lnTo>
                    <a:pt x="3048" y="186715"/>
                  </a:lnTo>
                  <a:lnTo>
                    <a:pt x="23622" y="186715"/>
                  </a:lnTo>
                  <a:lnTo>
                    <a:pt x="23622" y="184175"/>
                  </a:lnTo>
                  <a:lnTo>
                    <a:pt x="25527" y="184175"/>
                  </a:lnTo>
                  <a:lnTo>
                    <a:pt x="25527" y="182905"/>
                  </a:lnTo>
                  <a:lnTo>
                    <a:pt x="25908" y="182905"/>
                  </a:lnTo>
                  <a:lnTo>
                    <a:pt x="25908" y="99085"/>
                  </a:lnTo>
                  <a:lnTo>
                    <a:pt x="134302" y="99085"/>
                  </a:lnTo>
                  <a:lnTo>
                    <a:pt x="134302" y="77812"/>
                  </a:lnTo>
                  <a:lnTo>
                    <a:pt x="134302" y="77495"/>
                  </a:lnTo>
                  <a:lnTo>
                    <a:pt x="13430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0586" y="1795176"/>
              <a:ext cx="77819" cy="1267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2867" y="1662398"/>
              <a:ext cx="166228" cy="19078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03679" y="1650206"/>
              <a:ext cx="118967" cy="2029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7699" y="1711261"/>
              <a:ext cx="105251" cy="1419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7429" y="1677638"/>
              <a:ext cx="207454" cy="17554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9466" y="1648682"/>
              <a:ext cx="298989" cy="2045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31223" y="1711261"/>
              <a:ext cx="190690" cy="138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7067" y="1711261"/>
              <a:ext cx="118866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6131"/>
            <a:ext cx="10058400" cy="5671185"/>
            <a:chOff x="0" y="1056131"/>
            <a:chExt cx="10058400" cy="5671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4812" y="6424136"/>
              <a:ext cx="118967" cy="824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1"/>
              <a:ext cx="10058400" cy="25481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832859"/>
              <a:ext cx="10058400" cy="28940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5904" y="1216151"/>
              <a:ext cx="8555990" cy="2214880"/>
            </a:xfrm>
            <a:custGeom>
              <a:avLst/>
              <a:gdLst/>
              <a:ahLst/>
              <a:cxnLst/>
              <a:rect l="l" t="t" r="r" b="b"/>
              <a:pathLst>
                <a:path w="8555990" h="2214879">
                  <a:moveTo>
                    <a:pt x="8555735" y="2214372"/>
                  </a:moveTo>
                  <a:lnTo>
                    <a:pt x="0" y="2214372"/>
                  </a:lnTo>
                  <a:lnTo>
                    <a:pt x="0" y="0"/>
                  </a:lnTo>
                  <a:lnTo>
                    <a:pt x="8555735" y="0"/>
                  </a:lnTo>
                  <a:lnTo>
                    <a:pt x="8555735" y="221437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7463" y="1430369"/>
              <a:ext cx="152590" cy="2457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44438" y="1433417"/>
              <a:ext cx="157480" cy="243204"/>
            </a:xfrm>
            <a:custGeom>
              <a:avLst/>
              <a:gdLst/>
              <a:ahLst/>
              <a:cxnLst/>
              <a:rect l="l" t="t" r="r" b="b"/>
              <a:pathLst>
                <a:path w="157480" h="243205">
                  <a:moveTo>
                    <a:pt x="74771" y="239649"/>
                  </a:moveTo>
                  <a:lnTo>
                    <a:pt x="41148" y="239649"/>
                  </a:lnTo>
                  <a:lnTo>
                    <a:pt x="41148" y="235077"/>
                  </a:lnTo>
                  <a:lnTo>
                    <a:pt x="42672" y="233553"/>
                  </a:lnTo>
                  <a:lnTo>
                    <a:pt x="65627" y="175545"/>
                  </a:lnTo>
                  <a:lnTo>
                    <a:pt x="64103" y="175545"/>
                  </a:lnTo>
                  <a:lnTo>
                    <a:pt x="64103" y="174021"/>
                  </a:lnTo>
                  <a:lnTo>
                    <a:pt x="62579" y="174021"/>
                  </a:lnTo>
                  <a:lnTo>
                    <a:pt x="61055" y="172497"/>
                  </a:lnTo>
                  <a:lnTo>
                    <a:pt x="61055" y="169449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27432" y="0"/>
                  </a:lnTo>
                  <a:lnTo>
                    <a:pt x="28956" y="1524"/>
                  </a:lnTo>
                  <a:lnTo>
                    <a:pt x="30480" y="1524"/>
                  </a:lnTo>
                  <a:lnTo>
                    <a:pt x="30480" y="3047"/>
                  </a:lnTo>
                  <a:lnTo>
                    <a:pt x="33528" y="6095"/>
                  </a:lnTo>
                  <a:lnTo>
                    <a:pt x="80867" y="140398"/>
                  </a:lnTo>
                  <a:lnTo>
                    <a:pt x="110321" y="140398"/>
                  </a:lnTo>
                  <a:lnTo>
                    <a:pt x="97631" y="175545"/>
                  </a:lnTo>
                  <a:lnTo>
                    <a:pt x="74771" y="236601"/>
                  </a:lnTo>
                  <a:lnTo>
                    <a:pt x="74771" y="239649"/>
                  </a:lnTo>
                  <a:close/>
                </a:path>
                <a:path w="157480" h="243205">
                  <a:moveTo>
                    <a:pt x="110321" y="140398"/>
                  </a:moveTo>
                  <a:lnTo>
                    <a:pt x="80867" y="140398"/>
                  </a:lnTo>
                  <a:lnTo>
                    <a:pt x="126587" y="6095"/>
                  </a:lnTo>
                  <a:lnTo>
                    <a:pt x="126587" y="3047"/>
                  </a:lnTo>
                  <a:lnTo>
                    <a:pt x="128111" y="1524"/>
                  </a:lnTo>
                  <a:lnTo>
                    <a:pt x="129635" y="1524"/>
                  </a:lnTo>
                  <a:lnTo>
                    <a:pt x="131159" y="0"/>
                  </a:lnTo>
                  <a:lnTo>
                    <a:pt x="154114" y="0"/>
                  </a:lnTo>
                  <a:lnTo>
                    <a:pt x="157162" y="3047"/>
                  </a:lnTo>
                  <a:lnTo>
                    <a:pt x="157162" y="10668"/>
                  </a:lnTo>
                  <a:lnTo>
                    <a:pt x="110321" y="140398"/>
                  </a:lnTo>
                  <a:close/>
                </a:path>
                <a:path w="157480" h="243205">
                  <a:moveTo>
                    <a:pt x="67151" y="242697"/>
                  </a:moveTo>
                  <a:lnTo>
                    <a:pt x="45815" y="242697"/>
                  </a:lnTo>
                  <a:lnTo>
                    <a:pt x="44291" y="241173"/>
                  </a:lnTo>
                  <a:lnTo>
                    <a:pt x="42672" y="241173"/>
                  </a:lnTo>
                  <a:lnTo>
                    <a:pt x="42672" y="239649"/>
                  </a:lnTo>
                  <a:lnTo>
                    <a:pt x="71723" y="239649"/>
                  </a:lnTo>
                  <a:lnTo>
                    <a:pt x="70199" y="241173"/>
                  </a:lnTo>
                  <a:lnTo>
                    <a:pt x="67151" y="2426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7696" y="1352454"/>
              <a:ext cx="4603943" cy="3236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4793" y="1883765"/>
              <a:ext cx="7969884" cy="1429385"/>
            </a:xfrm>
            <a:custGeom>
              <a:avLst/>
              <a:gdLst/>
              <a:ahLst/>
              <a:cxnLst/>
              <a:rect l="l" t="t" r="r" b="b"/>
              <a:pathLst>
                <a:path w="7969884" h="1429385">
                  <a:moveTo>
                    <a:pt x="288315" y="348043"/>
                  </a:moveTo>
                  <a:lnTo>
                    <a:pt x="280695" y="306895"/>
                  </a:lnTo>
                  <a:lnTo>
                    <a:pt x="259626" y="271741"/>
                  </a:lnTo>
                  <a:lnTo>
                    <a:pt x="227622" y="247662"/>
                  </a:lnTo>
                  <a:lnTo>
                    <a:pt x="227355" y="247548"/>
                  </a:lnTo>
                  <a:lnTo>
                    <a:pt x="227355" y="351091"/>
                  </a:lnTo>
                  <a:lnTo>
                    <a:pt x="226834" y="360006"/>
                  </a:lnTo>
                  <a:lnTo>
                    <a:pt x="213220" y="396532"/>
                  </a:lnTo>
                  <a:lnTo>
                    <a:pt x="176974" y="421386"/>
                  </a:lnTo>
                  <a:lnTo>
                    <a:pt x="141922" y="425958"/>
                  </a:lnTo>
                  <a:lnTo>
                    <a:pt x="56476" y="425958"/>
                  </a:lnTo>
                  <a:lnTo>
                    <a:pt x="56476" y="271741"/>
                  </a:lnTo>
                  <a:lnTo>
                    <a:pt x="126682" y="271741"/>
                  </a:lnTo>
                  <a:lnTo>
                    <a:pt x="172402" y="276313"/>
                  </a:lnTo>
                  <a:lnTo>
                    <a:pt x="208330" y="297383"/>
                  </a:lnTo>
                  <a:lnTo>
                    <a:pt x="225450" y="333184"/>
                  </a:lnTo>
                  <a:lnTo>
                    <a:pt x="227355" y="351091"/>
                  </a:lnTo>
                  <a:lnTo>
                    <a:pt x="227355" y="247548"/>
                  </a:lnTo>
                  <a:lnTo>
                    <a:pt x="219544" y="244081"/>
                  </a:lnTo>
                  <a:lnTo>
                    <a:pt x="211150" y="241350"/>
                  </a:lnTo>
                  <a:lnTo>
                    <a:pt x="202882" y="239649"/>
                  </a:lnTo>
                  <a:lnTo>
                    <a:pt x="209537" y="236194"/>
                  </a:lnTo>
                  <a:lnTo>
                    <a:pt x="241935" y="208762"/>
                  </a:lnTo>
                  <a:lnTo>
                    <a:pt x="256311" y="175539"/>
                  </a:lnTo>
                  <a:lnTo>
                    <a:pt x="258318" y="168668"/>
                  </a:lnTo>
                  <a:lnTo>
                    <a:pt x="259740" y="161632"/>
                  </a:lnTo>
                  <a:lnTo>
                    <a:pt x="260604" y="154330"/>
                  </a:lnTo>
                  <a:lnTo>
                    <a:pt x="260883" y="146583"/>
                  </a:lnTo>
                  <a:lnTo>
                    <a:pt x="260311" y="134010"/>
                  </a:lnTo>
                  <a:lnTo>
                    <a:pt x="246862" y="89496"/>
                  </a:lnTo>
                  <a:lnTo>
                    <a:pt x="217893" y="58407"/>
                  </a:lnTo>
                  <a:lnTo>
                    <a:pt x="199783" y="48856"/>
                  </a:lnTo>
                  <a:lnTo>
                    <a:pt x="199783" y="144932"/>
                  </a:lnTo>
                  <a:lnTo>
                    <a:pt x="199771" y="154330"/>
                  </a:lnTo>
                  <a:lnTo>
                    <a:pt x="191071" y="192735"/>
                  </a:lnTo>
                  <a:lnTo>
                    <a:pt x="160210" y="219837"/>
                  </a:lnTo>
                  <a:lnTo>
                    <a:pt x="123634" y="224409"/>
                  </a:lnTo>
                  <a:lnTo>
                    <a:pt x="56476" y="224409"/>
                  </a:lnTo>
                  <a:lnTo>
                    <a:pt x="56476" y="84010"/>
                  </a:lnTo>
                  <a:lnTo>
                    <a:pt x="117538" y="84010"/>
                  </a:lnTo>
                  <a:lnTo>
                    <a:pt x="157162" y="88582"/>
                  </a:lnTo>
                  <a:lnTo>
                    <a:pt x="190881" y="111823"/>
                  </a:lnTo>
                  <a:lnTo>
                    <a:pt x="199783" y="144932"/>
                  </a:lnTo>
                  <a:lnTo>
                    <a:pt x="199783" y="48856"/>
                  </a:lnTo>
                  <a:lnTo>
                    <a:pt x="156019" y="37236"/>
                  </a:lnTo>
                  <a:lnTo>
                    <a:pt x="120586" y="35140"/>
                  </a:lnTo>
                  <a:lnTo>
                    <a:pt x="16764" y="35140"/>
                  </a:lnTo>
                  <a:lnTo>
                    <a:pt x="10668" y="38188"/>
                  </a:lnTo>
                  <a:lnTo>
                    <a:pt x="1524" y="44284"/>
                  </a:lnTo>
                  <a:lnTo>
                    <a:pt x="0" y="50380"/>
                  </a:lnTo>
                  <a:lnTo>
                    <a:pt x="0" y="459486"/>
                  </a:lnTo>
                  <a:lnTo>
                    <a:pt x="1524" y="465670"/>
                  </a:lnTo>
                  <a:lnTo>
                    <a:pt x="10668" y="471766"/>
                  </a:lnTo>
                  <a:lnTo>
                    <a:pt x="16764" y="473290"/>
                  </a:lnTo>
                  <a:lnTo>
                    <a:pt x="135826" y="473290"/>
                  </a:lnTo>
                  <a:lnTo>
                    <a:pt x="180022" y="470242"/>
                  </a:lnTo>
                  <a:lnTo>
                    <a:pt x="223151" y="455764"/>
                  </a:lnTo>
                  <a:lnTo>
                    <a:pt x="258216" y="430149"/>
                  </a:lnTo>
                  <a:lnTo>
                    <a:pt x="279654" y="394868"/>
                  </a:lnTo>
                  <a:lnTo>
                    <a:pt x="282219" y="386232"/>
                  </a:lnTo>
                  <a:lnTo>
                    <a:pt x="285102" y="377075"/>
                  </a:lnTo>
                  <a:lnTo>
                    <a:pt x="286981" y="367753"/>
                  </a:lnTo>
                  <a:lnTo>
                    <a:pt x="288010" y="358127"/>
                  </a:lnTo>
                  <a:lnTo>
                    <a:pt x="288315" y="348043"/>
                  </a:lnTo>
                  <a:close/>
                </a:path>
                <a:path w="7969884" h="1429385">
                  <a:moveTo>
                    <a:pt x="599605" y="259562"/>
                  </a:moveTo>
                  <a:lnTo>
                    <a:pt x="595744" y="221526"/>
                  </a:lnTo>
                  <a:lnTo>
                    <a:pt x="578624" y="182321"/>
                  </a:lnTo>
                  <a:lnTo>
                    <a:pt x="546354" y="156667"/>
                  </a:lnTo>
                  <a:lnTo>
                    <a:pt x="494741" y="145618"/>
                  </a:lnTo>
                  <a:lnTo>
                    <a:pt x="479018" y="145072"/>
                  </a:lnTo>
                  <a:lnTo>
                    <a:pt x="470103" y="145326"/>
                  </a:lnTo>
                  <a:lnTo>
                    <a:pt x="411962" y="157264"/>
                  </a:lnTo>
                  <a:lnTo>
                    <a:pt x="387477" y="167932"/>
                  </a:lnTo>
                  <a:lnTo>
                    <a:pt x="379857" y="170980"/>
                  </a:lnTo>
                  <a:lnTo>
                    <a:pt x="373761" y="175552"/>
                  </a:lnTo>
                  <a:lnTo>
                    <a:pt x="367665" y="181648"/>
                  </a:lnTo>
                  <a:lnTo>
                    <a:pt x="366141" y="184696"/>
                  </a:lnTo>
                  <a:lnTo>
                    <a:pt x="366141" y="187744"/>
                  </a:lnTo>
                  <a:lnTo>
                    <a:pt x="364617" y="190881"/>
                  </a:lnTo>
                  <a:lnTo>
                    <a:pt x="364617" y="210693"/>
                  </a:lnTo>
                  <a:lnTo>
                    <a:pt x="366141" y="212217"/>
                  </a:lnTo>
                  <a:lnTo>
                    <a:pt x="366141" y="215265"/>
                  </a:lnTo>
                  <a:lnTo>
                    <a:pt x="367665" y="216789"/>
                  </a:lnTo>
                  <a:lnTo>
                    <a:pt x="367665" y="218313"/>
                  </a:lnTo>
                  <a:lnTo>
                    <a:pt x="370713" y="221361"/>
                  </a:lnTo>
                  <a:lnTo>
                    <a:pt x="372237" y="221361"/>
                  </a:lnTo>
                  <a:lnTo>
                    <a:pt x="373761" y="222885"/>
                  </a:lnTo>
                  <a:lnTo>
                    <a:pt x="378333" y="222885"/>
                  </a:lnTo>
                  <a:lnTo>
                    <a:pt x="382905" y="221361"/>
                  </a:lnTo>
                  <a:lnTo>
                    <a:pt x="387477" y="216789"/>
                  </a:lnTo>
                  <a:lnTo>
                    <a:pt x="408914" y="206121"/>
                  </a:lnTo>
                  <a:lnTo>
                    <a:pt x="446151" y="193459"/>
                  </a:lnTo>
                  <a:lnTo>
                    <a:pt x="474446" y="190881"/>
                  </a:lnTo>
                  <a:lnTo>
                    <a:pt x="483311" y="191173"/>
                  </a:lnTo>
                  <a:lnTo>
                    <a:pt x="523303" y="203073"/>
                  </a:lnTo>
                  <a:lnTo>
                    <a:pt x="527875" y="209169"/>
                  </a:lnTo>
                  <a:lnTo>
                    <a:pt x="531926" y="214033"/>
                  </a:lnTo>
                  <a:lnTo>
                    <a:pt x="543064" y="253974"/>
                  </a:lnTo>
                  <a:lnTo>
                    <a:pt x="543115" y="285470"/>
                  </a:lnTo>
                  <a:lnTo>
                    <a:pt x="543115" y="326707"/>
                  </a:lnTo>
                  <a:lnTo>
                    <a:pt x="543115" y="390817"/>
                  </a:lnTo>
                  <a:lnTo>
                    <a:pt x="514184" y="419392"/>
                  </a:lnTo>
                  <a:lnTo>
                    <a:pt x="474065" y="435813"/>
                  </a:lnTo>
                  <a:lnTo>
                    <a:pt x="463778" y="436626"/>
                  </a:lnTo>
                  <a:lnTo>
                    <a:pt x="450888" y="435775"/>
                  </a:lnTo>
                  <a:lnTo>
                    <a:pt x="414858" y="415226"/>
                  </a:lnTo>
                  <a:lnTo>
                    <a:pt x="405866" y="384721"/>
                  </a:lnTo>
                  <a:lnTo>
                    <a:pt x="405892" y="375500"/>
                  </a:lnTo>
                  <a:lnTo>
                    <a:pt x="428726" y="341947"/>
                  </a:lnTo>
                  <a:lnTo>
                    <a:pt x="464705" y="328637"/>
                  </a:lnTo>
                  <a:lnTo>
                    <a:pt x="495871" y="326707"/>
                  </a:lnTo>
                  <a:lnTo>
                    <a:pt x="543115" y="326707"/>
                  </a:lnTo>
                  <a:lnTo>
                    <a:pt x="543115" y="285470"/>
                  </a:lnTo>
                  <a:lnTo>
                    <a:pt x="501967" y="285470"/>
                  </a:lnTo>
                  <a:lnTo>
                    <a:pt x="484200" y="286016"/>
                  </a:lnTo>
                  <a:lnTo>
                    <a:pt x="424484" y="295960"/>
                  </a:lnTo>
                  <a:lnTo>
                    <a:pt x="380834" y="317754"/>
                  </a:lnTo>
                  <a:lnTo>
                    <a:pt x="355168" y="353212"/>
                  </a:lnTo>
                  <a:lnTo>
                    <a:pt x="349377" y="387769"/>
                  </a:lnTo>
                  <a:lnTo>
                    <a:pt x="349923" y="398018"/>
                  </a:lnTo>
                  <a:lnTo>
                    <a:pt x="360972" y="434581"/>
                  </a:lnTo>
                  <a:lnTo>
                    <a:pt x="393395" y="466623"/>
                  </a:lnTo>
                  <a:lnTo>
                    <a:pt x="432155" y="478066"/>
                  </a:lnTo>
                  <a:lnTo>
                    <a:pt x="454634" y="479399"/>
                  </a:lnTo>
                  <a:lnTo>
                    <a:pt x="468299" y="478802"/>
                  </a:lnTo>
                  <a:lnTo>
                    <a:pt x="506539" y="468731"/>
                  </a:lnTo>
                  <a:lnTo>
                    <a:pt x="541045" y="445071"/>
                  </a:lnTo>
                  <a:lnTo>
                    <a:pt x="549249" y="436626"/>
                  </a:lnTo>
                  <a:lnTo>
                    <a:pt x="550735" y="435102"/>
                  </a:lnTo>
                  <a:lnTo>
                    <a:pt x="550735" y="468731"/>
                  </a:lnTo>
                  <a:lnTo>
                    <a:pt x="555307" y="473303"/>
                  </a:lnTo>
                  <a:lnTo>
                    <a:pt x="558355" y="474827"/>
                  </a:lnTo>
                  <a:lnTo>
                    <a:pt x="564451" y="474827"/>
                  </a:lnTo>
                  <a:lnTo>
                    <a:pt x="569023" y="476351"/>
                  </a:lnTo>
                  <a:lnTo>
                    <a:pt x="581215" y="476351"/>
                  </a:lnTo>
                  <a:lnTo>
                    <a:pt x="585787" y="474827"/>
                  </a:lnTo>
                  <a:lnTo>
                    <a:pt x="591985" y="474827"/>
                  </a:lnTo>
                  <a:lnTo>
                    <a:pt x="595033" y="473303"/>
                  </a:lnTo>
                  <a:lnTo>
                    <a:pt x="599605" y="468731"/>
                  </a:lnTo>
                  <a:lnTo>
                    <a:pt x="599605" y="435102"/>
                  </a:lnTo>
                  <a:lnTo>
                    <a:pt x="599605" y="326707"/>
                  </a:lnTo>
                  <a:lnTo>
                    <a:pt x="599605" y="259562"/>
                  </a:lnTo>
                  <a:close/>
                </a:path>
                <a:path w="7969884" h="1429385">
                  <a:moveTo>
                    <a:pt x="892492" y="381660"/>
                  </a:moveTo>
                  <a:lnTo>
                    <a:pt x="882675" y="341452"/>
                  </a:lnTo>
                  <a:lnTo>
                    <a:pt x="850442" y="310591"/>
                  </a:lnTo>
                  <a:lnTo>
                    <a:pt x="816203" y="294601"/>
                  </a:lnTo>
                  <a:lnTo>
                    <a:pt x="808456" y="291414"/>
                  </a:lnTo>
                  <a:lnTo>
                    <a:pt x="801154" y="288505"/>
                  </a:lnTo>
                  <a:lnTo>
                    <a:pt x="794118" y="285610"/>
                  </a:lnTo>
                  <a:lnTo>
                    <a:pt x="787247" y="282409"/>
                  </a:lnTo>
                  <a:lnTo>
                    <a:pt x="780376" y="279869"/>
                  </a:lnTo>
                  <a:lnTo>
                    <a:pt x="773823" y="276885"/>
                  </a:lnTo>
                  <a:lnTo>
                    <a:pt x="767854" y="273634"/>
                  </a:lnTo>
                  <a:lnTo>
                    <a:pt x="762762" y="270217"/>
                  </a:lnTo>
                  <a:lnTo>
                    <a:pt x="755142" y="265645"/>
                  </a:lnTo>
                  <a:lnTo>
                    <a:pt x="749046" y="261073"/>
                  </a:lnTo>
                  <a:lnTo>
                    <a:pt x="739902" y="248881"/>
                  </a:lnTo>
                  <a:lnTo>
                    <a:pt x="738378" y="241173"/>
                  </a:lnTo>
                  <a:lnTo>
                    <a:pt x="738378" y="225933"/>
                  </a:lnTo>
                  <a:lnTo>
                    <a:pt x="739902" y="221361"/>
                  </a:lnTo>
                  <a:lnTo>
                    <a:pt x="741426" y="215265"/>
                  </a:lnTo>
                  <a:lnTo>
                    <a:pt x="744474" y="209169"/>
                  </a:lnTo>
                  <a:lnTo>
                    <a:pt x="747522" y="204597"/>
                  </a:lnTo>
                  <a:lnTo>
                    <a:pt x="752094" y="201549"/>
                  </a:lnTo>
                  <a:lnTo>
                    <a:pt x="756666" y="196977"/>
                  </a:lnTo>
                  <a:lnTo>
                    <a:pt x="762762" y="193929"/>
                  </a:lnTo>
                  <a:lnTo>
                    <a:pt x="770382" y="192405"/>
                  </a:lnTo>
                  <a:lnTo>
                    <a:pt x="776478" y="189255"/>
                  </a:lnTo>
                  <a:lnTo>
                    <a:pt x="794867" y="189255"/>
                  </a:lnTo>
                  <a:lnTo>
                    <a:pt x="802601" y="189534"/>
                  </a:lnTo>
                  <a:lnTo>
                    <a:pt x="809917" y="190258"/>
                  </a:lnTo>
                  <a:lnTo>
                    <a:pt x="816940" y="191274"/>
                  </a:lnTo>
                  <a:lnTo>
                    <a:pt x="823823" y="192405"/>
                  </a:lnTo>
                  <a:lnTo>
                    <a:pt x="839063" y="198501"/>
                  </a:lnTo>
                  <a:lnTo>
                    <a:pt x="845159" y="200025"/>
                  </a:lnTo>
                  <a:lnTo>
                    <a:pt x="851255" y="203073"/>
                  </a:lnTo>
                  <a:lnTo>
                    <a:pt x="855827" y="206121"/>
                  </a:lnTo>
                  <a:lnTo>
                    <a:pt x="858875" y="209169"/>
                  </a:lnTo>
                  <a:lnTo>
                    <a:pt x="863447" y="210693"/>
                  </a:lnTo>
                  <a:lnTo>
                    <a:pt x="866495" y="212217"/>
                  </a:lnTo>
                  <a:lnTo>
                    <a:pt x="871067" y="212217"/>
                  </a:lnTo>
                  <a:lnTo>
                    <a:pt x="872591" y="210693"/>
                  </a:lnTo>
                  <a:lnTo>
                    <a:pt x="874204" y="209169"/>
                  </a:lnTo>
                  <a:lnTo>
                    <a:pt x="875728" y="207645"/>
                  </a:lnTo>
                  <a:lnTo>
                    <a:pt x="875728" y="203073"/>
                  </a:lnTo>
                  <a:lnTo>
                    <a:pt x="877252" y="200025"/>
                  </a:lnTo>
                  <a:lnTo>
                    <a:pt x="877252" y="189255"/>
                  </a:lnTo>
                  <a:lnTo>
                    <a:pt x="877252" y="181635"/>
                  </a:lnTo>
                  <a:lnTo>
                    <a:pt x="875728" y="178587"/>
                  </a:lnTo>
                  <a:lnTo>
                    <a:pt x="875728" y="172491"/>
                  </a:lnTo>
                  <a:lnTo>
                    <a:pt x="874204" y="170967"/>
                  </a:lnTo>
                  <a:lnTo>
                    <a:pt x="874204" y="169443"/>
                  </a:lnTo>
                  <a:lnTo>
                    <a:pt x="872591" y="169443"/>
                  </a:lnTo>
                  <a:lnTo>
                    <a:pt x="871067" y="166395"/>
                  </a:lnTo>
                  <a:lnTo>
                    <a:pt x="869543" y="164871"/>
                  </a:lnTo>
                  <a:lnTo>
                    <a:pt x="863447" y="161823"/>
                  </a:lnTo>
                  <a:lnTo>
                    <a:pt x="858875" y="158775"/>
                  </a:lnTo>
                  <a:lnTo>
                    <a:pt x="854303" y="157251"/>
                  </a:lnTo>
                  <a:lnTo>
                    <a:pt x="848207" y="154203"/>
                  </a:lnTo>
                  <a:lnTo>
                    <a:pt x="836015" y="151155"/>
                  </a:lnTo>
                  <a:lnTo>
                    <a:pt x="820775" y="148107"/>
                  </a:lnTo>
                  <a:lnTo>
                    <a:pt x="811631" y="146583"/>
                  </a:lnTo>
                  <a:lnTo>
                    <a:pt x="804011" y="145059"/>
                  </a:lnTo>
                  <a:lnTo>
                    <a:pt x="796391" y="145059"/>
                  </a:lnTo>
                  <a:lnTo>
                    <a:pt x="782281" y="145618"/>
                  </a:lnTo>
                  <a:lnTo>
                    <a:pt x="737539" y="156641"/>
                  </a:lnTo>
                  <a:lnTo>
                    <a:pt x="705916" y="179400"/>
                  </a:lnTo>
                  <a:lnTo>
                    <a:pt x="686371" y="218313"/>
                  </a:lnTo>
                  <a:lnTo>
                    <a:pt x="685038" y="235077"/>
                  </a:lnTo>
                  <a:lnTo>
                    <a:pt x="685342" y="245110"/>
                  </a:lnTo>
                  <a:lnTo>
                    <a:pt x="699135" y="284314"/>
                  </a:lnTo>
                  <a:lnTo>
                    <a:pt x="733806" y="312991"/>
                  </a:lnTo>
                  <a:lnTo>
                    <a:pt x="740664" y="317068"/>
                  </a:lnTo>
                  <a:lnTo>
                    <a:pt x="747522" y="320421"/>
                  </a:lnTo>
                  <a:lnTo>
                    <a:pt x="754380" y="323494"/>
                  </a:lnTo>
                  <a:lnTo>
                    <a:pt x="761238" y="326707"/>
                  </a:lnTo>
                  <a:lnTo>
                    <a:pt x="768108" y="329234"/>
                  </a:lnTo>
                  <a:lnTo>
                    <a:pt x="781888" y="334848"/>
                  </a:lnTo>
                  <a:lnTo>
                    <a:pt x="795578" y="339928"/>
                  </a:lnTo>
                  <a:lnTo>
                    <a:pt x="802106" y="342900"/>
                  </a:lnTo>
                  <a:lnTo>
                    <a:pt x="808050" y="346163"/>
                  </a:lnTo>
                  <a:lnTo>
                    <a:pt x="813155" y="349567"/>
                  </a:lnTo>
                  <a:lnTo>
                    <a:pt x="820775" y="354228"/>
                  </a:lnTo>
                  <a:lnTo>
                    <a:pt x="826871" y="358800"/>
                  </a:lnTo>
                  <a:lnTo>
                    <a:pt x="836015" y="370992"/>
                  </a:lnTo>
                  <a:lnTo>
                    <a:pt x="837539" y="378612"/>
                  </a:lnTo>
                  <a:lnTo>
                    <a:pt x="837539" y="395376"/>
                  </a:lnTo>
                  <a:lnTo>
                    <a:pt x="820775" y="422910"/>
                  </a:lnTo>
                  <a:lnTo>
                    <a:pt x="814679" y="427482"/>
                  </a:lnTo>
                  <a:lnTo>
                    <a:pt x="807059" y="430530"/>
                  </a:lnTo>
                  <a:lnTo>
                    <a:pt x="799439" y="432054"/>
                  </a:lnTo>
                  <a:lnTo>
                    <a:pt x="791819" y="435102"/>
                  </a:lnTo>
                  <a:lnTo>
                    <a:pt x="774954" y="435102"/>
                  </a:lnTo>
                  <a:lnTo>
                    <a:pt x="765213" y="434809"/>
                  </a:lnTo>
                  <a:lnTo>
                    <a:pt x="727329" y="425958"/>
                  </a:lnTo>
                  <a:lnTo>
                    <a:pt x="707898" y="416814"/>
                  </a:lnTo>
                  <a:lnTo>
                    <a:pt x="701802" y="413766"/>
                  </a:lnTo>
                  <a:lnTo>
                    <a:pt x="692658" y="407670"/>
                  </a:lnTo>
                  <a:lnTo>
                    <a:pt x="689610" y="406044"/>
                  </a:lnTo>
                  <a:lnTo>
                    <a:pt x="685038" y="406044"/>
                  </a:lnTo>
                  <a:lnTo>
                    <a:pt x="683425" y="407670"/>
                  </a:lnTo>
                  <a:lnTo>
                    <a:pt x="681901" y="407670"/>
                  </a:lnTo>
                  <a:lnTo>
                    <a:pt x="681901" y="409194"/>
                  </a:lnTo>
                  <a:lnTo>
                    <a:pt x="680377" y="409194"/>
                  </a:lnTo>
                  <a:lnTo>
                    <a:pt x="680377" y="412242"/>
                  </a:lnTo>
                  <a:lnTo>
                    <a:pt x="678853" y="413766"/>
                  </a:lnTo>
                  <a:lnTo>
                    <a:pt x="678853" y="415290"/>
                  </a:lnTo>
                  <a:lnTo>
                    <a:pt x="677329" y="418338"/>
                  </a:lnTo>
                  <a:lnTo>
                    <a:pt x="677329" y="441198"/>
                  </a:lnTo>
                  <a:lnTo>
                    <a:pt x="680377" y="450342"/>
                  </a:lnTo>
                  <a:lnTo>
                    <a:pt x="681901" y="453390"/>
                  </a:lnTo>
                  <a:lnTo>
                    <a:pt x="685038" y="454914"/>
                  </a:lnTo>
                  <a:lnTo>
                    <a:pt x="686562" y="457962"/>
                  </a:lnTo>
                  <a:lnTo>
                    <a:pt x="691134" y="461098"/>
                  </a:lnTo>
                  <a:lnTo>
                    <a:pt x="695706" y="462622"/>
                  </a:lnTo>
                  <a:lnTo>
                    <a:pt x="707898" y="468718"/>
                  </a:lnTo>
                  <a:lnTo>
                    <a:pt x="715518" y="471766"/>
                  </a:lnTo>
                  <a:lnTo>
                    <a:pt x="721525" y="473151"/>
                  </a:lnTo>
                  <a:lnTo>
                    <a:pt x="728091" y="474814"/>
                  </a:lnTo>
                  <a:lnTo>
                    <a:pt x="773430" y="479386"/>
                  </a:lnTo>
                  <a:lnTo>
                    <a:pt x="786028" y="479082"/>
                  </a:lnTo>
                  <a:lnTo>
                    <a:pt x="832510" y="469582"/>
                  </a:lnTo>
                  <a:lnTo>
                    <a:pt x="866571" y="448005"/>
                  </a:lnTo>
                  <a:lnTo>
                    <a:pt x="878116" y="435102"/>
                  </a:lnTo>
                  <a:lnTo>
                    <a:pt x="879741" y="433057"/>
                  </a:lnTo>
                  <a:lnTo>
                    <a:pt x="884872" y="424434"/>
                  </a:lnTo>
                  <a:lnTo>
                    <a:pt x="887996" y="414959"/>
                  </a:lnTo>
                  <a:lnTo>
                    <a:pt x="890397" y="404761"/>
                  </a:lnTo>
                  <a:lnTo>
                    <a:pt x="891946" y="393712"/>
                  </a:lnTo>
                  <a:lnTo>
                    <a:pt x="892492" y="381660"/>
                  </a:lnTo>
                  <a:close/>
                </a:path>
                <a:path w="7969884" h="1429385">
                  <a:moveTo>
                    <a:pt x="1028230" y="157264"/>
                  </a:moveTo>
                  <a:lnTo>
                    <a:pt x="1026706" y="155740"/>
                  </a:lnTo>
                  <a:lnTo>
                    <a:pt x="1025182" y="155740"/>
                  </a:lnTo>
                  <a:lnTo>
                    <a:pt x="1025182" y="154216"/>
                  </a:lnTo>
                  <a:lnTo>
                    <a:pt x="1022134" y="152692"/>
                  </a:lnTo>
                  <a:lnTo>
                    <a:pt x="1020610" y="152692"/>
                  </a:lnTo>
                  <a:lnTo>
                    <a:pt x="1017562" y="151168"/>
                  </a:lnTo>
                  <a:lnTo>
                    <a:pt x="1009942" y="151168"/>
                  </a:lnTo>
                  <a:lnTo>
                    <a:pt x="1005370" y="149644"/>
                  </a:lnTo>
                  <a:lnTo>
                    <a:pt x="994702" y="149644"/>
                  </a:lnTo>
                  <a:lnTo>
                    <a:pt x="990130" y="151168"/>
                  </a:lnTo>
                  <a:lnTo>
                    <a:pt x="982510" y="151168"/>
                  </a:lnTo>
                  <a:lnTo>
                    <a:pt x="979462" y="152692"/>
                  </a:lnTo>
                  <a:lnTo>
                    <a:pt x="977938" y="152692"/>
                  </a:lnTo>
                  <a:lnTo>
                    <a:pt x="974890" y="155740"/>
                  </a:lnTo>
                  <a:lnTo>
                    <a:pt x="973366" y="155740"/>
                  </a:lnTo>
                  <a:lnTo>
                    <a:pt x="973366" y="157264"/>
                  </a:lnTo>
                  <a:lnTo>
                    <a:pt x="971842" y="158788"/>
                  </a:lnTo>
                  <a:lnTo>
                    <a:pt x="971842" y="467207"/>
                  </a:lnTo>
                  <a:lnTo>
                    <a:pt x="973366" y="468731"/>
                  </a:lnTo>
                  <a:lnTo>
                    <a:pt x="973366" y="470255"/>
                  </a:lnTo>
                  <a:lnTo>
                    <a:pt x="974890" y="471779"/>
                  </a:lnTo>
                  <a:lnTo>
                    <a:pt x="976414" y="471779"/>
                  </a:lnTo>
                  <a:lnTo>
                    <a:pt x="977938" y="473303"/>
                  </a:lnTo>
                  <a:lnTo>
                    <a:pt x="980986" y="474827"/>
                  </a:lnTo>
                  <a:lnTo>
                    <a:pt x="987082" y="474827"/>
                  </a:lnTo>
                  <a:lnTo>
                    <a:pt x="990130" y="476351"/>
                  </a:lnTo>
                  <a:lnTo>
                    <a:pt x="1005370" y="476351"/>
                  </a:lnTo>
                  <a:lnTo>
                    <a:pt x="1009942" y="474827"/>
                  </a:lnTo>
                  <a:lnTo>
                    <a:pt x="1017562" y="474827"/>
                  </a:lnTo>
                  <a:lnTo>
                    <a:pt x="1020610" y="473303"/>
                  </a:lnTo>
                  <a:lnTo>
                    <a:pt x="1022134" y="473303"/>
                  </a:lnTo>
                  <a:lnTo>
                    <a:pt x="1025182" y="471779"/>
                  </a:lnTo>
                  <a:lnTo>
                    <a:pt x="1026706" y="471779"/>
                  </a:lnTo>
                  <a:lnTo>
                    <a:pt x="1026706" y="470255"/>
                  </a:lnTo>
                  <a:lnTo>
                    <a:pt x="1028230" y="468731"/>
                  </a:lnTo>
                  <a:lnTo>
                    <a:pt x="1028230" y="157264"/>
                  </a:lnTo>
                  <a:close/>
                </a:path>
                <a:path w="7969884" h="1429385">
                  <a:moveTo>
                    <a:pt x="1034326" y="58013"/>
                  </a:moveTo>
                  <a:lnTo>
                    <a:pt x="1009345" y="24930"/>
                  </a:lnTo>
                  <a:lnTo>
                    <a:pt x="1000798" y="24384"/>
                  </a:lnTo>
                  <a:lnTo>
                    <a:pt x="991362" y="24930"/>
                  </a:lnTo>
                  <a:lnTo>
                    <a:pt x="965644" y="58013"/>
                  </a:lnTo>
                  <a:lnTo>
                    <a:pt x="966203" y="67437"/>
                  </a:lnTo>
                  <a:lnTo>
                    <a:pt x="999274" y="91630"/>
                  </a:lnTo>
                  <a:lnTo>
                    <a:pt x="1008697" y="91300"/>
                  </a:lnTo>
                  <a:lnTo>
                    <a:pt x="1034326" y="58013"/>
                  </a:lnTo>
                  <a:close/>
                </a:path>
                <a:path w="7969884" h="1429385">
                  <a:moveTo>
                    <a:pt x="1350162" y="404533"/>
                  </a:moveTo>
                  <a:lnTo>
                    <a:pt x="1348638" y="401485"/>
                  </a:lnTo>
                  <a:lnTo>
                    <a:pt x="1348638" y="398437"/>
                  </a:lnTo>
                  <a:lnTo>
                    <a:pt x="1347114" y="396913"/>
                  </a:lnTo>
                  <a:lnTo>
                    <a:pt x="1347114" y="395389"/>
                  </a:lnTo>
                  <a:lnTo>
                    <a:pt x="1345590" y="393865"/>
                  </a:lnTo>
                  <a:lnTo>
                    <a:pt x="1337881" y="393865"/>
                  </a:lnTo>
                  <a:lnTo>
                    <a:pt x="1334833" y="395389"/>
                  </a:lnTo>
                  <a:lnTo>
                    <a:pt x="1330261" y="398437"/>
                  </a:lnTo>
                  <a:lnTo>
                    <a:pt x="1325689" y="403009"/>
                  </a:lnTo>
                  <a:lnTo>
                    <a:pt x="1319593" y="407670"/>
                  </a:lnTo>
                  <a:lnTo>
                    <a:pt x="1279537" y="428193"/>
                  </a:lnTo>
                  <a:lnTo>
                    <a:pt x="1252537" y="432054"/>
                  </a:lnTo>
                  <a:lnTo>
                    <a:pt x="1243368" y="431507"/>
                  </a:lnTo>
                  <a:lnTo>
                    <a:pt x="1202524" y="415467"/>
                  </a:lnTo>
                  <a:lnTo>
                    <a:pt x="1177531" y="375780"/>
                  </a:lnTo>
                  <a:lnTo>
                    <a:pt x="1168933" y="327520"/>
                  </a:lnTo>
                  <a:lnTo>
                    <a:pt x="1168615" y="312991"/>
                  </a:lnTo>
                  <a:lnTo>
                    <a:pt x="1170025" y="285826"/>
                  </a:lnTo>
                  <a:lnTo>
                    <a:pt x="1180833" y="241236"/>
                  </a:lnTo>
                  <a:lnTo>
                    <a:pt x="1215872" y="200406"/>
                  </a:lnTo>
                  <a:lnTo>
                    <a:pt x="1251013" y="192405"/>
                  </a:lnTo>
                  <a:lnTo>
                    <a:pt x="1260995" y="192925"/>
                  </a:lnTo>
                  <a:lnTo>
                    <a:pt x="1298829" y="204025"/>
                  </a:lnTo>
                  <a:lnTo>
                    <a:pt x="1322641" y="219837"/>
                  </a:lnTo>
                  <a:lnTo>
                    <a:pt x="1327213" y="222885"/>
                  </a:lnTo>
                  <a:lnTo>
                    <a:pt x="1331785" y="227457"/>
                  </a:lnTo>
                  <a:lnTo>
                    <a:pt x="1334833" y="228981"/>
                  </a:lnTo>
                  <a:lnTo>
                    <a:pt x="1340929" y="228981"/>
                  </a:lnTo>
                  <a:lnTo>
                    <a:pt x="1343977" y="227457"/>
                  </a:lnTo>
                  <a:lnTo>
                    <a:pt x="1345590" y="222885"/>
                  </a:lnTo>
                  <a:lnTo>
                    <a:pt x="1348638" y="219837"/>
                  </a:lnTo>
                  <a:lnTo>
                    <a:pt x="1348638" y="189268"/>
                  </a:lnTo>
                  <a:lnTo>
                    <a:pt x="1347114" y="187744"/>
                  </a:lnTo>
                  <a:lnTo>
                    <a:pt x="1347114" y="184696"/>
                  </a:lnTo>
                  <a:lnTo>
                    <a:pt x="1345590" y="183172"/>
                  </a:lnTo>
                  <a:lnTo>
                    <a:pt x="1345590" y="181648"/>
                  </a:lnTo>
                  <a:lnTo>
                    <a:pt x="1336357" y="172504"/>
                  </a:lnTo>
                  <a:lnTo>
                    <a:pt x="1331785" y="169456"/>
                  </a:lnTo>
                  <a:lnTo>
                    <a:pt x="1325689" y="166408"/>
                  </a:lnTo>
                  <a:lnTo>
                    <a:pt x="1319593" y="161836"/>
                  </a:lnTo>
                  <a:lnTo>
                    <a:pt x="1279969" y="148120"/>
                  </a:lnTo>
                  <a:lnTo>
                    <a:pt x="1252537" y="146596"/>
                  </a:lnTo>
                  <a:lnTo>
                    <a:pt x="1237881" y="147167"/>
                  </a:lnTo>
                  <a:lnTo>
                    <a:pt x="1196047" y="155740"/>
                  </a:lnTo>
                  <a:lnTo>
                    <a:pt x="1161503" y="176517"/>
                  </a:lnTo>
                  <a:lnTo>
                    <a:pt x="1134237" y="210108"/>
                  </a:lnTo>
                  <a:lnTo>
                    <a:pt x="1116406" y="256540"/>
                  </a:lnTo>
                  <a:lnTo>
                    <a:pt x="1111211" y="294855"/>
                  </a:lnTo>
                  <a:lnTo>
                    <a:pt x="1110615" y="316039"/>
                  </a:lnTo>
                  <a:lnTo>
                    <a:pt x="1111186" y="335800"/>
                  </a:lnTo>
                  <a:lnTo>
                    <a:pt x="1119759" y="386245"/>
                  </a:lnTo>
                  <a:lnTo>
                    <a:pt x="1137335" y="427266"/>
                  </a:lnTo>
                  <a:lnTo>
                    <a:pt x="1164805" y="456298"/>
                  </a:lnTo>
                  <a:lnTo>
                    <a:pt x="1201343" y="473608"/>
                  </a:lnTo>
                  <a:lnTo>
                    <a:pt x="1246339" y="479399"/>
                  </a:lnTo>
                  <a:lnTo>
                    <a:pt x="1261668" y="479209"/>
                  </a:lnTo>
                  <a:lnTo>
                    <a:pt x="1313497" y="465683"/>
                  </a:lnTo>
                  <a:lnTo>
                    <a:pt x="1333309" y="453390"/>
                  </a:lnTo>
                  <a:lnTo>
                    <a:pt x="1339405" y="450342"/>
                  </a:lnTo>
                  <a:lnTo>
                    <a:pt x="1340929" y="447294"/>
                  </a:lnTo>
                  <a:lnTo>
                    <a:pt x="1347114" y="441198"/>
                  </a:lnTo>
                  <a:lnTo>
                    <a:pt x="1347114" y="439674"/>
                  </a:lnTo>
                  <a:lnTo>
                    <a:pt x="1348638" y="438150"/>
                  </a:lnTo>
                  <a:lnTo>
                    <a:pt x="1348638" y="436626"/>
                  </a:lnTo>
                  <a:lnTo>
                    <a:pt x="1350162" y="433578"/>
                  </a:lnTo>
                  <a:lnTo>
                    <a:pt x="1350162" y="418338"/>
                  </a:lnTo>
                  <a:lnTo>
                    <a:pt x="1350162" y="404533"/>
                  </a:lnTo>
                  <a:close/>
                </a:path>
                <a:path w="7969884" h="1429385">
                  <a:moveTo>
                    <a:pt x="1435519" y="1276350"/>
                  </a:moveTo>
                  <a:lnTo>
                    <a:pt x="1433995" y="1273302"/>
                  </a:lnTo>
                  <a:lnTo>
                    <a:pt x="1433995" y="1267104"/>
                  </a:lnTo>
                  <a:lnTo>
                    <a:pt x="1432471" y="1264056"/>
                  </a:lnTo>
                  <a:lnTo>
                    <a:pt x="1432471" y="1262532"/>
                  </a:lnTo>
                  <a:lnTo>
                    <a:pt x="1427899" y="1257960"/>
                  </a:lnTo>
                  <a:lnTo>
                    <a:pt x="1426375" y="1257960"/>
                  </a:lnTo>
                  <a:lnTo>
                    <a:pt x="1424851" y="1256436"/>
                  </a:lnTo>
                  <a:lnTo>
                    <a:pt x="1249387" y="1256436"/>
                  </a:lnTo>
                  <a:lnTo>
                    <a:pt x="1249387" y="1100709"/>
                  </a:lnTo>
                  <a:lnTo>
                    <a:pt x="1398943" y="1100709"/>
                  </a:lnTo>
                  <a:lnTo>
                    <a:pt x="1400467" y="1099185"/>
                  </a:lnTo>
                  <a:lnTo>
                    <a:pt x="1401991" y="1099185"/>
                  </a:lnTo>
                  <a:lnTo>
                    <a:pt x="1403515" y="1097661"/>
                  </a:lnTo>
                  <a:lnTo>
                    <a:pt x="1403515" y="1096137"/>
                  </a:lnTo>
                  <a:lnTo>
                    <a:pt x="1406563" y="1093089"/>
                  </a:lnTo>
                  <a:lnTo>
                    <a:pt x="1406563" y="1088517"/>
                  </a:lnTo>
                  <a:lnTo>
                    <a:pt x="1408087" y="1085469"/>
                  </a:lnTo>
                  <a:lnTo>
                    <a:pt x="1408087" y="1070229"/>
                  </a:lnTo>
                  <a:lnTo>
                    <a:pt x="1406563" y="1067181"/>
                  </a:lnTo>
                  <a:lnTo>
                    <a:pt x="1406563" y="1061085"/>
                  </a:lnTo>
                  <a:lnTo>
                    <a:pt x="1405039" y="1059561"/>
                  </a:lnTo>
                  <a:lnTo>
                    <a:pt x="1403515" y="1056513"/>
                  </a:lnTo>
                  <a:lnTo>
                    <a:pt x="1401991" y="1056513"/>
                  </a:lnTo>
                  <a:lnTo>
                    <a:pt x="1401991" y="1054989"/>
                  </a:lnTo>
                  <a:lnTo>
                    <a:pt x="1400467" y="1053376"/>
                  </a:lnTo>
                  <a:lnTo>
                    <a:pt x="1249387" y="1053376"/>
                  </a:lnTo>
                  <a:lnTo>
                    <a:pt x="1249387" y="916012"/>
                  </a:lnTo>
                  <a:lnTo>
                    <a:pt x="1424851" y="916012"/>
                  </a:lnTo>
                  <a:lnTo>
                    <a:pt x="1427899" y="912964"/>
                  </a:lnTo>
                  <a:lnTo>
                    <a:pt x="1427899" y="911440"/>
                  </a:lnTo>
                  <a:lnTo>
                    <a:pt x="1430947" y="908392"/>
                  </a:lnTo>
                  <a:lnTo>
                    <a:pt x="1430947" y="902296"/>
                  </a:lnTo>
                  <a:lnTo>
                    <a:pt x="1432471" y="899248"/>
                  </a:lnTo>
                  <a:lnTo>
                    <a:pt x="1432471" y="883920"/>
                  </a:lnTo>
                  <a:lnTo>
                    <a:pt x="1430947" y="880872"/>
                  </a:lnTo>
                  <a:lnTo>
                    <a:pt x="1430947" y="877824"/>
                  </a:lnTo>
                  <a:lnTo>
                    <a:pt x="1429423" y="874776"/>
                  </a:lnTo>
                  <a:lnTo>
                    <a:pt x="1429423" y="873252"/>
                  </a:lnTo>
                  <a:lnTo>
                    <a:pt x="1426375" y="870204"/>
                  </a:lnTo>
                  <a:lnTo>
                    <a:pt x="1426375" y="868680"/>
                  </a:lnTo>
                  <a:lnTo>
                    <a:pt x="1424851" y="867156"/>
                  </a:lnTo>
                  <a:lnTo>
                    <a:pt x="1208239" y="867156"/>
                  </a:lnTo>
                  <a:lnTo>
                    <a:pt x="1203680" y="868680"/>
                  </a:lnTo>
                  <a:lnTo>
                    <a:pt x="1199108" y="873252"/>
                  </a:lnTo>
                  <a:lnTo>
                    <a:pt x="1193012" y="876300"/>
                  </a:lnTo>
                  <a:lnTo>
                    <a:pt x="1191475" y="882396"/>
                  </a:lnTo>
                  <a:lnTo>
                    <a:pt x="1191475" y="1290066"/>
                  </a:lnTo>
                  <a:lnTo>
                    <a:pt x="1194536" y="1296162"/>
                  </a:lnTo>
                  <a:lnTo>
                    <a:pt x="1199108" y="1300734"/>
                  </a:lnTo>
                  <a:lnTo>
                    <a:pt x="1203680" y="1303782"/>
                  </a:lnTo>
                  <a:lnTo>
                    <a:pt x="1208239" y="1305306"/>
                  </a:lnTo>
                  <a:lnTo>
                    <a:pt x="1426375" y="1305306"/>
                  </a:lnTo>
                  <a:lnTo>
                    <a:pt x="1429423" y="1302258"/>
                  </a:lnTo>
                  <a:lnTo>
                    <a:pt x="1430947" y="1302258"/>
                  </a:lnTo>
                  <a:lnTo>
                    <a:pt x="1432471" y="1299210"/>
                  </a:lnTo>
                  <a:lnTo>
                    <a:pt x="1432471" y="1297686"/>
                  </a:lnTo>
                  <a:lnTo>
                    <a:pt x="1433995" y="1294638"/>
                  </a:lnTo>
                  <a:lnTo>
                    <a:pt x="1433995" y="1291590"/>
                  </a:lnTo>
                  <a:lnTo>
                    <a:pt x="1435519" y="1288542"/>
                  </a:lnTo>
                  <a:lnTo>
                    <a:pt x="1435519" y="1280922"/>
                  </a:lnTo>
                  <a:lnTo>
                    <a:pt x="1435519" y="1276350"/>
                  </a:lnTo>
                  <a:close/>
                </a:path>
                <a:path w="7969884" h="1429385">
                  <a:moveTo>
                    <a:pt x="1755940" y="1293114"/>
                  </a:moveTo>
                  <a:lnTo>
                    <a:pt x="1754416" y="1290066"/>
                  </a:lnTo>
                  <a:lnTo>
                    <a:pt x="1659826" y="1140421"/>
                  </a:lnTo>
                  <a:lnTo>
                    <a:pt x="1748320" y="998410"/>
                  </a:lnTo>
                  <a:lnTo>
                    <a:pt x="1751368" y="995362"/>
                  </a:lnTo>
                  <a:lnTo>
                    <a:pt x="1751368" y="990790"/>
                  </a:lnTo>
                  <a:lnTo>
                    <a:pt x="1752892" y="987742"/>
                  </a:lnTo>
                  <a:lnTo>
                    <a:pt x="1749844" y="984694"/>
                  </a:lnTo>
                  <a:lnTo>
                    <a:pt x="1746796" y="983170"/>
                  </a:lnTo>
                  <a:lnTo>
                    <a:pt x="1740700" y="983170"/>
                  </a:lnTo>
                  <a:lnTo>
                    <a:pt x="1736128" y="981646"/>
                  </a:lnTo>
                  <a:lnTo>
                    <a:pt x="1710118" y="981646"/>
                  </a:lnTo>
                  <a:lnTo>
                    <a:pt x="1705546" y="983170"/>
                  </a:lnTo>
                  <a:lnTo>
                    <a:pt x="1702498" y="983170"/>
                  </a:lnTo>
                  <a:lnTo>
                    <a:pt x="1700974" y="984694"/>
                  </a:lnTo>
                  <a:lnTo>
                    <a:pt x="1699450" y="984694"/>
                  </a:lnTo>
                  <a:lnTo>
                    <a:pt x="1697926" y="986218"/>
                  </a:lnTo>
                  <a:lnTo>
                    <a:pt x="1696402" y="986218"/>
                  </a:lnTo>
                  <a:lnTo>
                    <a:pt x="1694878" y="987742"/>
                  </a:lnTo>
                  <a:lnTo>
                    <a:pt x="1694878" y="989266"/>
                  </a:lnTo>
                  <a:lnTo>
                    <a:pt x="1693354" y="990790"/>
                  </a:lnTo>
                  <a:lnTo>
                    <a:pt x="1623161" y="1103757"/>
                  </a:lnTo>
                  <a:lnTo>
                    <a:pt x="1554581" y="990790"/>
                  </a:lnTo>
                  <a:lnTo>
                    <a:pt x="1551533" y="987742"/>
                  </a:lnTo>
                  <a:lnTo>
                    <a:pt x="1551533" y="986218"/>
                  </a:lnTo>
                  <a:lnTo>
                    <a:pt x="1550009" y="984694"/>
                  </a:lnTo>
                  <a:lnTo>
                    <a:pt x="1548485" y="984694"/>
                  </a:lnTo>
                  <a:lnTo>
                    <a:pt x="1545437" y="983170"/>
                  </a:lnTo>
                  <a:lnTo>
                    <a:pt x="1540865" y="983170"/>
                  </a:lnTo>
                  <a:lnTo>
                    <a:pt x="1536293" y="981646"/>
                  </a:lnTo>
                  <a:lnTo>
                    <a:pt x="1507236" y="981646"/>
                  </a:lnTo>
                  <a:lnTo>
                    <a:pt x="1504188" y="983170"/>
                  </a:lnTo>
                  <a:lnTo>
                    <a:pt x="1499616" y="983170"/>
                  </a:lnTo>
                  <a:lnTo>
                    <a:pt x="1496568" y="984694"/>
                  </a:lnTo>
                  <a:lnTo>
                    <a:pt x="1493520" y="984694"/>
                  </a:lnTo>
                  <a:lnTo>
                    <a:pt x="1491996" y="986218"/>
                  </a:lnTo>
                  <a:lnTo>
                    <a:pt x="1490472" y="989266"/>
                  </a:lnTo>
                  <a:lnTo>
                    <a:pt x="1490472" y="992314"/>
                  </a:lnTo>
                  <a:lnTo>
                    <a:pt x="1493520" y="998410"/>
                  </a:lnTo>
                  <a:lnTo>
                    <a:pt x="1583537" y="1141945"/>
                  </a:lnTo>
                  <a:lnTo>
                    <a:pt x="1488948" y="1290066"/>
                  </a:lnTo>
                  <a:lnTo>
                    <a:pt x="1485900" y="1293114"/>
                  </a:lnTo>
                  <a:lnTo>
                    <a:pt x="1485900" y="1302258"/>
                  </a:lnTo>
                  <a:lnTo>
                    <a:pt x="1487424" y="1303782"/>
                  </a:lnTo>
                  <a:lnTo>
                    <a:pt x="1490472" y="1305306"/>
                  </a:lnTo>
                  <a:lnTo>
                    <a:pt x="1493520" y="1305306"/>
                  </a:lnTo>
                  <a:lnTo>
                    <a:pt x="1496568" y="1306830"/>
                  </a:lnTo>
                  <a:lnTo>
                    <a:pt x="1531620" y="1306830"/>
                  </a:lnTo>
                  <a:lnTo>
                    <a:pt x="1534769" y="1305306"/>
                  </a:lnTo>
                  <a:lnTo>
                    <a:pt x="1537817" y="1305306"/>
                  </a:lnTo>
                  <a:lnTo>
                    <a:pt x="1540865" y="1303782"/>
                  </a:lnTo>
                  <a:lnTo>
                    <a:pt x="1542389" y="1303782"/>
                  </a:lnTo>
                  <a:lnTo>
                    <a:pt x="1543913" y="1302258"/>
                  </a:lnTo>
                  <a:lnTo>
                    <a:pt x="1543913" y="1300734"/>
                  </a:lnTo>
                  <a:lnTo>
                    <a:pt x="1546961" y="1297686"/>
                  </a:lnTo>
                  <a:lnTo>
                    <a:pt x="1618589" y="1177099"/>
                  </a:lnTo>
                  <a:lnTo>
                    <a:pt x="1691830" y="1297686"/>
                  </a:lnTo>
                  <a:lnTo>
                    <a:pt x="1694878" y="1300734"/>
                  </a:lnTo>
                  <a:lnTo>
                    <a:pt x="1694878" y="1302258"/>
                  </a:lnTo>
                  <a:lnTo>
                    <a:pt x="1696402" y="1303782"/>
                  </a:lnTo>
                  <a:lnTo>
                    <a:pt x="1697926" y="1303782"/>
                  </a:lnTo>
                  <a:lnTo>
                    <a:pt x="1700974" y="1305306"/>
                  </a:lnTo>
                  <a:lnTo>
                    <a:pt x="1702498" y="1305306"/>
                  </a:lnTo>
                  <a:lnTo>
                    <a:pt x="1705546" y="1306830"/>
                  </a:lnTo>
                  <a:lnTo>
                    <a:pt x="1743748" y="1306830"/>
                  </a:lnTo>
                  <a:lnTo>
                    <a:pt x="1748320" y="1305306"/>
                  </a:lnTo>
                  <a:lnTo>
                    <a:pt x="1751368" y="1305306"/>
                  </a:lnTo>
                  <a:lnTo>
                    <a:pt x="1752892" y="1303782"/>
                  </a:lnTo>
                  <a:lnTo>
                    <a:pt x="1755940" y="1302258"/>
                  </a:lnTo>
                  <a:lnTo>
                    <a:pt x="1755940" y="1293114"/>
                  </a:lnTo>
                  <a:close/>
                </a:path>
                <a:path w="7969884" h="1429385">
                  <a:moveTo>
                    <a:pt x="1923770" y="248881"/>
                  </a:moveTo>
                  <a:lnTo>
                    <a:pt x="1920328" y="201701"/>
                  </a:lnTo>
                  <a:lnTo>
                    <a:pt x="1909953" y="160299"/>
                  </a:lnTo>
                  <a:lnTo>
                    <a:pt x="1892998" y="123266"/>
                  </a:lnTo>
                  <a:lnTo>
                    <a:pt x="1862709" y="86271"/>
                  </a:lnTo>
                  <a:lnTo>
                    <a:pt x="1862709" y="250405"/>
                  </a:lnTo>
                  <a:lnTo>
                    <a:pt x="1862137" y="272427"/>
                  </a:lnTo>
                  <a:lnTo>
                    <a:pt x="1857565" y="311353"/>
                  </a:lnTo>
                  <a:lnTo>
                    <a:pt x="1841373" y="357809"/>
                  </a:lnTo>
                  <a:lnTo>
                    <a:pt x="1813928" y="392277"/>
                  </a:lnTo>
                  <a:lnTo>
                    <a:pt x="1775752" y="415290"/>
                  </a:lnTo>
                  <a:lnTo>
                    <a:pt x="1725561" y="423862"/>
                  </a:lnTo>
                  <a:lnTo>
                    <a:pt x="1705546" y="424434"/>
                  </a:lnTo>
                  <a:lnTo>
                    <a:pt x="1646110" y="424434"/>
                  </a:lnTo>
                  <a:lnTo>
                    <a:pt x="1646110" y="84010"/>
                  </a:lnTo>
                  <a:lnTo>
                    <a:pt x="1705546" y="84010"/>
                  </a:lnTo>
                  <a:lnTo>
                    <a:pt x="1746211" y="87249"/>
                  </a:lnTo>
                  <a:lnTo>
                    <a:pt x="1792820" y="103390"/>
                  </a:lnTo>
                  <a:lnTo>
                    <a:pt x="1826133" y="131254"/>
                  </a:lnTo>
                  <a:lnTo>
                    <a:pt x="1849069" y="170141"/>
                  </a:lnTo>
                  <a:lnTo>
                    <a:pt x="1860423" y="216408"/>
                  </a:lnTo>
                  <a:lnTo>
                    <a:pt x="1862709" y="250405"/>
                  </a:lnTo>
                  <a:lnTo>
                    <a:pt x="1862709" y="86271"/>
                  </a:lnTo>
                  <a:lnTo>
                    <a:pt x="1860207" y="84010"/>
                  </a:lnTo>
                  <a:lnTo>
                    <a:pt x="1856016" y="80213"/>
                  </a:lnTo>
                  <a:lnTo>
                    <a:pt x="1840407" y="68872"/>
                  </a:lnTo>
                  <a:lnTo>
                    <a:pt x="1804708" y="50380"/>
                  </a:lnTo>
                  <a:lnTo>
                    <a:pt x="1761261" y="39331"/>
                  </a:lnTo>
                  <a:lnTo>
                    <a:pt x="1708594" y="35140"/>
                  </a:lnTo>
                  <a:lnTo>
                    <a:pt x="1603349" y="35140"/>
                  </a:lnTo>
                  <a:lnTo>
                    <a:pt x="1589633" y="44284"/>
                  </a:lnTo>
                  <a:lnTo>
                    <a:pt x="1588109" y="50380"/>
                  </a:lnTo>
                  <a:lnTo>
                    <a:pt x="1588109" y="459486"/>
                  </a:lnTo>
                  <a:lnTo>
                    <a:pt x="1589633" y="465670"/>
                  </a:lnTo>
                  <a:lnTo>
                    <a:pt x="1598777" y="471766"/>
                  </a:lnTo>
                  <a:lnTo>
                    <a:pt x="1603349" y="473290"/>
                  </a:lnTo>
                  <a:lnTo>
                    <a:pt x="1702498" y="473290"/>
                  </a:lnTo>
                  <a:lnTo>
                    <a:pt x="1754022" y="469861"/>
                  </a:lnTo>
                  <a:lnTo>
                    <a:pt x="1798612" y="459486"/>
                  </a:lnTo>
                  <a:lnTo>
                    <a:pt x="1836407" y="442341"/>
                  </a:lnTo>
                  <a:lnTo>
                    <a:pt x="1867281" y="418338"/>
                  </a:lnTo>
                  <a:lnTo>
                    <a:pt x="1891474" y="386613"/>
                  </a:lnTo>
                  <a:lnTo>
                    <a:pt x="1909953" y="348043"/>
                  </a:lnTo>
                  <a:lnTo>
                    <a:pt x="1920328" y="301320"/>
                  </a:lnTo>
                  <a:lnTo>
                    <a:pt x="1922907" y="275742"/>
                  </a:lnTo>
                  <a:lnTo>
                    <a:pt x="1923770" y="248881"/>
                  </a:lnTo>
                  <a:close/>
                </a:path>
                <a:path w="7969884" h="1429385">
                  <a:moveTo>
                    <a:pt x="2102154" y="1135087"/>
                  </a:moveTo>
                  <a:lnTo>
                    <a:pt x="2098967" y="1091488"/>
                  </a:lnTo>
                  <a:lnTo>
                    <a:pt x="2087118" y="1049223"/>
                  </a:lnTo>
                  <a:lnTo>
                    <a:pt x="2066429" y="1014425"/>
                  </a:lnTo>
                  <a:lnTo>
                    <a:pt x="2044255" y="994460"/>
                  </a:lnTo>
                  <a:lnTo>
                    <a:pt x="2044255" y="1146530"/>
                  </a:lnTo>
                  <a:lnTo>
                    <a:pt x="2043963" y="1156855"/>
                  </a:lnTo>
                  <a:lnTo>
                    <a:pt x="2037105" y="1199299"/>
                  </a:lnTo>
                  <a:lnTo>
                    <a:pt x="2021090" y="1234541"/>
                  </a:lnTo>
                  <a:lnTo>
                    <a:pt x="1984908" y="1261592"/>
                  </a:lnTo>
                  <a:lnTo>
                    <a:pt x="1964905" y="1264069"/>
                  </a:lnTo>
                  <a:lnTo>
                    <a:pt x="1953742" y="1262964"/>
                  </a:lnTo>
                  <a:lnTo>
                    <a:pt x="1911642" y="1240231"/>
                  </a:lnTo>
                  <a:lnTo>
                    <a:pt x="1877949" y="1206055"/>
                  </a:lnTo>
                  <a:lnTo>
                    <a:pt x="1877949" y="1083945"/>
                  </a:lnTo>
                  <a:lnTo>
                    <a:pt x="1909584" y="1051026"/>
                  </a:lnTo>
                  <a:lnTo>
                    <a:pt x="1926805" y="1038123"/>
                  </a:lnTo>
                  <a:lnTo>
                    <a:pt x="1932901" y="1033551"/>
                  </a:lnTo>
                  <a:lnTo>
                    <a:pt x="1940521" y="1030503"/>
                  </a:lnTo>
                  <a:lnTo>
                    <a:pt x="1948141" y="1028979"/>
                  </a:lnTo>
                  <a:lnTo>
                    <a:pt x="1954237" y="1025931"/>
                  </a:lnTo>
                  <a:lnTo>
                    <a:pt x="1961857" y="1024407"/>
                  </a:lnTo>
                  <a:lnTo>
                    <a:pt x="1969477" y="1024407"/>
                  </a:lnTo>
                  <a:lnTo>
                    <a:pt x="2012048" y="1041082"/>
                  </a:lnTo>
                  <a:lnTo>
                    <a:pt x="2035683" y="1080516"/>
                  </a:lnTo>
                  <a:lnTo>
                    <a:pt x="2043290" y="1123556"/>
                  </a:lnTo>
                  <a:lnTo>
                    <a:pt x="2044255" y="1146530"/>
                  </a:lnTo>
                  <a:lnTo>
                    <a:pt x="2044255" y="994460"/>
                  </a:lnTo>
                  <a:lnTo>
                    <a:pt x="1995830" y="977912"/>
                  </a:lnTo>
                  <a:lnTo>
                    <a:pt x="1980145" y="977074"/>
                  </a:lnTo>
                  <a:lnTo>
                    <a:pt x="1972411" y="977341"/>
                  </a:lnTo>
                  <a:lnTo>
                    <a:pt x="1930615" y="987628"/>
                  </a:lnTo>
                  <a:lnTo>
                    <a:pt x="1899285" y="1009167"/>
                  </a:lnTo>
                  <a:lnTo>
                    <a:pt x="1892427" y="1014272"/>
                  </a:lnTo>
                  <a:lnTo>
                    <a:pt x="1885569" y="1020216"/>
                  </a:lnTo>
                  <a:lnTo>
                    <a:pt x="1878711" y="1026744"/>
                  </a:lnTo>
                  <a:lnTo>
                    <a:pt x="1871853" y="1033551"/>
                  </a:lnTo>
                  <a:lnTo>
                    <a:pt x="1871853" y="989266"/>
                  </a:lnTo>
                  <a:lnTo>
                    <a:pt x="1870329" y="987742"/>
                  </a:lnTo>
                  <a:lnTo>
                    <a:pt x="1870329" y="986218"/>
                  </a:lnTo>
                  <a:lnTo>
                    <a:pt x="1868805" y="984694"/>
                  </a:lnTo>
                  <a:lnTo>
                    <a:pt x="1865757" y="984694"/>
                  </a:lnTo>
                  <a:lnTo>
                    <a:pt x="1864233" y="983170"/>
                  </a:lnTo>
                  <a:lnTo>
                    <a:pt x="1861185" y="983170"/>
                  </a:lnTo>
                  <a:lnTo>
                    <a:pt x="1859661" y="981646"/>
                  </a:lnTo>
                  <a:lnTo>
                    <a:pt x="1835277" y="981646"/>
                  </a:lnTo>
                  <a:lnTo>
                    <a:pt x="1832229" y="983170"/>
                  </a:lnTo>
                  <a:lnTo>
                    <a:pt x="1830705" y="983170"/>
                  </a:lnTo>
                  <a:lnTo>
                    <a:pt x="1827657" y="984694"/>
                  </a:lnTo>
                  <a:lnTo>
                    <a:pt x="1826133" y="984694"/>
                  </a:lnTo>
                  <a:lnTo>
                    <a:pt x="1824609" y="986218"/>
                  </a:lnTo>
                  <a:lnTo>
                    <a:pt x="1824609" y="987742"/>
                  </a:lnTo>
                  <a:lnTo>
                    <a:pt x="1823085" y="989266"/>
                  </a:lnTo>
                  <a:lnTo>
                    <a:pt x="1823085" y="1421320"/>
                  </a:lnTo>
                  <a:lnTo>
                    <a:pt x="1824609" y="1422844"/>
                  </a:lnTo>
                  <a:lnTo>
                    <a:pt x="1824609" y="1424368"/>
                  </a:lnTo>
                  <a:lnTo>
                    <a:pt x="1826133" y="1424368"/>
                  </a:lnTo>
                  <a:lnTo>
                    <a:pt x="1829181" y="1425892"/>
                  </a:lnTo>
                  <a:lnTo>
                    <a:pt x="1830705" y="1427416"/>
                  </a:lnTo>
                  <a:lnTo>
                    <a:pt x="1836801" y="1427416"/>
                  </a:lnTo>
                  <a:lnTo>
                    <a:pt x="1841373" y="1428940"/>
                  </a:lnTo>
                  <a:lnTo>
                    <a:pt x="1856613" y="1428940"/>
                  </a:lnTo>
                  <a:lnTo>
                    <a:pt x="1861185" y="1427416"/>
                  </a:lnTo>
                  <a:lnTo>
                    <a:pt x="1868805" y="1427416"/>
                  </a:lnTo>
                  <a:lnTo>
                    <a:pt x="1870329" y="1425892"/>
                  </a:lnTo>
                  <a:lnTo>
                    <a:pt x="1873377" y="1425892"/>
                  </a:lnTo>
                  <a:lnTo>
                    <a:pt x="1874901" y="1424368"/>
                  </a:lnTo>
                  <a:lnTo>
                    <a:pt x="1876425" y="1424368"/>
                  </a:lnTo>
                  <a:lnTo>
                    <a:pt x="1877949" y="1422844"/>
                  </a:lnTo>
                  <a:lnTo>
                    <a:pt x="1877949" y="1265593"/>
                  </a:lnTo>
                  <a:lnTo>
                    <a:pt x="1890712" y="1276718"/>
                  </a:lnTo>
                  <a:lnTo>
                    <a:pt x="1896592" y="1281544"/>
                  </a:lnTo>
                  <a:lnTo>
                    <a:pt x="1902333" y="1285494"/>
                  </a:lnTo>
                  <a:lnTo>
                    <a:pt x="1907184" y="1289799"/>
                  </a:lnTo>
                  <a:lnTo>
                    <a:pt x="1946617" y="1308354"/>
                  </a:lnTo>
                  <a:lnTo>
                    <a:pt x="1954237" y="1311402"/>
                  </a:lnTo>
                  <a:lnTo>
                    <a:pt x="1971001" y="1311402"/>
                  </a:lnTo>
                  <a:lnTo>
                    <a:pt x="1986483" y="1310779"/>
                  </a:lnTo>
                  <a:lnTo>
                    <a:pt x="2027491" y="1299210"/>
                  </a:lnTo>
                  <a:lnTo>
                    <a:pt x="2060067" y="1276235"/>
                  </a:lnTo>
                  <a:lnTo>
                    <a:pt x="2069617" y="1264069"/>
                  </a:lnTo>
                  <a:lnTo>
                    <a:pt x="2076335" y="1253604"/>
                  </a:lnTo>
                  <a:lnTo>
                    <a:pt x="2094547" y="1212151"/>
                  </a:lnTo>
                  <a:lnTo>
                    <a:pt x="2101913" y="1159598"/>
                  </a:lnTo>
                  <a:lnTo>
                    <a:pt x="2102154" y="1146530"/>
                  </a:lnTo>
                  <a:lnTo>
                    <a:pt x="2102154" y="1135087"/>
                  </a:lnTo>
                  <a:close/>
                </a:path>
                <a:path w="7969884" h="1429385">
                  <a:moveTo>
                    <a:pt x="2233422" y="259562"/>
                  </a:moveTo>
                  <a:lnTo>
                    <a:pt x="2230209" y="221526"/>
                  </a:lnTo>
                  <a:lnTo>
                    <a:pt x="2212543" y="182321"/>
                  </a:lnTo>
                  <a:lnTo>
                    <a:pt x="2180196" y="156667"/>
                  </a:lnTo>
                  <a:lnTo>
                    <a:pt x="2129244" y="145618"/>
                  </a:lnTo>
                  <a:lnTo>
                    <a:pt x="2112924" y="145072"/>
                  </a:lnTo>
                  <a:lnTo>
                    <a:pt x="2104682" y="145326"/>
                  </a:lnTo>
                  <a:lnTo>
                    <a:pt x="2062162" y="152692"/>
                  </a:lnTo>
                  <a:lnTo>
                    <a:pt x="2047303" y="157264"/>
                  </a:lnTo>
                  <a:lnTo>
                    <a:pt x="2039823" y="159562"/>
                  </a:lnTo>
                  <a:lnTo>
                    <a:pt x="2033206" y="162026"/>
                  </a:lnTo>
                  <a:lnTo>
                    <a:pt x="2027161" y="164757"/>
                  </a:lnTo>
                  <a:lnTo>
                    <a:pt x="2021395" y="167932"/>
                  </a:lnTo>
                  <a:lnTo>
                    <a:pt x="2013775" y="170980"/>
                  </a:lnTo>
                  <a:lnTo>
                    <a:pt x="2009203" y="175552"/>
                  </a:lnTo>
                  <a:lnTo>
                    <a:pt x="2006053" y="178600"/>
                  </a:lnTo>
                  <a:lnTo>
                    <a:pt x="1999957" y="184696"/>
                  </a:lnTo>
                  <a:lnTo>
                    <a:pt x="1999957" y="187744"/>
                  </a:lnTo>
                  <a:lnTo>
                    <a:pt x="1998433" y="190881"/>
                  </a:lnTo>
                  <a:lnTo>
                    <a:pt x="1998433" y="210693"/>
                  </a:lnTo>
                  <a:lnTo>
                    <a:pt x="1999957" y="212217"/>
                  </a:lnTo>
                  <a:lnTo>
                    <a:pt x="1999957" y="215265"/>
                  </a:lnTo>
                  <a:lnTo>
                    <a:pt x="2003005" y="218313"/>
                  </a:lnTo>
                  <a:lnTo>
                    <a:pt x="2003005" y="219837"/>
                  </a:lnTo>
                  <a:lnTo>
                    <a:pt x="2004529" y="221361"/>
                  </a:lnTo>
                  <a:lnTo>
                    <a:pt x="2006053" y="221361"/>
                  </a:lnTo>
                  <a:lnTo>
                    <a:pt x="2007679" y="222885"/>
                  </a:lnTo>
                  <a:lnTo>
                    <a:pt x="2012251" y="222885"/>
                  </a:lnTo>
                  <a:lnTo>
                    <a:pt x="2016823" y="221361"/>
                  </a:lnTo>
                  <a:lnTo>
                    <a:pt x="2021395" y="216789"/>
                  </a:lnTo>
                  <a:lnTo>
                    <a:pt x="2027491" y="213741"/>
                  </a:lnTo>
                  <a:lnTo>
                    <a:pt x="2035111" y="210693"/>
                  </a:lnTo>
                  <a:lnTo>
                    <a:pt x="2042731" y="206121"/>
                  </a:lnTo>
                  <a:lnTo>
                    <a:pt x="2056066" y="200787"/>
                  </a:lnTo>
                  <a:lnTo>
                    <a:pt x="2098306" y="191173"/>
                  </a:lnTo>
                  <a:lnTo>
                    <a:pt x="2108352" y="190881"/>
                  </a:lnTo>
                  <a:lnTo>
                    <a:pt x="2117433" y="191173"/>
                  </a:lnTo>
                  <a:lnTo>
                    <a:pt x="2157120" y="203073"/>
                  </a:lnTo>
                  <a:lnTo>
                    <a:pt x="2161692" y="209169"/>
                  </a:lnTo>
                  <a:lnTo>
                    <a:pt x="2165959" y="214033"/>
                  </a:lnTo>
                  <a:lnTo>
                    <a:pt x="2169503" y="219456"/>
                  </a:lnTo>
                  <a:lnTo>
                    <a:pt x="2172195" y="225463"/>
                  </a:lnTo>
                  <a:lnTo>
                    <a:pt x="2173884" y="232029"/>
                  </a:lnTo>
                  <a:lnTo>
                    <a:pt x="2175891" y="238950"/>
                  </a:lnTo>
                  <a:lnTo>
                    <a:pt x="2177300" y="246100"/>
                  </a:lnTo>
                  <a:lnTo>
                    <a:pt x="2178177" y="253974"/>
                  </a:lnTo>
                  <a:lnTo>
                    <a:pt x="2178367" y="259562"/>
                  </a:lnTo>
                  <a:lnTo>
                    <a:pt x="2178456" y="285470"/>
                  </a:lnTo>
                  <a:lnTo>
                    <a:pt x="2178456" y="326707"/>
                  </a:lnTo>
                  <a:lnTo>
                    <a:pt x="2178456" y="390817"/>
                  </a:lnTo>
                  <a:lnTo>
                    <a:pt x="2148243" y="419392"/>
                  </a:lnTo>
                  <a:lnTo>
                    <a:pt x="2108797" y="435813"/>
                  </a:lnTo>
                  <a:lnTo>
                    <a:pt x="2097595" y="436626"/>
                  </a:lnTo>
                  <a:lnTo>
                    <a:pt x="2084730" y="435775"/>
                  </a:lnTo>
                  <a:lnTo>
                    <a:pt x="2049564" y="415226"/>
                  </a:lnTo>
                  <a:lnTo>
                    <a:pt x="2041207" y="384721"/>
                  </a:lnTo>
                  <a:lnTo>
                    <a:pt x="2041220" y="375500"/>
                  </a:lnTo>
                  <a:lnTo>
                    <a:pt x="2062543" y="341947"/>
                  </a:lnTo>
                  <a:lnTo>
                    <a:pt x="2099221" y="328637"/>
                  </a:lnTo>
                  <a:lnTo>
                    <a:pt x="2129688" y="326707"/>
                  </a:lnTo>
                  <a:lnTo>
                    <a:pt x="2178456" y="326707"/>
                  </a:lnTo>
                  <a:lnTo>
                    <a:pt x="2178456" y="285470"/>
                  </a:lnTo>
                  <a:lnTo>
                    <a:pt x="2135784" y="285470"/>
                  </a:lnTo>
                  <a:lnTo>
                    <a:pt x="2118918" y="286016"/>
                  </a:lnTo>
                  <a:lnTo>
                    <a:pt x="2058301" y="295960"/>
                  </a:lnTo>
                  <a:lnTo>
                    <a:pt x="2014956" y="317754"/>
                  </a:lnTo>
                  <a:lnTo>
                    <a:pt x="1988985" y="353212"/>
                  </a:lnTo>
                  <a:lnTo>
                    <a:pt x="1983193" y="387769"/>
                  </a:lnTo>
                  <a:lnTo>
                    <a:pt x="1983752" y="398018"/>
                  </a:lnTo>
                  <a:lnTo>
                    <a:pt x="1995436" y="434581"/>
                  </a:lnTo>
                  <a:lnTo>
                    <a:pt x="2027301" y="466623"/>
                  </a:lnTo>
                  <a:lnTo>
                    <a:pt x="2065972" y="478066"/>
                  </a:lnTo>
                  <a:lnTo>
                    <a:pt x="2088451" y="479399"/>
                  </a:lnTo>
                  <a:lnTo>
                    <a:pt x="2102180" y="478802"/>
                  </a:lnTo>
                  <a:lnTo>
                    <a:pt x="2140356" y="468731"/>
                  </a:lnTo>
                  <a:lnTo>
                    <a:pt x="2175510" y="445071"/>
                  </a:lnTo>
                  <a:lnTo>
                    <a:pt x="2186076" y="435102"/>
                  </a:lnTo>
                  <a:lnTo>
                    <a:pt x="2186076" y="470255"/>
                  </a:lnTo>
                  <a:lnTo>
                    <a:pt x="2189124" y="473303"/>
                  </a:lnTo>
                  <a:lnTo>
                    <a:pt x="2192172" y="474827"/>
                  </a:lnTo>
                  <a:lnTo>
                    <a:pt x="2198370" y="474827"/>
                  </a:lnTo>
                  <a:lnTo>
                    <a:pt x="2204466" y="476351"/>
                  </a:lnTo>
                  <a:lnTo>
                    <a:pt x="2215134" y="476351"/>
                  </a:lnTo>
                  <a:lnTo>
                    <a:pt x="2219706" y="474827"/>
                  </a:lnTo>
                  <a:lnTo>
                    <a:pt x="2225802" y="474827"/>
                  </a:lnTo>
                  <a:lnTo>
                    <a:pt x="2228850" y="473303"/>
                  </a:lnTo>
                  <a:lnTo>
                    <a:pt x="2233422" y="468731"/>
                  </a:lnTo>
                  <a:lnTo>
                    <a:pt x="2233422" y="435102"/>
                  </a:lnTo>
                  <a:lnTo>
                    <a:pt x="2233422" y="326707"/>
                  </a:lnTo>
                  <a:lnTo>
                    <a:pt x="2233422" y="259562"/>
                  </a:lnTo>
                  <a:close/>
                </a:path>
                <a:path w="7969884" h="1429385">
                  <a:moveTo>
                    <a:pt x="2242566" y="842772"/>
                  </a:moveTo>
                  <a:lnTo>
                    <a:pt x="2241042" y="841248"/>
                  </a:lnTo>
                  <a:lnTo>
                    <a:pt x="2241042" y="839724"/>
                  </a:lnTo>
                  <a:lnTo>
                    <a:pt x="2239518" y="838200"/>
                  </a:lnTo>
                  <a:lnTo>
                    <a:pt x="2237994" y="838200"/>
                  </a:lnTo>
                  <a:lnTo>
                    <a:pt x="2236470" y="836587"/>
                  </a:lnTo>
                  <a:lnTo>
                    <a:pt x="2234946" y="835063"/>
                  </a:lnTo>
                  <a:lnTo>
                    <a:pt x="2227326" y="835063"/>
                  </a:lnTo>
                  <a:lnTo>
                    <a:pt x="2224278" y="833539"/>
                  </a:lnTo>
                  <a:lnTo>
                    <a:pt x="2204466" y="833539"/>
                  </a:lnTo>
                  <a:lnTo>
                    <a:pt x="2201418" y="835063"/>
                  </a:lnTo>
                  <a:lnTo>
                    <a:pt x="2193709" y="835063"/>
                  </a:lnTo>
                  <a:lnTo>
                    <a:pt x="2192185" y="836587"/>
                  </a:lnTo>
                  <a:lnTo>
                    <a:pt x="2189137" y="838200"/>
                  </a:lnTo>
                  <a:lnTo>
                    <a:pt x="2187613" y="838200"/>
                  </a:lnTo>
                  <a:lnTo>
                    <a:pt x="2187613" y="839724"/>
                  </a:lnTo>
                  <a:lnTo>
                    <a:pt x="2186089" y="841248"/>
                  </a:lnTo>
                  <a:lnTo>
                    <a:pt x="2186089" y="1299210"/>
                  </a:lnTo>
                  <a:lnTo>
                    <a:pt x="2192185" y="1305306"/>
                  </a:lnTo>
                  <a:lnTo>
                    <a:pt x="2193709" y="1305306"/>
                  </a:lnTo>
                  <a:lnTo>
                    <a:pt x="2196846" y="1306830"/>
                  </a:lnTo>
                  <a:lnTo>
                    <a:pt x="2231898" y="1306830"/>
                  </a:lnTo>
                  <a:lnTo>
                    <a:pt x="2234946" y="1305306"/>
                  </a:lnTo>
                  <a:lnTo>
                    <a:pt x="2236470" y="1305306"/>
                  </a:lnTo>
                  <a:lnTo>
                    <a:pt x="2241042" y="1300734"/>
                  </a:lnTo>
                  <a:lnTo>
                    <a:pt x="2242566" y="1300734"/>
                  </a:lnTo>
                  <a:lnTo>
                    <a:pt x="2242566" y="842772"/>
                  </a:lnTo>
                  <a:close/>
                </a:path>
                <a:path w="7969884" h="1429385">
                  <a:moveTo>
                    <a:pt x="2494318" y="167919"/>
                  </a:moveTo>
                  <a:lnTo>
                    <a:pt x="2492794" y="164871"/>
                  </a:lnTo>
                  <a:lnTo>
                    <a:pt x="2492794" y="158788"/>
                  </a:lnTo>
                  <a:lnTo>
                    <a:pt x="2489746" y="155740"/>
                  </a:lnTo>
                  <a:lnTo>
                    <a:pt x="2489746" y="154203"/>
                  </a:lnTo>
                  <a:lnTo>
                    <a:pt x="2488222" y="152679"/>
                  </a:lnTo>
                  <a:lnTo>
                    <a:pt x="2404300" y="152679"/>
                  </a:lnTo>
                  <a:lnTo>
                    <a:pt x="2404300" y="74764"/>
                  </a:lnTo>
                  <a:lnTo>
                    <a:pt x="2402776" y="73240"/>
                  </a:lnTo>
                  <a:lnTo>
                    <a:pt x="2401252" y="73240"/>
                  </a:lnTo>
                  <a:lnTo>
                    <a:pt x="2399728" y="71716"/>
                  </a:lnTo>
                  <a:lnTo>
                    <a:pt x="2396680" y="70192"/>
                  </a:lnTo>
                  <a:lnTo>
                    <a:pt x="2393632" y="70192"/>
                  </a:lnTo>
                  <a:lnTo>
                    <a:pt x="2390584" y="68668"/>
                  </a:lnTo>
                  <a:lnTo>
                    <a:pt x="2363063" y="68668"/>
                  </a:lnTo>
                  <a:lnTo>
                    <a:pt x="2360015" y="70192"/>
                  </a:lnTo>
                  <a:lnTo>
                    <a:pt x="2356967" y="70192"/>
                  </a:lnTo>
                  <a:lnTo>
                    <a:pt x="2353919" y="71716"/>
                  </a:lnTo>
                  <a:lnTo>
                    <a:pt x="2352395" y="73240"/>
                  </a:lnTo>
                  <a:lnTo>
                    <a:pt x="2350871" y="73240"/>
                  </a:lnTo>
                  <a:lnTo>
                    <a:pt x="2350871" y="74764"/>
                  </a:lnTo>
                  <a:lnTo>
                    <a:pt x="2349347" y="76288"/>
                  </a:lnTo>
                  <a:lnTo>
                    <a:pt x="2349347" y="152679"/>
                  </a:lnTo>
                  <a:lnTo>
                    <a:pt x="2302103" y="152679"/>
                  </a:lnTo>
                  <a:lnTo>
                    <a:pt x="2299055" y="155740"/>
                  </a:lnTo>
                  <a:lnTo>
                    <a:pt x="2299055" y="157264"/>
                  </a:lnTo>
                  <a:lnTo>
                    <a:pt x="2297531" y="158788"/>
                  </a:lnTo>
                  <a:lnTo>
                    <a:pt x="2296007" y="161823"/>
                  </a:lnTo>
                  <a:lnTo>
                    <a:pt x="2296007" y="189255"/>
                  </a:lnTo>
                  <a:lnTo>
                    <a:pt x="2299055" y="192405"/>
                  </a:lnTo>
                  <a:lnTo>
                    <a:pt x="2300579" y="196977"/>
                  </a:lnTo>
                  <a:lnTo>
                    <a:pt x="2303627" y="198501"/>
                  </a:lnTo>
                  <a:lnTo>
                    <a:pt x="2349347" y="198501"/>
                  </a:lnTo>
                  <a:lnTo>
                    <a:pt x="2349347" y="375564"/>
                  </a:lnTo>
                  <a:lnTo>
                    <a:pt x="2353919" y="421386"/>
                  </a:lnTo>
                  <a:lnTo>
                    <a:pt x="2375192" y="460400"/>
                  </a:lnTo>
                  <a:lnTo>
                    <a:pt x="2416302" y="478053"/>
                  </a:lnTo>
                  <a:lnTo>
                    <a:pt x="2437828" y="479386"/>
                  </a:lnTo>
                  <a:lnTo>
                    <a:pt x="2448496" y="479386"/>
                  </a:lnTo>
                  <a:lnTo>
                    <a:pt x="2453068" y="477862"/>
                  </a:lnTo>
                  <a:lnTo>
                    <a:pt x="2459164" y="477862"/>
                  </a:lnTo>
                  <a:lnTo>
                    <a:pt x="2463736" y="476338"/>
                  </a:lnTo>
                  <a:lnTo>
                    <a:pt x="2468308" y="476338"/>
                  </a:lnTo>
                  <a:lnTo>
                    <a:pt x="2477452" y="473290"/>
                  </a:lnTo>
                  <a:lnTo>
                    <a:pt x="2486698" y="468718"/>
                  </a:lnTo>
                  <a:lnTo>
                    <a:pt x="2488222" y="467194"/>
                  </a:lnTo>
                  <a:lnTo>
                    <a:pt x="2491270" y="465670"/>
                  </a:lnTo>
                  <a:lnTo>
                    <a:pt x="2491270" y="462622"/>
                  </a:lnTo>
                  <a:lnTo>
                    <a:pt x="2492794" y="457962"/>
                  </a:lnTo>
                  <a:lnTo>
                    <a:pt x="2494318" y="454914"/>
                  </a:lnTo>
                  <a:lnTo>
                    <a:pt x="2494318" y="442722"/>
                  </a:lnTo>
                  <a:lnTo>
                    <a:pt x="2494318" y="435102"/>
                  </a:lnTo>
                  <a:lnTo>
                    <a:pt x="2492794" y="432054"/>
                  </a:lnTo>
                  <a:lnTo>
                    <a:pt x="2492794" y="427482"/>
                  </a:lnTo>
                  <a:lnTo>
                    <a:pt x="2491270" y="425958"/>
                  </a:lnTo>
                  <a:lnTo>
                    <a:pt x="2491270" y="422910"/>
                  </a:lnTo>
                  <a:lnTo>
                    <a:pt x="2482126" y="422910"/>
                  </a:lnTo>
                  <a:lnTo>
                    <a:pt x="2480602" y="424434"/>
                  </a:lnTo>
                  <a:lnTo>
                    <a:pt x="2477452" y="424434"/>
                  </a:lnTo>
                  <a:lnTo>
                    <a:pt x="2471356" y="427482"/>
                  </a:lnTo>
                  <a:lnTo>
                    <a:pt x="2468308" y="427482"/>
                  </a:lnTo>
                  <a:lnTo>
                    <a:pt x="2465260" y="429006"/>
                  </a:lnTo>
                  <a:lnTo>
                    <a:pt x="2460688" y="430530"/>
                  </a:lnTo>
                  <a:lnTo>
                    <a:pt x="2457640" y="430530"/>
                  </a:lnTo>
                  <a:lnTo>
                    <a:pt x="2453068" y="432054"/>
                  </a:lnTo>
                  <a:lnTo>
                    <a:pt x="2446972" y="432054"/>
                  </a:lnTo>
                  <a:lnTo>
                    <a:pt x="2409444" y="406349"/>
                  </a:lnTo>
                  <a:lnTo>
                    <a:pt x="2404300" y="367944"/>
                  </a:lnTo>
                  <a:lnTo>
                    <a:pt x="2404300" y="198501"/>
                  </a:lnTo>
                  <a:lnTo>
                    <a:pt x="2486698" y="198501"/>
                  </a:lnTo>
                  <a:lnTo>
                    <a:pt x="2489746" y="196977"/>
                  </a:lnTo>
                  <a:lnTo>
                    <a:pt x="2491270" y="192405"/>
                  </a:lnTo>
                  <a:lnTo>
                    <a:pt x="2492794" y="189255"/>
                  </a:lnTo>
                  <a:lnTo>
                    <a:pt x="2494318" y="183159"/>
                  </a:lnTo>
                  <a:lnTo>
                    <a:pt x="2494318" y="167919"/>
                  </a:lnTo>
                  <a:close/>
                </a:path>
                <a:path w="7969884" h="1429385">
                  <a:moveTo>
                    <a:pt x="2628519" y="1140421"/>
                  </a:moveTo>
                  <a:lnTo>
                    <a:pt x="2623375" y="1088694"/>
                  </a:lnTo>
                  <a:lnTo>
                    <a:pt x="2607945" y="1044422"/>
                  </a:lnTo>
                  <a:lnTo>
                    <a:pt x="2594343" y="1024407"/>
                  </a:lnTo>
                  <a:lnTo>
                    <a:pt x="2591943" y="1021359"/>
                  </a:lnTo>
                  <a:lnTo>
                    <a:pt x="2581973" y="1010754"/>
                  </a:lnTo>
                  <a:lnTo>
                    <a:pt x="2570556" y="1001699"/>
                  </a:lnTo>
                  <a:lnTo>
                    <a:pt x="2570454" y="1146530"/>
                  </a:lnTo>
                  <a:lnTo>
                    <a:pt x="2569984" y="1157605"/>
                  </a:lnTo>
                  <a:lnTo>
                    <a:pt x="2561577" y="1204099"/>
                  </a:lnTo>
                  <a:lnTo>
                    <a:pt x="2541409" y="1238224"/>
                  </a:lnTo>
                  <a:lnTo>
                    <a:pt x="2509240" y="1260208"/>
                  </a:lnTo>
                  <a:lnTo>
                    <a:pt x="2475928" y="1264069"/>
                  </a:lnTo>
                  <a:lnTo>
                    <a:pt x="2462809" y="1263497"/>
                  </a:lnTo>
                  <a:lnTo>
                    <a:pt x="2423134" y="1249794"/>
                  </a:lnTo>
                  <a:lnTo>
                    <a:pt x="2397607" y="1220470"/>
                  </a:lnTo>
                  <a:lnTo>
                    <a:pt x="2385479" y="1179347"/>
                  </a:lnTo>
                  <a:lnTo>
                    <a:pt x="2382939" y="1146530"/>
                  </a:lnTo>
                  <a:lnTo>
                    <a:pt x="2382939" y="1140421"/>
                  </a:lnTo>
                  <a:lnTo>
                    <a:pt x="2383180" y="1130947"/>
                  </a:lnTo>
                  <a:lnTo>
                    <a:pt x="2384209" y="1118704"/>
                  </a:lnTo>
                  <a:lnTo>
                    <a:pt x="2386126" y="1107008"/>
                  </a:lnTo>
                  <a:lnTo>
                    <a:pt x="2389060" y="1096137"/>
                  </a:lnTo>
                  <a:lnTo>
                    <a:pt x="2391892" y="1085253"/>
                  </a:lnTo>
                  <a:lnTo>
                    <a:pt x="2411844" y="1050290"/>
                  </a:lnTo>
                  <a:lnTo>
                    <a:pt x="2444229" y="1028268"/>
                  </a:lnTo>
                  <a:lnTo>
                    <a:pt x="2477452" y="1024407"/>
                  </a:lnTo>
                  <a:lnTo>
                    <a:pt x="2490419" y="1024978"/>
                  </a:lnTo>
                  <a:lnTo>
                    <a:pt x="2530335" y="1038682"/>
                  </a:lnTo>
                  <a:lnTo>
                    <a:pt x="2555227" y="1068082"/>
                  </a:lnTo>
                  <a:lnTo>
                    <a:pt x="2567940" y="1109167"/>
                  </a:lnTo>
                  <a:lnTo>
                    <a:pt x="2570454" y="1146530"/>
                  </a:lnTo>
                  <a:lnTo>
                    <a:pt x="2570454" y="1001649"/>
                  </a:lnTo>
                  <a:lnTo>
                    <a:pt x="2530297" y="982865"/>
                  </a:lnTo>
                  <a:lnTo>
                    <a:pt x="2478976" y="977074"/>
                  </a:lnTo>
                  <a:lnTo>
                    <a:pt x="2460142" y="977912"/>
                  </a:lnTo>
                  <a:lnTo>
                    <a:pt x="2411920" y="989266"/>
                  </a:lnTo>
                  <a:lnTo>
                    <a:pt x="2373045" y="1013777"/>
                  </a:lnTo>
                  <a:lnTo>
                    <a:pt x="2345715" y="1049604"/>
                  </a:lnTo>
                  <a:lnTo>
                    <a:pt x="2330094" y="1094790"/>
                  </a:lnTo>
                  <a:lnTo>
                    <a:pt x="2324951" y="1146530"/>
                  </a:lnTo>
                  <a:lnTo>
                    <a:pt x="2325522" y="1165466"/>
                  </a:lnTo>
                  <a:lnTo>
                    <a:pt x="2334095" y="1216825"/>
                  </a:lnTo>
                  <a:lnTo>
                    <a:pt x="2352954" y="1256893"/>
                  </a:lnTo>
                  <a:lnTo>
                    <a:pt x="2382151" y="1287005"/>
                  </a:lnTo>
                  <a:lnTo>
                    <a:pt x="2421877" y="1305610"/>
                  </a:lnTo>
                  <a:lnTo>
                    <a:pt x="2472880" y="1311402"/>
                  </a:lnTo>
                  <a:lnTo>
                    <a:pt x="2491790" y="1310563"/>
                  </a:lnTo>
                  <a:lnTo>
                    <a:pt x="2541549" y="1299210"/>
                  </a:lnTo>
                  <a:lnTo>
                    <a:pt x="2579573" y="1274737"/>
                  </a:lnTo>
                  <a:lnTo>
                    <a:pt x="2606611" y="1238910"/>
                  </a:lnTo>
                  <a:lnTo>
                    <a:pt x="2623375" y="1193673"/>
                  </a:lnTo>
                  <a:lnTo>
                    <a:pt x="2627947" y="1159344"/>
                  </a:lnTo>
                  <a:lnTo>
                    <a:pt x="2628519" y="1140421"/>
                  </a:lnTo>
                  <a:close/>
                </a:path>
                <a:path w="7969884" h="1429385">
                  <a:moveTo>
                    <a:pt x="2797873" y="259562"/>
                  </a:moveTo>
                  <a:lnTo>
                    <a:pt x="2793377" y="221526"/>
                  </a:lnTo>
                  <a:lnTo>
                    <a:pt x="2781858" y="190881"/>
                  </a:lnTo>
                  <a:lnTo>
                    <a:pt x="2776753" y="182321"/>
                  </a:lnTo>
                  <a:lnTo>
                    <a:pt x="2743339" y="156667"/>
                  </a:lnTo>
                  <a:lnTo>
                    <a:pt x="2692806" y="145618"/>
                  </a:lnTo>
                  <a:lnTo>
                    <a:pt x="2677376" y="145072"/>
                  </a:lnTo>
                  <a:lnTo>
                    <a:pt x="2668422" y="145326"/>
                  </a:lnTo>
                  <a:lnTo>
                    <a:pt x="2625090" y="152692"/>
                  </a:lnTo>
                  <a:lnTo>
                    <a:pt x="2584323" y="167932"/>
                  </a:lnTo>
                  <a:lnTo>
                    <a:pt x="2576703" y="170980"/>
                  </a:lnTo>
                  <a:lnTo>
                    <a:pt x="2572029" y="175552"/>
                  </a:lnTo>
                  <a:lnTo>
                    <a:pt x="2565933" y="181648"/>
                  </a:lnTo>
                  <a:lnTo>
                    <a:pt x="2562885" y="187744"/>
                  </a:lnTo>
                  <a:lnTo>
                    <a:pt x="2562783" y="191211"/>
                  </a:lnTo>
                  <a:lnTo>
                    <a:pt x="2561361" y="195453"/>
                  </a:lnTo>
                  <a:lnTo>
                    <a:pt x="2561361" y="204597"/>
                  </a:lnTo>
                  <a:lnTo>
                    <a:pt x="2562885" y="207645"/>
                  </a:lnTo>
                  <a:lnTo>
                    <a:pt x="2562885" y="212217"/>
                  </a:lnTo>
                  <a:lnTo>
                    <a:pt x="2564409" y="215265"/>
                  </a:lnTo>
                  <a:lnTo>
                    <a:pt x="2564409" y="216789"/>
                  </a:lnTo>
                  <a:lnTo>
                    <a:pt x="2568981" y="221361"/>
                  </a:lnTo>
                  <a:lnTo>
                    <a:pt x="2570505" y="221361"/>
                  </a:lnTo>
                  <a:lnTo>
                    <a:pt x="2572029" y="222885"/>
                  </a:lnTo>
                  <a:lnTo>
                    <a:pt x="2576703" y="222885"/>
                  </a:lnTo>
                  <a:lnTo>
                    <a:pt x="2579751" y="221361"/>
                  </a:lnTo>
                  <a:lnTo>
                    <a:pt x="2585847" y="216789"/>
                  </a:lnTo>
                  <a:lnTo>
                    <a:pt x="2598039" y="210693"/>
                  </a:lnTo>
                  <a:lnTo>
                    <a:pt x="2605659" y="206121"/>
                  </a:lnTo>
                  <a:lnTo>
                    <a:pt x="2612542" y="203593"/>
                  </a:lnTo>
                  <a:lnTo>
                    <a:pt x="2619565" y="200787"/>
                  </a:lnTo>
                  <a:lnTo>
                    <a:pt x="2662517" y="191173"/>
                  </a:lnTo>
                  <a:lnTo>
                    <a:pt x="2672804" y="190881"/>
                  </a:lnTo>
                  <a:lnTo>
                    <a:pt x="2681668" y="191173"/>
                  </a:lnTo>
                  <a:lnTo>
                    <a:pt x="2720048" y="203073"/>
                  </a:lnTo>
                  <a:lnTo>
                    <a:pt x="2739466" y="238950"/>
                  </a:lnTo>
                  <a:lnTo>
                    <a:pt x="2741384" y="285470"/>
                  </a:lnTo>
                  <a:lnTo>
                    <a:pt x="2741384" y="326707"/>
                  </a:lnTo>
                  <a:lnTo>
                    <a:pt x="2741384" y="390817"/>
                  </a:lnTo>
                  <a:lnTo>
                    <a:pt x="2711818" y="419392"/>
                  </a:lnTo>
                  <a:lnTo>
                    <a:pt x="2672359" y="435813"/>
                  </a:lnTo>
                  <a:lnTo>
                    <a:pt x="2662047" y="436626"/>
                  </a:lnTo>
                  <a:lnTo>
                    <a:pt x="2649169" y="435775"/>
                  </a:lnTo>
                  <a:lnTo>
                    <a:pt x="2612491" y="415226"/>
                  </a:lnTo>
                  <a:lnTo>
                    <a:pt x="2604135" y="384721"/>
                  </a:lnTo>
                  <a:lnTo>
                    <a:pt x="2604147" y="375500"/>
                  </a:lnTo>
                  <a:lnTo>
                    <a:pt x="2605659" y="367957"/>
                  </a:lnTo>
                  <a:lnTo>
                    <a:pt x="2610231" y="360337"/>
                  </a:lnTo>
                  <a:lnTo>
                    <a:pt x="2613279" y="352717"/>
                  </a:lnTo>
                  <a:lnTo>
                    <a:pt x="2645829" y="332308"/>
                  </a:lnTo>
                  <a:lnTo>
                    <a:pt x="2694140" y="326707"/>
                  </a:lnTo>
                  <a:lnTo>
                    <a:pt x="2741384" y="326707"/>
                  </a:lnTo>
                  <a:lnTo>
                    <a:pt x="2741384" y="285470"/>
                  </a:lnTo>
                  <a:lnTo>
                    <a:pt x="2700236" y="285470"/>
                  </a:lnTo>
                  <a:lnTo>
                    <a:pt x="2682506" y="286016"/>
                  </a:lnTo>
                  <a:lnTo>
                    <a:pt x="2665907" y="287566"/>
                  </a:lnTo>
                  <a:lnTo>
                    <a:pt x="2650439" y="289966"/>
                  </a:lnTo>
                  <a:lnTo>
                    <a:pt x="2636139" y="293090"/>
                  </a:lnTo>
                  <a:lnTo>
                    <a:pt x="2622092" y="295960"/>
                  </a:lnTo>
                  <a:lnTo>
                    <a:pt x="2578544" y="317754"/>
                  </a:lnTo>
                  <a:lnTo>
                    <a:pt x="2553436" y="353212"/>
                  </a:lnTo>
                  <a:lnTo>
                    <a:pt x="2547645" y="387769"/>
                  </a:lnTo>
                  <a:lnTo>
                    <a:pt x="2547988" y="398018"/>
                  </a:lnTo>
                  <a:lnTo>
                    <a:pt x="2559253" y="434581"/>
                  </a:lnTo>
                  <a:lnTo>
                    <a:pt x="2591562" y="466623"/>
                  </a:lnTo>
                  <a:lnTo>
                    <a:pt x="2629662" y="478066"/>
                  </a:lnTo>
                  <a:lnTo>
                    <a:pt x="2652903" y="479399"/>
                  </a:lnTo>
                  <a:lnTo>
                    <a:pt x="2666415" y="478802"/>
                  </a:lnTo>
                  <a:lnTo>
                    <a:pt x="2704808" y="468731"/>
                  </a:lnTo>
                  <a:lnTo>
                    <a:pt x="2738678" y="445071"/>
                  </a:lnTo>
                  <a:lnTo>
                    <a:pt x="2749004" y="435102"/>
                  </a:lnTo>
                  <a:lnTo>
                    <a:pt x="2749004" y="468731"/>
                  </a:lnTo>
                  <a:lnTo>
                    <a:pt x="2755100" y="474827"/>
                  </a:lnTo>
                  <a:lnTo>
                    <a:pt x="2762720" y="474827"/>
                  </a:lnTo>
                  <a:lnTo>
                    <a:pt x="2767393" y="476351"/>
                  </a:lnTo>
                  <a:lnTo>
                    <a:pt x="2779585" y="476351"/>
                  </a:lnTo>
                  <a:lnTo>
                    <a:pt x="2784157" y="474827"/>
                  </a:lnTo>
                  <a:lnTo>
                    <a:pt x="2790253" y="474827"/>
                  </a:lnTo>
                  <a:lnTo>
                    <a:pt x="2793301" y="473303"/>
                  </a:lnTo>
                  <a:lnTo>
                    <a:pt x="2797873" y="468731"/>
                  </a:lnTo>
                  <a:lnTo>
                    <a:pt x="2797873" y="435102"/>
                  </a:lnTo>
                  <a:lnTo>
                    <a:pt x="2797873" y="326707"/>
                  </a:lnTo>
                  <a:lnTo>
                    <a:pt x="2797873" y="259562"/>
                  </a:lnTo>
                  <a:close/>
                </a:path>
                <a:path w="7969884" h="1429385">
                  <a:moveTo>
                    <a:pt x="2887891" y="990790"/>
                  </a:moveTo>
                  <a:lnTo>
                    <a:pt x="2886367" y="990790"/>
                  </a:lnTo>
                  <a:lnTo>
                    <a:pt x="2886367" y="987742"/>
                  </a:lnTo>
                  <a:lnTo>
                    <a:pt x="2884843" y="986218"/>
                  </a:lnTo>
                  <a:lnTo>
                    <a:pt x="2883319" y="986218"/>
                  </a:lnTo>
                  <a:lnTo>
                    <a:pt x="2880271" y="983170"/>
                  </a:lnTo>
                  <a:lnTo>
                    <a:pt x="2877223" y="983170"/>
                  </a:lnTo>
                  <a:lnTo>
                    <a:pt x="2874175" y="981646"/>
                  </a:lnTo>
                  <a:lnTo>
                    <a:pt x="2869603" y="980122"/>
                  </a:lnTo>
                  <a:lnTo>
                    <a:pt x="2866555" y="980122"/>
                  </a:lnTo>
                  <a:lnTo>
                    <a:pt x="2861983" y="978598"/>
                  </a:lnTo>
                  <a:lnTo>
                    <a:pt x="2857309" y="978598"/>
                  </a:lnTo>
                  <a:lnTo>
                    <a:pt x="2854261" y="977074"/>
                  </a:lnTo>
                  <a:lnTo>
                    <a:pt x="2837497" y="977074"/>
                  </a:lnTo>
                  <a:lnTo>
                    <a:pt x="2825305" y="980122"/>
                  </a:lnTo>
                  <a:lnTo>
                    <a:pt x="2817685" y="981646"/>
                  </a:lnTo>
                  <a:lnTo>
                    <a:pt x="2811589" y="984694"/>
                  </a:lnTo>
                  <a:lnTo>
                    <a:pt x="2778442" y="1013675"/>
                  </a:lnTo>
                  <a:lnTo>
                    <a:pt x="2761208" y="1036612"/>
                  </a:lnTo>
                  <a:lnTo>
                    <a:pt x="2761208" y="989266"/>
                  </a:lnTo>
                  <a:lnTo>
                    <a:pt x="2759684" y="987742"/>
                  </a:lnTo>
                  <a:lnTo>
                    <a:pt x="2759684" y="986218"/>
                  </a:lnTo>
                  <a:lnTo>
                    <a:pt x="2758160" y="984694"/>
                  </a:lnTo>
                  <a:lnTo>
                    <a:pt x="2756636" y="984694"/>
                  </a:lnTo>
                  <a:lnTo>
                    <a:pt x="2753588" y="983170"/>
                  </a:lnTo>
                  <a:lnTo>
                    <a:pt x="2752064" y="983170"/>
                  </a:lnTo>
                  <a:lnTo>
                    <a:pt x="2749016" y="981646"/>
                  </a:lnTo>
                  <a:lnTo>
                    <a:pt x="2723108" y="981646"/>
                  </a:lnTo>
                  <a:lnTo>
                    <a:pt x="2720060" y="983170"/>
                  </a:lnTo>
                  <a:lnTo>
                    <a:pt x="2717012" y="983170"/>
                  </a:lnTo>
                  <a:lnTo>
                    <a:pt x="2715488" y="984694"/>
                  </a:lnTo>
                  <a:lnTo>
                    <a:pt x="2713964" y="984694"/>
                  </a:lnTo>
                  <a:lnTo>
                    <a:pt x="2710916" y="987742"/>
                  </a:lnTo>
                  <a:lnTo>
                    <a:pt x="2710916" y="1300734"/>
                  </a:lnTo>
                  <a:lnTo>
                    <a:pt x="2712440" y="1300734"/>
                  </a:lnTo>
                  <a:lnTo>
                    <a:pt x="2712440" y="1302258"/>
                  </a:lnTo>
                  <a:lnTo>
                    <a:pt x="2715488" y="1305306"/>
                  </a:lnTo>
                  <a:lnTo>
                    <a:pt x="2718536" y="1305306"/>
                  </a:lnTo>
                  <a:lnTo>
                    <a:pt x="2721584" y="1306830"/>
                  </a:lnTo>
                  <a:lnTo>
                    <a:pt x="2756636" y="1306830"/>
                  </a:lnTo>
                  <a:lnTo>
                    <a:pt x="2758160" y="1305306"/>
                  </a:lnTo>
                  <a:lnTo>
                    <a:pt x="2761208" y="1305306"/>
                  </a:lnTo>
                  <a:lnTo>
                    <a:pt x="2762732" y="1303782"/>
                  </a:lnTo>
                  <a:lnTo>
                    <a:pt x="2764345" y="1302258"/>
                  </a:lnTo>
                  <a:lnTo>
                    <a:pt x="2765869" y="1300734"/>
                  </a:lnTo>
                  <a:lnTo>
                    <a:pt x="2765869" y="1096137"/>
                  </a:lnTo>
                  <a:lnTo>
                    <a:pt x="2772232" y="1087297"/>
                  </a:lnTo>
                  <a:lnTo>
                    <a:pt x="2777871" y="1079182"/>
                  </a:lnTo>
                  <a:lnTo>
                    <a:pt x="2783230" y="1071918"/>
                  </a:lnTo>
                  <a:lnTo>
                    <a:pt x="2788729" y="1065657"/>
                  </a:lnTo>
                  <a:lnTo>
                    <a:pt x="2793301" y="1059091"/>
                  </a:lnTo>
                  <a:lnTo>
                    <a:pt x="2797873" y="1053223"/>
                  </a:lnTo>
                  <a:lnTo>
                    <a:pt x="2802445" y="1048219"/>
                  </a:lnTo>
                  <a:lnTo>
                    <a:pt x="2807017" y="1044232"/>
                  </a:lnTo>
                  <a:lnTo>
                    <a:pt x="2817177" y="1036612"/>
                  </a:lnTo>
                  <a:lnTo>
                    <a:pt x="2819209" y="1035088"/>
                  </a:lnTo>
                  <a:lnTo>
                    <a:pt x="2823781" y="1033564"/>
                  </a:lnTo>
                  <a:lnTo>
                    <a:pt x="2829877" y="1030516"/>
                  </a:lnTo>
                  <a:lnTo>
                    <a:pt x="2854261" y="1030516"/>
                  </a:lnTo>
                  <a:lnTo>
                    <a:pt x="2857309" y="1032040"/>
                  </a:lnTo>
                  <a:lnTo>
                    <a:pt x="2861983" y="1033564"/>
                  </a:lnTo>
                  <a:lnTo>
                    <a:pt x="2865031" y="1033564"/>
                  </a:lnTo>
                  <a:lnTo>
                    <a:pt x="2871127" y="1036612"/>
                  </a:lnTo>
                  <a:lnTo>
                    <a:pt x="2874175" y="1036612"/>
                  </a:lnTo>
                  <a:lnTo>
                    <a:pt x="2875699" y="1038136"/>
                  </a:lnTo>
                  <a:lnTo>
                    <a:pt x="2883319" y="1038136"/>
                  </a:lnTo>
                  <a:lnTo>
                    <a:pt x="2886367" y="1035088"/>
                  </a:lnTo>
                  <a:lnTo>
                    <a:pt x="2886367" y="1032040"/>
                  </a:lnTo>
                  <a:lnTo>
                    <a:pt x="2887891" y="1030516"/>
                  </a:lnTo>
                  <a:lnTo>
                    <a:pt x="2887891" y="990790"/>
                  </a:lnTo>
                  <a:close/>
                </a:path>
                <a:path w="7969884" h="1429385">
                  <a:moveTo>
                    <a:pt x="3182302" y="1091565"/>
                  </a:moveTo>
                  <a:lnTo>
                    <a:pt x="3177806" y="1053592"/>
                  </a:lnTo>
                  <a:lnTo>
                    <a:pt x="3161182" y="1013561"/>
                  </a:lnTo>
                  <a:lnTo>
                    <a:pt x="3127781" y="988669"/>
                  </a:lnTo>
                  <a:lnTo>
                    <a:pt x="3077248" y="977620"/>
                  </a:lnTo>
                  <a:lnTo>
                    <a:pt x="3061817" y="977074"/>
                  </a:lnTo>
                  <a:lnTo>
                    <a:pt x="3052889" y="977341"/>
                  </a:lnTo>
                  <a:lnTo>
                    <a:pt x="3044240" y="978027"/>
                  </a:lnTo>
                  <a:lnTo>
                    <a:pt x="3035579" y="979004"/>
                  </a:lnTo>
                  <a:lnTo>
                    <a:pt x="3026664" y="980122"/>
                  </a:lnTo>
                  <a:lnTo>
                    <a:pt x="3017812" y="982167"/>
                  </a:lnTo>
                  <a:lnTo>
                    <a:pt x="3009519" y="983932"/>
                  </a:lnTo>
                  <a:lnTo>
                    <a:pt x="3001810" y="985697"/>
                  </a:lnTo>
                  <a:lnTo>
                    <a:pt x="2994660" y="987742"/>
                  </a:lnTo>
                  <a:lnTo>
                    <a:pt x="2987827" y="990930"/>
                  </a:lnTo>
                  <a:lnTo>
                    <a:pt x="2981134" y="993851"/>
                  </a:lnTo>
                  <a:lnTo>
                    <a:pt x="2974733" y="996784"/>
                  </a:lnTo>
                  <a:lnTo>
                    <a:pt x="2968752" y="1000036"/>
                  </a:lnTo>
                  <a:lnTo>
                    <a:pt x="2961132" y="1003084"/>
                  </a:lnTo>
                  <a:lnTo>
                    <a:pt x="2956560" y="1006132"/>
                  </a:lnTo>
                  <a:lnTo>
                    <a:pt x="2953512" y="1009180"/>
                  </a:lnTo>
                  <a:lnTo>
                    <a:pt x="2950375" y="1012228"/>
                  </a:lnTo>
                  <a:lnTo>
                    <a:pt x="2947327" y="1018324"/>
                  </a:lnTo>
                  <a:lnTo>
                    <a:pt x="2947327" y="1022896"/>
                  </a:lnTo>
                  <a:lnTo>
                    <a:pt x="2945803" y="1025944"/>
                  </a:lnTo>
                  <a:lnTo>
                    <a:pt x="2945803" y="1035088"/>
                  </a:lnTo>
                  <a:lnTo>
                    <a:pt x="2947327" y="1038136"/>
                  </a:lnTo>
                  <a:lnTo>
                    <a:pt x="2947327" y="1044232"/>
                  </a:lnTo>
                  <a:lnTo>
                    <a:pt x="2948851" y="1047280"/>
                  </a:lnTo>
                  <a:lnTo>
                    <a:pt x="2948851" y="1048804"/>
                  </a:lnTo>
                  <a:lnTo>
                    <a:pt x="2951899" y="1051852"/>
                  </a:lnTo>
                  <a:lnTo>
                    <a:pt x="2953512" y="1051852"/>
                  </a:lnTo>
                  <a:lnTo>
                    <a:pt x="2955036" y="1053376"/>
                  </a:lnTo>
                  <a:lnTo>
                    <a:pt x="2961132" y="1053376"/>
                  </a:lnTo>
                  <a:lnTo>
                    <a:pt x="2982468" y="1042708"/>
                  </a:lnTo>
                  <a:lnTo>
                    <a:pt x="2990088" y="1038136"/>
                  </a:lnTo>
                  <a:lnTo>
                    <a:pt x="2996971" y="1034961"/>
                  </a:lnTo>
                  <a:lnTo>
                    <a:pt x="3036773" y="1024039"/>
                  </a:lnTo>
                  <a:lnTo>
                    <a:pt x="3055721" y="1022896"/>
                  </a:lnTo>
                  <a:lnTo>
                    <a:pt x="3065449" y="1023175"/>
                  </a:lnTo>
                  <a:lnTo>
                    <a:pt x="3104489" y="1035088"/>
                  </a:lnTo>
                  <a:lnTo>
                    <a:pt x="3123895" y="1069759"/>
                  </a:lnTo>
                  <a:lnTo>
                    <a:pt x="3125825" y="1117574"/>
                  </a:lnTo>
                  <a:lnTo>
                    <a:pt x="3125825" y="1158722"/>
                  </a:lnTo>
                  <a:lnTo>
                    <a:pt x="3125825" y="1222921"/>
                  </a:lnTo>
                  <a:lnTo>
                    <a:pt x="3096247" y="1250137"/>
                  </a:lnTo>
                  <a:lnTo>
                    <a:pt x="3056788" y="1267802"/>
                  </a:lnTo>
                  <a:lnTo>
                    <a:pt x="3046476" y="1268641"/>
                  </a:lnTo>
                  <a:lnTo>
                    <a:pt x="3033598" y="1267752"/>
                  </a:lnTo>
                  <a:lnTo>
                    <a:pt x="2996920" y="1245971"/>
                  </a:lnTo>
                  <a:lnTo>
                    <a:pt x="2988564" y="1207579"/>
                  </a:lnTo>
                  <a:lnTo>
                    <a:pt x="2990088" y="1198435"/>
                  </a:lnTo>
                  <a:lnTo>
                    <a:pt x="2994660" y="1192339"/>
                  </a:lnTo>
                  <a:lnTo>
                    <a:pt x="2997708" y="1184719"/>
                  </a:lnTo>
                  <a:lnTo>
                    <a:pt x="3002280" y="1178623"/>
                  </a:lnTo>
                  <a:lnTo>
                    <a:pt x="3009900" y="1174051"/>
                  </a:lnTo>
                  <a:lnTo>
                    <a:pt x="3015919" y="1170000"/>
                  </a:lnTo>
                  <a:lnTo>
                    <a:pt x="3057042" y="1159103"/>
                  </a:lnTo>
                  <a:lnTo>
                    <a:pt x="3078581" y="1158722"/>
                  </a:lnTo>
                  <a:lnTo>
                    <a:pt x="3125825" y="1158722"/>
                  </a:lnTo>
                  <a:lnTo>
                    <a:pt x="3125825" y="1117574"/>
                  </a:lnTo>
                  <a:lnTo>
                    <a:pt x="3084677" y="1117574"/>
                  </a:lnTo>
                  <a:lnTo>
                    <a:pt x="3066935" y="1118095"/>
                  </a:lnTo>
                  <a:lnTo>
                    <a:pt x="3020568" y="1123670"/>
                  </a:lnTo>
                  <a:lnTo>
                    <a:pt x="2982417" y="1137170"/>
                  </a:lnTo>
                  <a:lnTo>
                    <a:pt x="2948140" y="1165199"/>
                  </a:lnTo>
                  <a:lnTo>
                    <a:pt x="2932671" y="1206233"/>
                  </a:lnTo>
                  <a:lnTo>
                    <a:pt x="2932150" y="1216825"/>
                  </a:lnTo>
                  <a:lnTo>
                    <a:pt x="2932214" y="1222921"/>
                  </a:lnTo>
                  <a:lnTo>
                    <a:pt x="2943682" y="1266621"/>
                  </a:lnTo>
                  <a:lnTo>
                    <a:pt x="2975991" y="1297305"/>
                  </a:lnTo>
                  <a:lnTo>
                    <a:pt x="3014091" y="1310068"/>
                  </a:lnTo>
                  <a:lnTo>
                    <a:pt x="3037332" y="1311402"/>
                  </a:lnTo>
                  <a:lnTo>
                    <a:pt x="3050844" y="1310779"/>
                  </a:lnTo>
                  <a:lnTo>
                    <a:pt x="3089249" y="1299210"/>
                  </a:lnTo>
                  <a:lnTo>
                    <a:pt x="3123107" y="1276883"/>
                  </a:lnTo>
                  <a:lnTo>
                    <a:pt x="3133445" y="1267117"/>
                  </a:lnTo>
                  <a:lnTo>
                    <a:pt x="3133445" y="1299210"/>
                  </a:lnTo>
                  <a:lnTo>
                    <a:pt x="3134969" y="1302258"/>
                  </a:lnTo>
                  <a:lnTo>
                    <a:pt x="3138017" y="1305306"/>
                  </a:lnTo>
                  <a:lnTo>
                    <a:pt x="3139541" y="1305306"/>
                  </a:lnTo>
                  <a:lnTo>
                    <a:pt x="3144202" y="1306830"/>
                  </a:lnTo>
                  <a:lnTo>
                    <a:pt x="3171634" y="1306830"/>
                  </a:lnTo>
                  <a:lnTo>
                    <a:pt x="3174682" y="1305306"/>
                  </a:lnTo>
                  <a:lnTo>
                    <a:pt x="3177730" y="1305306"/>
                  </a:lnTo>
                  <a:lnTo>
                    <a:pt x="3180778" y="1302258"/>
                  </a:lnTo>
                  <a:lnTo>
                    <a:pt x="3182302" y="1299210"/>
                  </a:lnTo>
                  <a:lnTo>
                    <a:pt x="3182302" y="1267117"/>
                  </a:lnTo>
                  <a:lnTo>
                    <a:pt x="3182302" y="1158722"/>
                  </a:lnTo>
                  <a:lnTo>
                    <a:pt x="3182302" y="1091565"/>
                  </a:lnTo>
                  <a:close/>
                </a:path>
                <a:path w="7969884" h="1429385">
                  <a:moveTo>
                    <a:pt x="3336417" y="48856"/>
                  </a:moveTo>
                  <a:lnTo>
                    <a:pt x="3334893" y="45808"/>
                  </a:lnTo>
                  <a:lnTo>
                    <a:pt x="3334893" y="44284"/>
                  </a:lnTo>
                  <a:lnTo>
                    <a:pt x="3333369" y="41236"/>
                  </a:lnTo>
                  <a:lnTo>
                    <a:pt x="3333369" y="39712"/>
                  </a:lnTo>
                  <a:lnTo>
                    <a:pt x="3330321" y="36664"/>
                  </a:lnTo>
                  <a:lnTo>
                    <a:pt x="3328708" y="36664"/>
                  </a:lnTo>
                  <a:lnTo>
                    <a:pt x="3327184" y="35140"/>
                  </a:lnTo>
                  <a:lnTo>
                    <a:pt x="3019044" y="35140"/>
                  </a:lnTo>
                  <a:lnTo>
                    <a:pt x="3017520" y="36664"/>
                  </a:lnTo>
                  <a:lnTo>
                    <a:pt x="3015996" y="36664"/>
                  </a:lnTo>
                  <a:lnTo>
                    <a:pt x="3012948" y="39712"/>
                  </a:lnTo>
                  <a:lnTo>
                    <a:pt x="3012948" y="41236"/>
                  </a:lnTo>
                  <a:lnTo>
                    <a:pt x="3011424" y="44284"/>
                  </a:lnTo>
                  <a:lnTo>
                    <a:pt x="3011424" y="45808"/>
                  </a:lnTo>
                  <a:lnTo>
                    <a:pt x="3009900" y="48856"/>
                  </a:lnTo>
                  <a:lnTo>
                    <a:pt x="3009900" y="71716"/>
                  </a:lnTo>
                  <a:lnTo>
                    <a:pt x="3011424" y="74764"/>
                  </a:lnTo>
                  <a:lnTo>
                    <a:pt x="3011424" y="77812"/>
                  </a:lnTo>
                  <a:lnTo>
                    <a:pt x="3012948" y="79336"/>
                  </a:lnTo>
                  <a:lnTo>
                    <a:pt x="3012948" y="82384"/>
                  </a:lnTo>
                  <a:lnTo>
                    <a:pt x="3014472" y="82384"/>
                  </a:lnTo>
                  <a:lnTo>
                    <a:pt x="3017520" y="85534"/>
                  </a:lnTo>
                  <a:lnTo>
                    <a:pt x="3144202" y="85534"/>
                  </a:lnTo>
                  <a:lnTo>
                    <a:pt x="3144202" y="468718"/>
                  </a:lnTo>
                  <a:lnTo>
                    <a:pt x="3145726" y="470242"/>
                  </a:lnTo>
                  <a:lnTo>
                    <a:pt x="3145726" y="471766"/>
                  </a:lnTo>
                  <a:lnTo>
                    <a:pt x="3147250" y="471766"/>
                  </a:lnTo>
                  <a:lnTo>
                    <a:pt x="3150298" y="473290"/>
                  </a:lnTo>
                  <a:lnTo>
                    <a:pt x="3151822" y="473290"/>
                  </a:lnTo>
                  <a:lnTo>
                    <a:pt x="3154870" y="474814"/>
                  </a:lnTo>
                  <a:lnTo>
                    <a:pt x="3159442" y="474814"/>
                  </a:lnTo>
                  <a:lnTo>
                    <a:pt x="3162490" y="476338"/>
                  </a:lnTo>
                  <a:lnTo>
                    <a:pt x="3179254" y="476338"/>
                  </a:lnTo>
                  <a:lnTo>
                    <a:pt x="3183826" y="474814"/>
                  </a:lnTo>
                  <a:lnTo>
                    <a:pt x="3191446" y="474814"/>
                  </a:lnTo>
                  <a:lnTo>
                    <a:pt x="3194494" y="473290"/>
                  </a:lnTo>
                  <a:lnTo>
                    <a:pt x="3196018" y="473290"/>
                  </a:lnTo>
                  <a:lnTo>
                    <a:pt x="3199066" y="471766"/>
                  </a:lnTo>
                  <a:lnTo>
                    <a:pt x="3200590" y="471766"/>
                  </a:lnTo>
                  <a:lnTo>
                    <a:pt x="3200590" y="470242"/>
                  </a:lnTo>
                  <a:lnTo>
                    <a:pt x="3202114" y="468718"/>
                  </a:lnTo>
                  <a:lnTo>
                    <a:pt x="3202114" y="85534"/>
                  </a:lnTo>
                  <a:lnTo>
                    <a:pt x="3328708" y="85534"/>
                  </a:lnTo>
                  <a:lnTo>
                    <a:pt x="3333369" y="80860"/>
                  </a:lnTo>
                  <a:lnTo>
                    <a:pt x="3333369" y="79336"/>
                  </a:lnTo>
                  <a:lnTo>
                    <a:pt x="3334893" y="77812"/>
                  </a:lnTo>
                  <a:lnTo>
                    <a:pt x="3336417" y="74764"/>
                  </a:lnTo>
                  <a:lnTo>
                    <a:pt x="3336417" y="61048"/>
                  </a:lnTo>
                  <a:lnTo>
                    <a:pt x="3336417" y="48856"/>
                  </a:lnTo>
                  <a:close/>
                </a:path>
                <a:path w="7969884" h="1429385">
                  <a:moveTo>
                    <a:pt x="3441662" y="992314"/>
                  </a:moveTo>
                  <a:lnTo>
                    <a:pt x="3440138" y="990790"/>
                  </a:lnTo>
                  <a:lnTo>
                    <a:pt x="3440138" y="989266"/>
                  </a:lnTo>
                  <a:lnTo>
                    <a:pt x="3438614" y="986218"/>
                  </a:lnTo>
                  <a:lnTo>
                    <a:pt x="3437090" y="984694"/>
                  </a:lnTo>
                  <a:lnTo>
                    <a:pt x="3435566" y="984694"/>
                  </a:lnTo>
                  <a:lnTo>
                    <a:pt x="3434042" y="983170"/>
                  </a:lnTo>
                  <a:lnTo>
                    <a:pt x="3353181" y="983170"/>
                  </a:lnTo>
                  <a:lnTo>
                    <a:pt x="3353181" y="908392"/>
                  </a:lnTo>
                  <a:lnTo>
                    <a:pt x="3348609" y="903820"/>
                  </a:lnTo>
                  <a:lnTo>
                    <a:pt x="3347085" y="903820"/>
                  </a:lnTo>
                  <a:lnTo>
                    <a:pt x="3345561" y="902296"/>
                  </a:lnTo>
                  <a:lnTo>
                    <a:pt x="3342513" y="900772"/>
                  </a:lnTo>
                  <a:lnTo>
                    <a:pt x="3307359" y="900772"/>
                  </a:lnTo>
                  <a:lnTo>
                    <a:pt x="3304311" y="902296"/>
                  </a:lnTo>
                  <a:lnTo>
                    <a:pt x="3302787" y="903820"/>
                  </a:lnTo>
                  <a:lnTo>
                    <a:pt x="3301263" y="903820"/>
                  </a:lnTo>
                  <a:lnTo>
                    <a:pt x="3298215" y="906868"/>
                  </a:lnTo>
                  <a:lnTo>
                    <a:pt x="3298215" y="908392"/>
                  </a:lnTo>
                  <a:lnTo>
                    <a:pt x="3296691" y="909916"/>
                  </a:lnTo>
                  <a:lnTo>
                    <a:pt x="3296691" y="983170"/>
                  </a:lnTo>
                  <a:lnTo>
                    <a:pt x="3252495" y="983170"/>
                  </a:lnTo>
                  <a:lnTo>
                    <a:pt x="3250971" y="984694"/>
                  </a:lnTo>
                  <a:lnTo>
                    <a:pt x="3249447" y="984694"/>
                  </a:lnTo>
                  <a:lnTo>
                    <a:pt x="3247923" y="986218"/>
                  </a:lnTo>
                  <a:lnTo>
                    <a:pt x="3246399" y="989266"/>
                  </a:lnTo>
                  <a:lnTo>
                    <a:pt x="3244875" y="990790"/>
                  </a:lnTo>
                  <a:lnTo>
                    <a:pt x="3244875" y="995362"/>
                  </a:lnTo>
                  <a:lnTo>
                    <a:pt x="3243351" y="998410"/>
                  </a:lnTo>
                  <a:lnTo>
                    <a:pt x="3243351" y="1015263"/>
                  </a:lnTo>
                  <a:lnTo>
                    <a:pt x="3244875" y="1021359"/>
                  </a:lnTo>
                  <a:lnTo>
                    <a:pt x="3247923" y="1027455"/>
                  </a:lnTo>
                  <a:lnTo>
                    <a:pt x="3250971" y="1030503"/>
                  </a:lnTo>
                  <a:lnTo>
                    <a:pt x="3296691" y="1030503"/>
                  </a:lnTo>
                  <a:lnTo>
                    <a:pt x="3296691" y="1207579"/>
                  </a:lnTo>
                  <a:lnTo>
                    <a:pt x="3297009" y="1220774"/>
                  </a:lnTo>
                  <a:lnTo>
                    <a:pt x="3298025" y="1232814"/>
                  </a:lnTo>
                  <a:lnTo>
                    <a:pt x="3299917" y="1243672"/>
                  </a:lnTo>
                  <a:lnTo>
                    <a:pt x="3302787" y="1253388"/>
                  </a:lnTo>
                  <a:lnTo>
                    <a:pt x="3305391" y="1263129"/>
                  </a:lnTo>
                  <a:lnTo>
                    <a:pt x="3330651" y="1297114"/>
                  </a:lnTo>
                  <a:lnTo>
                    <a:pt x="3374707" y="1310881"/>
                  </a:lnTo>
                  <a:lnTo>
                    <a:pt x="3386709" y="1311402"/>
                  </a:lnTo>
                  <a:lnTo>
                    <a:pt x="3395853" y="1311402"/>
                  </a:lnTo>
                  <a:lnTo>
                    <a:pt x="3401949" y="1309878"/>
                  </a:lnTo>
                  <a:lnTo>
                    <a:pt x="3406521" y="1309878"/>
                  </a:lnTo>
                  <a:lnTo>
                    <a:pt x="3415665" y="1306830"/>
                  </a:lnTo>
                  <a:lnTo>
                    <a:pt x="3421761" y="1306830"/>
                  </a:lnTo>
                  <a:lnTo>
                    <a:pt x="3424898" y="1305306"/>
                  </a:lnTo>
                  <a:lnTo>
                    <a:pt x="3429470" y="1303782"/>
                  </a:lnTo>
                  <a:lnTo>
                    <a:pt x="3435566" y="1300734"/>
                  </a:lnTo>
                  <a:lnTo>
                    <a:pt x="3437090" y="1299210"/>
                  </a:lnTo>
                  <a:lnTo>
                    <a:pt x="3440138" y="1293114"/>
                  </a:lnTo>
                  <a:lnTo>
                    <a:pt x="3440138" y="1290066"/>
                  </a:lnTo>
                  <a:lnTo>
                    <a:pt x="3441662" y="1285494"/>
                  </a:lnTo>
                  <a:lnTo>
                    <a:pt x="3441662" y="1264056"/>
                  </a:lnTo>
                  <a:lnTo>
                    <a:pt x="3441662" y="1261008"/>
                  </a:lnTo>
                  <a:lnTo>
                    <a:pt x="3440138" y="1259484"/>
                  </a:lnTo>
                  <a:lnTo>
                    <a:pt x="3440138" y="1256436"/>
                  </a:lnTo>
                  <a:lnTo>
                    <a:pt x="3438614" y="1254912"/>
                  </a:lnTo>
                  <a:lnTo>
                    <a:pt x="3437090" y="1254912"/>
                  </a:lnTo>
                  <a:lnTo>
                    <a:pt x="3437090" y="1253388"/>
                  </a:lnTo>
                  <a:lnTo>
                    <a:pt x="3432518" y="1253388"/>
                  </a:lnTo>
                  <a:lnTo>
                    <a:pt x="3430994" y="1254912"/>
                  </a:lnTo>
                  <a:lnTo>
                    <a:pt x="3427946" y="1254912"/>
                  </a:lnTo>
                  <a:lnTo>
                    <a:pt x="3426422" y="1256436"/>
                  </a:lnTo>
                  <a:lnTo>
                    <a:pt x="3423285" y="1257960"/>
                  </a:lnTo>
                  <a:lnTo>
                    <a:pt x="3420237" y="1257960"/>
                  </a:lnTo>
                  <a:lnTo>
                    <a:pt x="3414141" y="1261008"/>
                  </a:lnTo>
                  <a:lnTo>
                    <a:pt x="3409569" y="1262532"/>
                  </a:lnTo>
                  <a:lnTo>
                    <a:pt x="3404997" y="1262532"/>
                  </a:lnTo>
                  <a:lnTo>
                    <a:pt x="3400425" y="1264056"/>
                  </a:lnTo>
                  <a:lnTo>
                    <a:pt x="3395853" y="1264056"/>
                  </a:lnTo>
                  <a:lnTo>
                    <a:pt x="3384397" y="1262938"/>
                  </a:lnTo>
                  <a:lnTo>
                    <a:pt x="3355467" y="1227670"/>
                  </a:lnTo>
                  <a:lnTo>
                    <a:pt x="3353181" y="1199959"/>
                  </a:lnTo>
                  <a:lnTo>
                    <a:pt x="3353181" y="1030503"/>
                  </a:lnTo>
                  <a:lnTo>
                    <a:pt x="3434042" y="1030503"/>
                  </a:lnTo>
                  <a:lnTo>
                    <a:pt x="3437090" y="1027455"/>
                  </a:lnTo>
                  <a:lnTo>
                    <a:pt x="3438614" y="1024407"/>
                  </a:lnTo>
                  <a:lnTo>
                    <a:pt x="3441662" y="1021359"/>
                  </a:lnTo>
                  <a:lnTo>
                    <a:pt x="3441662" y="992314"/>
                  </a:lnTo>
                  <a:close/>
                </a:path>
                <a:path w="7969884" h="1429385">
                  <a:moveTo>
                    <a:pt x="3571303" y="163347"/>
                  </a:moveTo>
                  <a:lnTo>
                    <a:pt x="3569779" y="161823"/>
                  </a:lnTo>
                  <a:lnTo>
                    <a:pt x="3569779" y="157251"/>
                  </a:lnTo>
                  <a:lnTo>
                    <a:pt x="3568255" y="157251"/>
                  </a:lnTo>
                  <a:lnTo>
                    <a:pt x="3568255" y="155727"/>
                  </a:lnTo>
                  <a:lnTo>
                    <a:pt x="3565207" y="152679"/>
                  </a:lnTo>
                  <a:lnTo>
                    <a:pt x="3562159" y="152679"/>
                  </a:lnTo>
                  <a:lnTo>
                    <a:pt x="3553015" y="148107"/>
                  </a:lnTo>
                  <a:lnTo>
                    <a:pt x="3548443" y="148107"/>
                  </a:lnTo>
                  <a:lnTo>
                    <a:pt x="3543871" y="146583"/>
                  </a:lnTo>
                  <a:lnTo>
                    <a:pt x="3536251" y="146583"/>
                  </a:lnTo>
                  <a:lnTo>
                    <a:pt x="3533203" y="145059"/>
                  </a:lnTo>
                  <a:lnTo>
                    <a:pt x="3521011" y="145059"/>
                  </a:lnTo>
                  <a:lnTo>
                    <a:pt x="3482581" y="160972"/>
                  </a:lnTo>
                  <a:lnTo>
                    <a:pt x="3467582" y="175539"/>
                  </a:lnTo>
                  <a:lnTo>
                    <a:pt x="3461842" y="181584"/>
                  </a:lnTo>
                  <a:lnTo>
                    <a:pt x="3455962" y="188353"/>
                  </a:lnTo>
                  <a:lnTo>
                    <a:pt x="3449790" y="195986"/>
                  </a:lnTo>
                  <a:lnTo>
                    <a:pt x="3443198" y="204597"/>
                  </a:lnTo>
                  <a:lnTo>
                    <a:pt x="3443198" y="155727"/>
                  </a:lnTo>
                  <a:lnTo>
                    <a:pt x="3441674" y="154203"/>
                  </a:lnTo>
                  <a:lnTo>
                    <a:pt x="3440150" y="154203"/>
                  </a:lnTo>
                  <a:lnTo>
                    <a:pt x="3437102" y="151155"/>
                  </a:lnTo>
                  <a:lnTo>
                    <a:pt x="3427958" y="151155"/>
                  </a:lnTo>
                  <a:lnTo>
                    <a:pt x="3423285" y="149631"/>
                  </a:lnTo>
                  <a:lnTo>
                    <a:pt x="3412617" y="149631"/>
                  </a:lnTo>
                  <a:lnTo>
                    <a:pt x="3409569" y="151155"/>
                  </a:lnTo>
                  <a:lnTo>
                    <a:pt x="3400425" y="151155"/>
                  </a:lnTo>
                  <a:lnTo>
                    <a:pt x="3398901" y="152679"/>
                  </a:lnTo>
                  <a:lnTo>
                    <a:pt x="3395853" y="154203"/>
                  </a:lnTo>
                  <a:lnTo>
                    <a:pt x="3394329" y="155727"/>
                  </a:lnTo>
                  <a:lnTo>
                    <a:pt x="3394329" y="157251"/>
                  </a:lnTo>
                  <a:lnTo>
                    <a:pt x="3392805" y="158775"/>
                  </a:lnTo>
                  <a:lnTo>
                    <a:pt x="3392805" y="467194"/>
                  </a:lnTo>
                  <a:lnTo>
                    <a:pt x="3394329" y="468718"/>
                  </a:lnTo>
                  <a:lnTo>
                    <a:pt x="3394329" y="470242"/>
                  </a:lnTo>
                  <a:lnTo>
                    <a:pt x="3395853" y="471766"/>
                  </a:lnTo>
                  <a:lnTo>
                    <a:pt x="3397377" y="471766"/>
                  </a:lnTo>
                  <a:lnTo>
                    <a:pt x="3400425" y="474814"/>
                  </a:lnTo>
                  <a:lnTo>
                    <a:pt x="3408045" y="474814"/>
                  </a:lnTo>
                  <a:lnTo>
                    <a:pt x="3411093" y="476338"/>
                  </a:lnTo>
                  <a:lnTo>
                    <a:pt x="3426434" y="476338"/>
                  </a:lnTo>
                  <a:lnTo>
                    <a:pt x="3431006" y="474814"/>
                  </a:lnTo>
                  <a:lnTo>
                    <a:pt x="3438626" y="474814"/>
                  </a:lnTo>
                  <a:lnTo>
                    <a:pt x="3441674" y="473290"/>
                  </a:lnTo>
                  <a:lnTo>
                    <a:pt x="3443198" y="473290"/>
                  </a:lnTo>
                  <a:lnTo>
                    <a:pt x="3444722" y="471766"/>
                  </a:lnTo>
                  <a:lnTo>
                    <a:pt x="3446246" y="471766"/>
                  </a:lnTo>
                  <a:lnTo>
                    <a:pt x="3449294" y="468718"/>
                  </a:lnTo>
                  <a:lnTo>
                    <a:pt x="3449294" y="265645"/>
                  </a:lnTo>
                  <a:lnTo>
                    <a:pt x="3454984" y="255917"/>
                  </a:lnTo>
                  <a:lnTo>
                    <a:pt x="3460534" y="247319"/>
                  </a:lnTo>
                  <a:lnTo>
                    <a:pt x="3465792" y="239852"/>
                  </a:lnTo>
                  <a:lnTo>
                    <a:pt x="3470630" y="233553"/>
                  </a:lnTo>
                  <a:lnTo>
                    <a:pt x="3475202" y="227215"/>
                  </a:lnTo>
                  <a:lnTo>
                    <a:pt x="3501110" y="204597"/>
                  </a:lnTo>
                  <a:lnTo>
                    <a:pt x="3507206" y="201549"/>
                  </a:lnTo>
                  <a:lnTo>
                    <a:pt x="3511778" y="200025"/>
                  </a:lnTo>
                  <a:lnTo>
                    <a:pt x="3517874" y="198501"/>
                  </a:lnTo>
                  <a:lnTo>
                    <a:pt x="3531679" y="198501"/>
                  </a:lnTo>
                  <a:lnTo>
                    <a:pt x="3536251" y="200025"/>
                  </a:lnTo>
                  <a:lnTo>
                    <a:pt x="3540823" y="200025"/>
                  </a:lnTo>
                  <a:lnTo>
                    <a:pt x="3546919" y="203073"/>
                  </a:lnTo>
                  <a:lnTo>
                    <a:pt x="3549967" y="203073"/>
                  </a:lnTo>
                  <a:lnTo>
                    <a:pt x="3556063" y="206121"/>
                  </a:lnTo>
                  <a:lnTo>
                    <a:pt x="3559111" y="206121"/>
                  </a:lnTo>
                  <a:lnTo>
                    <a:pt x="3560635" y="207645"/>
                  </a:lnTo>
                  <a:lnTo>
                    <a:pt x="3565207" y="207645"/>
                  </a:lnTo>
                  <a:lnTo>
                    <a:pt x="3565207" y="206121"/>
                  </a:lnTo>
                  <a:lnTo>
                    <a:pt x="3566731" y="206121"/>
                  </a:lnTo>
                  <a:lnTo>
                    <a:pt x="3568255" y="204597"/>
                  </a:lnTo>
                  <a:lnTo>
                    <a:pt x="3568255" y="203073"/>
                  </a:lnTo>
                  <a:lnTo>
                    <a:pt x="3569779" y="201549"/>
                  </a:lnTo>
                  <a:lnTo>
                    <a:pt x="3569779" y="198501"/>
                  </a:lnTo>
                  <a:lnTo>
                    <a:pt x="3571303" y="196977"/>
                  </a:lnTo>
                  <a:lnTo>
                    <a:pt x="3571303" y="163347"/>
                  </a:lnTo>
                  <a:close/>
                </a:path>
                <a:path w="7969884" h="1429385">
                  <a:moveTo>
                    <a:pt x="3798570" y="1140421"/>
                  </a:moveTo>
                  <a:lnTo>
                    <a:pt x="3793426" y="1088694"/>
                  </a:lnTo>
                  <a:lnTo>
                    <a:pt x="3777996" y="1044422"/>
                  </a:lnTo>
                  <a:lnTo>
                    <a:pt x="3764394" y="1024407"/>
                  </a:lnTo>
                  <a:lnTo>
                    <a:pt x="3761994" y="1021359"/>
                  </a:lnTo>
                  <a:lnTo>
                    <a:pt x="3752253" y="1010754"/>
                  </a:lnTo>
                  <a:lnTo>
                    <a:pt x="3741229" y="1001699"/>
                  </a:lnTo>
                  <a:lnTo>
                    <a:pt x="3740594" y="1001318"/>
                  </a:lnTo>
                  <a:lnTo>
                    <a:pt x="3740594" y="1146530"/>
                  </a:lnTo>
                  <a:lnTo>
                    <a:pt x="3740137" y="1157605"/>
                  </a:lnTo>
                  <a:lnTo>
                    <a:pt x="3731730" y="1204099"/>
                  </a:lnTo>
                  <a:lnTo>
                    <a:pt x="3711752" y="1238224"/>
                  </a:lnTo>
                  <a:lnTo>
                    <a:pt x="3679291" y="1260208"/>
                  </a:lnTo>
                  <a:lnTo>
                    <a:pt x="3646068" y="1264069"/>
                  </a:lnTo>
                  <a:lnTo>
                    <a:pt x="3633165" y="1263497"/>
                  </a:lnTo>
                  <a:lnTo>
                    <a:pt x="3593185" y="1249794"/>
                  </a:lnTo>
                  <a:lnTo>
                    <a:pt x="3567658" y="1220470"/>
                  </a:lnTo>
                  <a:lnTo>
                    <a:pt x="3555581" y="1179347"/>
                  </a:lnTo>
                  <a:lnTo>
                    <a:pt x="3553091" y="1146530"/>
                  </a:lnTo>
                  <a:lnTo>
                    <a:pt x="3553091" y="1140421"/>
                  </a:lnTo>
                  <a:lnTo>
                    <a:pt x="3553320" y="1130947"/>
                  </a:lnTo>
                  <a:lnTo>
                    <a:pt x="3554349" y="1118704"/>
                  </a:lnTo>
                  <a:lnTo>
                    <a:pt x="3556228" y="1107008"/>
                  </a:lnTo>
                  <a:lnTo>
                    <a:pt x="3559111" y="1096137"/>
                  </a:lnTo>
                  <a:lnTo>
                    <a:pt x="3561943" y="1085253"/>
                  </a:lnTo>
                  <a:lnTo>
                    <a:pt x="3581895" y="1050290"/>
                  </a:lnTo>
                  <a:lnTo>
                    <a:pt x="3614343" y="1028268"/>
                  </a:lnTo>
                  <a:lnTo>
                    <a:pt x="3647592" y="1024407"/>
                  </a:lnTo>
                  <a:lnTo>
                    <a:pt x="3660508" y="1024978"/>
                  </a:lnTo>
                  <a:lnTo>
                    <a:pt x="3700411" y="1038682"/>
                  </a:lnTo>
                  <a:lnTo>
                    <a:pt x="3725367" y="1068082"/>
                  </a:lnTo>
                  <a:lnTo>
                    <a:pt x="3738080" y="1109167"/>
                  </a:lnTo>
                  <a:lnTo>
                    <a:pt x="3740594" y="1146530"/>
                  </a:lnTo>
                  <a:lnTo>
                    <a:pt x="3740594" y="1001318"/>
                  </a:lnTo>
                  <a:lnTo>
                    <a:pt x="3700386" y="982865"/>
                  </a:lnTo>
                  <a:lnTo>
                    <a:pt x="3649116" y="977074"/>
                  </a:lnTo>
                  <a:lnTo>
                    <a:pt x="3630485" y="977912"/>
                  </a:lnTo>
                  <a:lnTo>
                    <a:pt x="3581971" y="989266"/>
                  </a:lnTo>
                  <a:lnTo>
                    <a:pt x="3543820" y="1013777"/>
                  </a:lnTo>
                  <a:lnTo>
                    <a:pt x="3516388" y="1049604"/>
                  </a:lnTo>
                  <a:lnTo>
                    <a:pt x="3500145" y="1094790"/>
                  </a:lnTo>
                  <a:lnTo>
                    <a:pt x="3495002" y="1146530"/>
                  </a:lnTo>
                  <a:lnTo>
                    <a:pt x="3495573" y="1165466"/>
                  </a:lnTo>
                  <a:lnTo>
                    <a:pt x="3504146" y="1216825"/>
                  </a:lnTo>
                  <a:lnTo>
                    <a:pt x="3523094" y="1256893"/>
                  </a:lnTo>
                  <a:lnTo>
                    <a:pt x="3552253" y="1287005"/>
                  </a:lnTo>
                  <a:lnTo>
                    <a:pt x="3592588" y="1305610"/>
                  </a:lnTo>
                  <a:lnTo>
                    <a:pt x="3643020" y="1311402"/>
                  </a:lnTo>
                  <a:lnTo>
                    <a:pt x="3661892" y="1310563"/>
                  </a:lnTo>
                  <a:lnTo>
                    <a:pt x="3711702" y="1299210"/>
                  </a:lnTo>
                  <a:lnTo>
                    <a:pt x="3749852" y="1274737"/>
                  </a:lnTo>
                  <a:lnTo>
                    <a:pt x="3777234" y="1238910"/>
                  </a:lnTo>
                  <a:lnTo>
                    <a:pt x="3793426" y="1193673"/>
                  </a:lnTo>
                  <a:lnTo>
                    <a:pt x="3797998" y="1159344"/>
                  </a:lnTo>
                  <a:lnTo>
                    <a:pt x="3798570" y="1140421"/>
                  </a:lnTo>
                  <a:close/>
                </a:path>
                <a:path w="7969884" h="1429385">
                  <a:moveTo>
                    <a:pt x="3864191" y="259562"/>
                  </a:moveTo>
                  <a:lnTo>
                    <a:pt x="3860977" y="221526"/>
                  </a:lnTo>
                  <a:lnTo>
                    <a:pt x="3843312" y="182321"/>
                  </a:lnTo>
                  <a:lnTo>
                    <a:pt x="3811003" y="156667"/>
                  </a:lnTo>
                  <a:lnTo>
                    <a:pt x="3760012" y="145618"/>
                  </a:lnTo>
                  <a:lnTo>
                    <a:pt x="3743706" y="145072"/>
                  </a:lnTo>
                  <a:lnTo>
                    <a:pt x="3735438" y="145326"/>
                  </a:lnTo>
                  <a:lnTo>
                    <a:pt x="3692753" y="152692"/>
                  </a:lnTo>
                  <a:lnTo>
                    <a:pt x="3678072" y="157264"/>
                  </a:lnTo>
                  <a:lnTo>
                    <a:pt x="3670604" y="159562"/>
                  </a:lnTo>
                  <a:lnTo>
                    <a:pt x="3663975" y="162026"/>
                  </a:lnTo>
                  <a:lnTo>
                    <a:pt x="3657930" y="164757"/>
                  </a:lnTo>
                  <a:lnTo>
                    <a:pt x="3652164" y="167932"/>
                  </a:lnTo>
                  <a:lnTo>
                    <a:pt x="3644544" y="170980"/>
                  </a:lnTo>
                  <a:lnTo>
                    <a:pt x="3638448" y="175552"/>
                  </a:lnTo>
                  <a:lnTo>
                    <a:pt x="3635400" y="178600"/>
                  </a:lnTo>
                  <a:lnTo>
                    <a:pt x="3633876" y="181648"/>
                  </a:lnTo>
                  <a:lnTo>
                    <a:pt x="3630828" y="184696"/>
                  </a:lnTo>
                  <a:lnTo>
                    <a:pt x="3630828" y="187744"/>
                  </a:lnTo>
                  <a:lnTo>
                    <a:pt x="3629304" y="190881"/>
                  </a:lnTo>
                  <a:lnTo>
                    <a:pt x="3629304" y="210693"/>
                  </a:lnTo>
                  <a:lnTo>
                    <a:pt x="3630828" y="212217"/>
                  </a:lnTo>
                  <a:lnTo>
                    <a:pt x="3630828" y="215265"/>
                  </a:lnTo>
                  <a:lnTo>
                    <a:pt x="3633876" y="218313"/>
                  </a:lnTo>
                  <a:lnTo>
                    <a:pt x="3633876" y="219837"/>
                  </a:lnTo>
                  <a:lnTo>
                    <a:pt x="3635400" y="221361"/>
                  </a:lnTo>
                  <a:lnTo>
                    <a:pt x="3636924" y="221361"/>
                  </a:lnTo>
                  <a:lnTo>
                    <a:pt x="3638448" y="222885"/>
                  </a:lnTo>
                  <a:lnTo>
                    <a:pt x="3643020" y="222885"/>
                  </a:lnTo>
                  <a:lnTo>
                    <a:pt x="3647592" y="221361"/>
                  </a:lnTo>
                  <a:lnTo>
                    <a:pt x="3652164" y="216789"/>
                  </a:lnTo>
                  <a:lnTo>
                    <a:pt x="3658260" y="213741"/>
                  </a:lnTo>
                  <a:lnTo>
                    <a:pt x="3665880" y="210693"/>
                  </a:lnTo>
                  <a:lnTo>
                    <a:pt x="3673500" y="206121"/>
                  </a:lnTo>
                  <a:lnTo>
                    <a:pt x="3686835" y="200787"/>
                  </a:lnTo>
                  <a:lnTo>
                    <a:pt x="3729126" y="191173"/>
                  </a:lnTo>
                  <a:lnTo>
                    <a:pt x="3739134" y="190881"/>
                  </a:lnTo>
                  <a:lnTo>
                    <a:pt x="3747986" y="191173"/>
                  </a:lnTo>
                  <a:lnTo>
                    <a:pt x="3787902" y="203073"/>
                  </a:lnTo>
                  <a:lnTo>
                    <a:pt x="3792474" y="209169"/>
                  </a:lnTo>
                  <a:lnTo>
                    <a:pt x="3796754" y="214033"/>
                  </a:lnTo>
                  <a:lnTo>
                    <a:pt x="3800335" y="219456"/>
                  </a:lnTo>
                  <a:lnTo>
                    <a:pt x="3803053" y="225463"/>
                  </a:lnTo>
                  <a:lnTo>
                    <a:pt x="3804755" y="232029"/>
                  </a:lnTo>
                  <a:lnTo>
                    <a:pt x="3806761" y="238950"/>
                  </a:lnTo>
                  <a:lnTo>
                    <a:pt x="3808171" y="246100"/>
                  </a:lnTo>
                  <a:lnTo>
                    <a:pt x="3809047" y="253974"/>
                  </a:lnTo>
                  <a:lnTo>
                    <a:pt x="3809238" y="259562"/>
                  </a:lnTo>
                  <a:lnTo>
                    <a:pt x="3809327" y="285470"/>
                  </a:lnTo>
                  <a:lnTo>
                    <a:pt x="3809327" y="326707"/>
                  </a:lnTo>
                  <a:lnTo>
                    <a:pt x="3809327" y="390817"/>
                  </a:lnTo>
                  <a:lnTo>
                    <a:pt x="3779024" y="419392"/>
                  </a:lnTo>
                  <a:lnTo>
                    <a:pt x="3739604" y="435813"/>
                  </a:lnTo>
                  <a:lnTo>
                    <a:pt x="3728466" y="436626"/>
                  </a:lnTo>
                  <a:lnTo>
                    <a:pt x="3715588" y="435775"/>
                  </a:lnTo>
                  <a:lnTo>
                    <a:pt x="3680345" y="415226"/>
                  </a:lnTo>
                  <a:lnTo>
                    <a:pt x="3671976" y="384721"/>
                  </a:lnTo>
                  <a:lnTo>
                    <a:pt x="3672001" y="375500"/>
                  </a:lnTo>
                  <a:lnTo>
                    <a:pt x="3693312" y="341947"/>
                  </a:lnTo>
                  <a:lnTo>
                    <a:pt x="3730040" y="328637"/>
                  </a:lnTo>
                  <a:lnTo>
                    <a:pt x="3760470" y="326707"/>
                  </a:lnTo>
                  <a:lnTo>
                    <a:pt x="3809327" y="326707"/>
                  </a:lnTo>
                  <a:lnTo>
                    <a:pt x="3809327" y="285470"/>
                  </a:lnTo>
                  <a:lnTo>
                    <a:pt x="3766566" y="285470"/>
                  </a:lnTo>
                  <a:lnTo>
                    <a:pt x="3749700" y="286016"/>
                  </a:lnTo>
                  <a:lnTo>
                    <a:pt x="3689083" y="295960"/>
                  </a:lnTo>
                  <a:lnTo>
                    <a:pt x="3645738" y="317754"/>
                  </a:lnTo>
                  <a:lnTo>
                    <a:pt x="3619855" y="353212"/>
                  </a:lnTo>
                  <a:lnTo>
                    <a:pt x="3614064" y="387769"/>
                  </a:lnTo>
                  <a:lnTo>
                    <a:pt x="3614623" y="398018"/>
                  </a:lnTo>
                  <a:lnTo>
                    <a:pt x="3626307" y="434581"/>
                  </a:lnTo>
                  <a:lnTo>
                    <a:pt x="3658070" y="466623"/>
                  </a:lnTo>
                  <a:lnTo>
                    <a:pt x="3696754" y="478066"/>
                  </a:lnTo>
                  <a:lnTo>
                    <a:pt x="3719322" y="479399"/>
                  </a:lnTo>
                  <a:lnTo>
                    <a:pt x="3732987" y="478802"/>
                  </a:lnTo>
                  <a:lnTo>
                    <a:pt x="3771138" y="468731"/>
                  </a:lnTo>
                  <a:lnTo>
                    <a:pt x="3806367" y="445071"/>
                  </a:lnTo>
                  <a:lnTo>
                    <a:pt x="3816947" y="435102"/>
                  </a:lnTo>
                  <a:lnTo>
                    <a:pt x="3816947" y="470255"/>
                  </a:lnTo>
                  <a:lnTo>
                    <a:pt x="3819995" y="473303"/>
                  </a:lnTo>
                  <a:lnTo>
                    <a:pt x="3823043" y="474827"/>
                  </a:lnTo>
                  <a:lnTo>
                    <a:pt x="3829139" y="474827"/>
                  </a:lnTo>
                  <a:lnTo>
                    <a:pt x="3833711" y="476351"/>
                  </a:lnTo>
                  <a:lnTo>
                    <a:pt x="3845903" y="476351"/>
                  </a:lnTo>
                  <a:lnTo>
                    <a:pt x="3850475" y="474827"/>
                  </a:lnTo>
                  <a:lnTo>
                    <a:pt x="3856571" y="474827"/>
                  </a:lnTo>
                  <a:lnTo>
                    <a:pt x="3859619" y="473303"/>
                  </a:lnTo>
                  <a:lnTo>
                    <a:pt x="3864191" y="468731"/>
                  </a:lnTo>
                  <a:lnTo>
                    <a:pt x="3864191" y="435102"/>
                  </a:lnTo>
                  <a:lnTo>
                    <a:pt x="3864191" y="326707"/>
                  </a:lnTo>
                  <a:lnTo>
                    <a:pt x="3864191" y="259562"/>
                  </a:lnTo>
                  <a:close/>
                </a:path>
                <a:path w="7969884" h="1429385">
                  <a:moveTo>
                    <a:pt x="4059453" y="1007656"/>
                  </a:moveTo>
                  <a:lnTo>
                    <a:pt x="4057929" y="1003084"/>
                  </a:lnTo>
                  <a:lnTo>
                    <a:pt x="4057929" y="990790"/>
                  </a:lnTo>
                  <a:lnTo>
                    <a:pt x="4056405" y="990790"/>
                  </a:lnTo>
                  <a:lnTo>
                    <a:pt x="4056405" y="987742"/>
                  </a:lnTo>
                  <a:lnTo>
                    <a:pt x="4054881" y="986218"/>
                  </a:lnTo>
                  <a:lnTo>
                    <a:pt x="4053357" y="986218"/>
                  </a:lnTo>
                  <a:lnTo>
                    <a:pt x="4053357" y="984694"/>
                  </a:lnTo>
                  <a:lnTo>
                    <a:pt x="4050309" y="983170"/>
                  </a:lnTo>
                  <a:lnTo>
                    <a:pt x="4047261" y="983170"/>
                  </a:lnTo>
                  <a:lnTo>
                    <a:pt x="4044213" y="981646"/>
                  </a:lnTo>
                  <a:lnTo>
                    <a:pt x="4039641" y="980122"/>
                  </a:lnTo>
                  <a:lnTo>
                    <a:pt x="4036593" y="980122"/>
                  </a:lnTo>
                  <a:lnTo>
                    <a:pt x="4032021" y="978598"/>
                  </a:lnTo>
                  <a:lnTo>
                    <a:pt x="4027449" y="978598"/>
                  </a:lnTo>
                  <a:lnTo>
                    <a:pt x="4024401" y="977074"/>
                  </a:lnTo>
                  <a:lnTo>
                    <a:pt x="4007637" y="977074"/>
                  </a:lnTo>
                  <a:lnTo>
                    <a:pt x="3970705" y="993000"/>
                  </a:lnTo>
                  <a:lnTo>
                    <a:pt x="3942778" y="1020419"/>
                  </a:lnTo>
                  <a:lnTo>
                    <a:pt x="3931348" y="1036612"/>
                  </a:lnTo>
                  <a:lnTo>
                    <a:pt x="3931348" y="989266"/>
                  </a:lnTo>
                  <a:lnTo>
                    <a:pt x="3929824" y="987742"/>
                  </a:lnTo>
                  <a:lnTo>
                    <a:pt x="3929824" y="986218"/>
                  </a:lnTo>
                  <a:lnTo>
                    <a:pt x="3928300" y="984694"/>
                  </a:lnTo>
                  <a:lnTo>
                    <a:pt x="3926776" y="984694"/>
                  </a:lnTo>
                  <a:lnTo>
                    <a:pt x="3923728" y="983170"/>
                  </a:lnTo>
                  <a:lnTo>
                    <a:pt x="3922204" y="983170"/>
                  </a:lnTo>
                  <a:lnTo>
                    <a:pt x="3919156" y="981646"/>
                  </a:lnTo>
                  <a:lnTo>
                    <a:pt x="3893147" y="981646"/>
                  </a:lnTo>
                  <a:lnTo>
                    <a:pt x="3890099" y="983170"/>
                  </a:lnTo>
                  <a:lnTo>
                    <a:pt x="3888575" y="983170"/>
                  </a:lnTo>
                  <a:lnTo>
                    <a:pt x="3885527" y="984694"/>
                  </a:lnTo>
                  <a:lnTo>
                    <a:pt x="3884003" y="984694"/>
                  </a:lnTo>
                  <a:lnTo>
                    <a:pt x="3882479" y="986218"/>
                  </a:lnTo>
                  <a:lnTo>
                    <a:pt x="3882479" y="987742"/>
                  </a:lnTo>
                  <a:lnTo>
                    <a:pt x="3880955" y="989266"/>
                  </a:lnTo>
                  <a:lnTo>
                    <a:pt x="3880955" y="1300734"/>
                  </a:lnTo>
                  <a:lnTo>
                    <a:pt x="3882479" y="1300734"/>
                  </a:lnTo>
                  <a:lnTo>
                    <a:pt x="3882479" y="1302258"/>
                  </a:lnTo>
                  <a:lnTo>
                    <a:pt x="3884003" y="1303782"/>
                  </a:lnTo>
                  <a:lnTo>
                    <a:pt x="3887051" y="1305306"/>
                  </a:lnTo>
                  <a:lnTo>
                    <a:pt x="3888575" y="1305306"/>
                  </a:lnTo>
                  <a:lnTo>
                    <a:pt x="3891623" y="1306830"/>
                  </a:lnTo>
                  <a:lnTo>
                    <a:pt x="3926776" y="1306830"/>
                  </a:lnTo>
                  <a:lnTo>
                    <a:pt x="3928300" y="1305306"/>
                  </a:lnTo>
                  <a:lnTo>
                    <a:pt x="3931348" y="1305306"/>
                  </a:lnTo>
                  <a:lnTo>
                    <a:pt x="3937444" y="1299210"/>
                  </a:lnTo>
                  <a:lnTo>
                    <a:pt x="3937444" y="1096137"/>
                  </a:lnTo>
                  <a:lnTo>
                    <a:pt x="3942918" y="1087297"/>
                  </a:lnTo>
                  <a:lnTo>
                    <a:pt x="3948112" y="1079182"/>
                  </a:lnTo>
                  <a:lnTo>
                    <a:pt x="3953306" y="1071918"/>
                  </a:lnTo>
                  <a:lnTo>
                    <a:pt x="3958780" y="1065657"/>
                  </a:lnTo>
                  <a:lnTo>
                    <a:pt x="3963352" y="1059091"/>
                  </a:lnTo>
                  <a:lnTo>
                    <a:pt x="3967924" y="1053223"/>
                  </a:lnTo>
                  <a:lnTo>
                    <a:pt x="3972496" y="1048219"/>
                  </a:lnTo>
                  <a:lnTo>
                    <a:pt x="3977068" y="1044232"/>
                  </a:lnTo>
                  <a:lnTo>
                    <a:pt x="3987228" y="1036612"/>
                  </a:lnTo>
                  <a:lnTo>
                    <a:pt x="3989260" y="1035088"/>
                  </a:lnTo>
                  <a:lnTo>
                    <a:pt x="3993921" y="1033564"/>
                  </a:lnTo>
                  <a:lnTo>
                    <a:pt x="4000017" y="1030516"/>
                  </a:lnTo>
                  <a:lnTo>
                    <a:pt x="4024401" y="1030516"/>
                  </a:lnTo>
                  <a:lnTo>
                    <a:pt x="4027449" y="1032040"/>
                  </a:lnTo>
                  <a:lnTo>
                    <a:pt x="4032021" y="1033564"/>
                  </a:lnTo>
                  <a:lnTo>
                    <a:pt x="4035069" y="1033564"/>
                  </a:lnTo>
                  <a:lnTo>
                    <a:pt x="4041165" y="1036612"/>
                  </a:lnTo>
                  <a:lnTo>
                    <a:pt x="4044213" y="1036612"/>
                  </a:lnTo>
                  <a:lnTo>
                    <a:pt x="4045737" y="1038136"/>
                  </a:lnTo>
                  <a:lnTo>
                    <a:pt x="4053357" y="1038136"/>
                  </a:lnTo>
                  <a:lnTo>
                    <a:pt x="4056405" y="1035088"/>
                  </a:lnTo>
                  <a:lnTo>
                    <a:pt x="4056405" y="1032040"/>
                  </a:lnTo>
                  <a:lnTo>
                    <a:pt x="4057929" y="1030516"/>
                  </a:lnTo>
                  <a:lnTo>
                    <a:pt x="4057929" y="1024420"/>
                  </a:lnTo>
                  <a:lnTo>
                    <a:pt x="4059453" y="1021372"/>
                  </a:lnTo>
                  <a:lnTo>
                    <a:pt x="4059453" y="1007656"/>
                  </a:lnTo>
                  <a:close/>
                </a:path>
                <a:path w="7969884" h="1429385">
                  <a:moveTo>
                    <a:pt x="4228820" y="468731"/>
                  </a:moveTo>
                  <a:lnTo>
                    <a:pt x="4228719" y="274751"/>
                  </a:lnTo>
                  <a:lnTo>
                    <a:pt x="4225595" y="236423"/>
                  </a:lnTo>
                  <a:lnTo>
                    <a:pt x="4211510" y="193929"/>
                  </a:lnTo>
                  <a:lnTo>
                    <a:pt x="4210723" y="192430"/>
                  </a:lnTo>
                  <a:lnTo>
                    <a:pt x="4180814" y="161086"/>
                  </a:lnTo>
                  <a:lnTo>
                    <a:pt x="4134802" y="145872"/>
                  </a:lnTo>
                  <a:lnTo>
                    <a:pt x="4120515" y="145072"/>
                  </a:lnTo>
                  <a:lnTo>
                    <a:pt x="4107040" y="145923"/>
                  </a:lnTo>
                  <a:lnTo>
                    <a:pt x="4068610" y="158788"/>
                  </a:lnTo>
                  <a:lnTo>
                    <a:pt x="4029595" y="187756"/>
                  </a:lnTo>
                  <a:lnTo>
                    <a:pt x="4016794" y="201549"/>
                  </a:lnTo>
                  <a:lnTo>
                    <a:pt x="4016794" y="157264"/>
                  </a:lnTo>
                  <a:lnTo>
                    <a:pt x="4015270" y="155740"/>
                  </a:lnTo>
                  <a:lnTo>
                    <a:pt x="4015270" y="154216"/>
                  </a:lnTo>
                  <a:lnTo>
                    <a:pt x="4013746" y="154216"/>
                  </a:lnTo>
                  <a:lnTo>
                    <a:pt x="4010698" y="151168"/>
                  </a:lnTo>
                  <a:lnTo>
                    <a:pt x="4001554" y="151168"/>
                  </a:lnTo>
                  <a:lnTo>
                    <a:pt x="3996982" y="149644"/>
                  </a:lnTo>
                  <a:lnTo>
                    <a:pt x="3986212" y="149644"/>
                  </a:lnTo>
                  <a:lnTo>
                    <a:pt x="3983164" y="151168"/>
                  </a:lnTo>
                  <a:lnTo>
                    <a:pt x="3974020" y="151168"/>
                  </a:lnTo>
                  <a:lnTo>
                    <a:pt x="3970972" y="152692"/>
                  </a:lnTo>
                  <a:lnTo>
                    <a:pt x="3966400" y="157264"/>
                  </a:lnTo>
                  <a:lnTo>
                    <a:pt x="3966400" y="468731"/>
                  </a:lnTo>
                  <a:lnTo>
                    <a:pt x="3967924" y="470255"/>
                  </a:lnTo>
                  <a:lnTo>
                    <a:pt x="3967924" y="471779"/>
                  </a:lnTo>
                  <a:lnTo>
                    <a:pt x="3969448" y="471779"/>
                  </a:lnTo>
                  <a:lnTo>
                    <a:pt x="3972496" y="473303"/>
                  </a:lnTo>
                  <a:lnTo>
                    <a:pt x="3974020" y="474827"/>
                  </a:lnTo>
                  <a:lnTo>
                    <a:pt x="3980116" y="474827"/>
                  </a:lnTo>
                  <a:lnTo>
                    <a:pt x="3984688" y="476351"/>
                  </a:lnTo>
                  <a:lnTo>
                    <a:pt x="4000030" y="476351"/>
                  </a:lnTo>
                  <a:lnTo>
                    <a:pt x="4004602" y="474827"/>
                  </a:lnTo>
                  <a:lnTo>
                    <a:pt x="4012222" y="474827"/>
                  </a:lnTo>
                  <a:lnTo>
                    <a:pt x="4015270" y="473303"/>
                  </a:lnTo>
                  <a:lnTo>
                    <a:pt x="4016794" y="473303"/>
                  </a:lnTo>
                  <a:lnTo>
                    <a:pt x="4018318" y="471779"/>
                  </a:lnTo>
                  <a:lnTo>
                    <a:pt x="4019842" y="471779"/>
                  </a:lnTo>
                  <a:lnTo>
                    <a:pt x="4021366" y="470255"/>
                  </a:lnTo>
                  <a:lnTo>
                    <a:pt x="4021366" y="468731"/>
                  </a:lnTo>
                  <a:lnTo>
                    <a:pt x="4022890" y="467207"/>
                  </a:lnTo>
                  <a:lnTo>
                    <a:pt x="4022890" y="251942"/>
                  </a:lnTo>
                  <a:lnTo>
                    <a:pt x="4034078" y="238785"/>
                  </a:lnTo>
                  <a:lnTo>
                    <a:pt x="4067086" y="209169"/>
                  </a:lnTo>
                  <a:lnTo>
                    <a:pt x="4108323" y="193929"/>
                  </a:lnTo>
                  <a:lnTo>
                    <a:pt x="4116057" y="194233"/>
                  </a:lnTo>
                  <a:lnTo>
                    <a:pt x="4153141" y="212890"/>
                  </a:lnTo>
                  <a:lnTo>
                    <a:pt x="4170400" y="253085"/>
                  </a:lnTo>
                  <a:lnTo>
                    <a:pt x="4172331" y="286994"/>
                  </a:lnTo>
                  <a:lnTo>
                    <a:pt x="4172331" y="467207"/>
                  </a:lnTo>
                  <a:lnTo>
                    <a:pt x="4173855" y="468731"/>
                  </a:lnTo>
                  <a:lnTo>
                    <a:pt x="4173855" y="470255"/>
                  </a:lnTo>
                  <a:lnTo>
                    <a:pt x="4175379" y="471779"/>
                  </a:lnTo>
                  <a:lnTo>
                    <a:pt x="4176903" y="471779"/>
                  </a:lnTo>
                  <a:lnTo>
                    <a:pt x="4179951" y="474827"/>
                  </a:lnTo>
                  <a:lnTo>
                    <a:pt x="4187672" y="474827"/>
                  </a:lnTo>
                  <a:lnTo>
                    <a:pt x="4190720" y="476351"/>
                  </a:lnTo>
                  <a:lnTo>
                    <a:pt x="4205960" y="476351"/>
                  </a:lnTo>
                  <a:lnTo>
                    <a:pt x="4210532" y="474827"/>
                  </a:lnTo>
                  <a:lnTo>
                    <a:pt x="4218152" y="474827"/>
                  </a:lnTo>
                  <a:lnTo>
                    <a:pt x="4221200" y="473303"/>
                  </a:lnTo>
                  <a:lnTo>
                    <a:pt x="4222724" y="473303"/>
                  </a:lnTo>
                  <a:lnTo>
                    <a:pt x="4224248" y="471779"/>
                  </a:lnTo>
                  <a:lnTo>
                    <a:pt x="4225772" y="471779"/>
                  </a:lnTo>
                  <a:lnTo>
                    <a:pt x="4228820" y="468731"/>
                  </a:lnTo>
                  <a:close/>
                </a:path>
                <a:path w="7969884" h="1429385">
                  <a:moveTo>
                    <a:pt x="4372254" y="989266"/>
                  </a:moveTo>
                  <a:lnTo>
                    <a:pt x="4370730" y="987742"/>
                  </a:lnTo>
                  <a:lnTo>
                    <a:pt x="4369117" y="986218"/>
                  </a:lnTo>
                  <a:lnTo>
                    <a:pt x="4367593" y="984694"/>
                  </a:lnTo>
                  <a:lnTo>
                    <a:pt x="4364545" y="983170"/>
                  </a:lnTo>
                  <a:lnTo>
                    <a:pt x="4359973" y="983170"/>
                  </a:lnTo>
                  <a:lnTo>
                    <a:pt x="4356925" y="981646"/>
                  </a:lnTo>
                  <a:lnTo>
                    <a:pt x="4332541" y="981646"/>
                  </a:lnTo>
                  <a:lnTo>
                    <a:pt x="4327969" y="983170"/>
                  </a:lnTo>
                  <a:lnTo>
                    <a:pt x="4324921" y="983170"/>
                  </a:lnTo>
                  <a:lnTo>
                    <a:pt x="4321873" y="984694"/>
                  </a:lnTo>
                  <a:lnTo>
                    <a:pt x="4320349" y="984694"/>
                  </a:lnTo>
                  <a:lnTo>
                    <a:pt x="4317301" y="986218"/>
                  </a:lnTo>
                  <a:lnTo>
                    <a:pt x="4315777" y="989266"/>
                  </a:lnTo>
                  <a:lnTo>
                    <a:pt x="4314253" y="993838"/>
                  </a:lnTo>
                  <a:lnTo>
                    <a:pt x="4230332" y="1239672"/>
                  </a:lnTo>
                  <a:lnTo>
                    <a:pt x="4143375" y="995362"/>
                  </a:lnTo>
                  <a:lnTo>
                    <a:pt x="4140327" y="989266"/>
                  </a:lnTo>
                  <a:lnTo>
                    <a:pt x="4140327" y="987742"/>
                  </a:lnTo>
                  <a:lnTo>
                    <a:pt x="4137279" y="984694"/>
                  </a:lnTo>
                  <a:lnTo>
                    <a:pt x="4135755" y="984694"/>
                  </a:lnTo>
                  <a:lnTo>
                    <a:pt x="4132707" y="983170"/>
                  </a:lnTo>
                  <a:lnTo>
                    <a:pt x="4129659" y="983170"/>
                  </a:lnTo>
                  <a:lnTo>
                    <a:pt x="4126611" y="981646"/>
                  </a:lnTo>
                  <a:lnTo>
                    <a:pt x="4097655" y="981646"/>
                  </a:lnTo>
                  <a:lnTo>
                    <a:pt x="4094607" y="983170"/>
                  </a:lnTo>
                  <a:lnTo>
                    <a:pt x="4090035" y="983170"/>
                  </a:lnTo>
                  <a:lnTo>
                    <a:pt x="4086987" y="984694"/>
                  </a:lnTo>
                  <a:lnTo>
                    <a:pt x="4085361" y="986218"/>
                  </a:lnTo>
                  <a:lnTo>
                    <a:pt x="4082313" y="989266"/>
                  </a:lnTo>
                  <a:lnTo>
                    <a:pt x="4082313" y="995362"/>
                  </a:lnTo>
                  <a:lnTo>
                    <a:pt x="4083837" y="998410"/>
                  </a:lnTo>
                  <a:lnTo>
                    <a:pt x="4085361" y="1003071"/>
                  </a:lnTo>
                  <a:lnTo>
                    <a:pt x="4193756" y="1294638"/>
                  </a:lnTo>
                  <a:lnTo>
                    <a:pt x="4193756" y="1296162"/>
                  </a:lnTo>
                  <a:lnTo>
                    <a:pt x="4195280" y="1299210"/>
                  </a:lnTo>
                  <a:lnTo>
                    <a:pt x="4196804" y="1300734"/>
                  </a:lnTo>
                  <a:lnTo>
                    <a:pt x="4199852" y="1302258"/>
                  </a:lnTo>
                  <a:lnTo>
                    <a:pt x="4202900" y="1305306"/>
                  </a:lnTo>
                  <a:lnTo>
                    <a:pt x="4161663" y="1410652"/>
                  </a:lnTo>
                  <a:lnTo>
                    <a:pt x="4158615" y="1416748"/>
                  </a:lnTo>
                  <a:lnTo>
                    <a:pt x="4160139" y="1419796"/>
                  </a:lnTo>
                  <a:lnTo>
                    <a:pt x="4160139" y="1422844"/>
                  </a:lnTo>
                  <a:lnTo>
                    <a:pt x="4163187" y="1424368"/>
                  </a:lnTo>
                  <a:lnTo>
                    <a:pt x="4164711" y="1425892"/>
                  </a:lnTo>
                  <a:lnTo>
                    <a:pt x="4167759" y="1427416"/>
                  </a:lnTo>
                  <a:lnTo>
                    <a:pt x="4170807" y="1427416"/>
                  </a:lnTo>
                  <a:lnTo>
                    <a:pt x="4173855" y="1428940"/>
                  </a:lnTo>
                  <a:lnTo>
                    <a:pt x="4184612" y="1428940"/>
                  </a:lnTo>
                  <a:lnTo>
                    <a:pt x="4192955" y="1428673"/>
                  </a:lnTo>
                  <a:lnTo>
                    <a:pt x="4221188" y="1416748"/>
                  </a:lnTo>
                  <a:lnTo>
                    <a:pt x="4260812" y="1305306"/>
                  </a:lnTo>
                  <a:lnTo>
                    <a:pt x="4284688" y="1239672"/>
                  </a:lnTo>
                  <a:lnTo>
                    <a:pt x="4370730" y="1003071"/>
                  </a:lnTo>
                  <a:lnTo>
                    <a:pt x="4372254" y="998410"/>
                  </a:lnTo>
                  <a:lnTo>
                    <a:pt x="4372254" y="989266"/>
                  </a:lnTo>
                  <a:close/>
                </a:path>
                <a:path w="7969884" h="1429385">
                  <a:moveTo>
                    <a:pt x="4521708" y="381660"/>
                  </a:moveTo>
                  <a:lnTo>
                    <a:pt x="4510608" y="341452"/>
                  </a:lnTo>
                  <a:lnTo>
                    <a:pt x="4479531" y="310591"/>
                  </a:lnTo>
                  <a:lnTo>
                    <a:pt x="4465142" y="303479"/>
                  </a:lnTo>
                  <a:lnTo>
                    <a:pt x="4457801" y="300177"/>
                  </a:lnTo>
                  <a:lnTo>
                    <a:pt x="4450766" y="297167"/>
                  </a:lnTo>
                  <a:lnTo>
                    <a:pt x="4443895" y="294601"/>
                  </a:lnTo>
                  <a:lnTo>
                    <a:pt x="4437037" y="291414"/>
                  </a:lnTo>
                  <a:lnTo>
                    <a:pt x="4423321" y="285610"/>
                  </a:lnTo>
                  <a:lnTo>
                    <a:pt x="4416463" y="282409"/>
                  </a:lnTo>
                  <a:lnTo>
                    <a:pt x="4408983" y="279869"/>
                  </a:lnTo>
                  <a:lnTo>
                    <a:pt x="4373791" y="254977"/>
                  </a:lnTo>
                  <a:lnTo>
                    <a:pt x="4369117" y="248881"/>
                  </a:lnTo>
                  <a:lnTo>
                    <a:pt x="4366069" y="241173"/>
                  </a:lnTo>
                  <a:lnTo>
                    <a:pt x="4366069" y="225933"/>
                  </a:lnTo>
                  <a:lnTo>
                    <a:pt x="4367593" y="221361"/>
                  </a:lnTo>
                  <a:lnTo>
                    <a:pt x="4370743" y="215265"/>
                  </a:lnTo>
                  <a:lnTo>
                    <a:pt x="4372267" y="209169"/>
                  </a:lnTo>
                  <a:lnTo>
                    <a:pt x="4376839" y="204597"/>
                  </a:lnTo>
                  <a:lnTo>
                    <a:pt x="4381411" y="201549"/>
                  </a:lnTo>
                  <a:lnTo>
                    <a:pt x="4385983" y="196977"/>
                  </a:lnTo>
                  <a:lnTo>
                    <a:pt x="4392079" y="193929"/>
                  </a:lnTo>
                  <a:lnTo>
                    <a:pt x="4398175" y="192405"/>
                  </a:lnTo>
                  <a:lnTo>
                    <a:pt x="4403928" y="190588"/>
                  </a:lnTo>
                  <a:lnTo>
                    <a:pt x="4409986" y="189649"/>
                  </a:lnTo>
                  <a:lnTo>
                    <a:pt x="4416603" y="189306"/>
                  </a:lnTo>
                  <a:lnTo>
                    <a:pt x="4424083" y="189255"/>
                  </a:lnTo>
                  <a:lnTo>
                    <a:pt x="4431792" y="189534"/>
                  </a:lnTo>
                  <a:lnTo>
                    <a:pt x="4466844" y="198501"/>
                  </a:lnTo>
                  <a:lnTo>
                    <a:pt x="4472940" y="200025"/>
                  </a:lnTo>
                  <a:lnTo>
                    <a:pt x="4485132" y="206121"/>
                  </a:lnTo>
                  <a:lnTo>
                    <a:pt x="4488180" y="209169"/>
                  </a:lnTo>
                  <a:lnTo>
                    <a:pt x="4492752" y="210693"/>
                  </a:lnTo>
                  <a:lnTo>
                    <a:pt x="4494276" y="212217"/>
                  </a:lnTo>
                  <a:lnTo>
                    <a:pt x="4498848" y="212217"/>
                  </a:lnTo>
                  <a:lnTo>
                    <a:pt x="4500372" y="210693"/>
                  </a:lnTo>
                  <a:lnTo>
                    <a:pt x="4501896" y="210693"/>
                  </a:lnTo>
                  <a:lnTo>
                    <a:pt x="4503420" y="209169"/>
                  </a:lnTo>
                  <a:lnTo>
                    <a:pt x="4503420" y="207645"/>
                  </a:lnTo>
                  <a:lnTo>
                    <a:pt x="4504944" y="204597"/>
                  </a:lnTo>
                  <a:lnTo>
                    <a:pt x="4504944" y="189255"/>
                  </a:lnTo>
                  <a:lnTo>
                    <a:pt x="4504944" y="177063"/>
                  </a:lnTo>
                  <a:lnTo>
                    <a:pt x="4503420" y="174015"/>
                  </a:lnTo>
                  <a:lnTo>
                    <a:pt x="4503420" y="170967"/>
                  </a:lnTo>
                  <a:lnTo>
                    <a:pt x="4501896" y="169443"/>
                  </a:lnTo>
                  <a:lnTo>
                    <a:pt x="4500372" y="166395"/>
                  </a:lnTo>
                  <a:lnTo>
                    <a:pt x="4497324" y="164871"/>
                  </a:lnTo>
                  <a:lnTo>
                    <a:pt x="4495800" y="163347"/>
                  </a:lnTo>
                  <a:lnTo>
                    <a:pt x="4491228" y="161823"/>
                  </a:lnTo>
                  <a:lnTo>
                    <a:pt x="4486656" y="158775"/>
                  </a:lnTo>
                  <a:lnTo>
                    <a:pt x="4482084" y="157251"/>
                  </a:lnTo>
                  <a:lnTo>
                    <a:pt x="4477512" y="154203"/>
                  </a:lnTo>
                  <a:lnTo>
                    <a:pt x="4469892" y="152679"/>
                  </a:lnTo>
                  <a:lnTo>
                    <a:pt x="4463707" y="151155"/>
                  </a:lnTo>
                  <a:lnTo>
                    <a:pt x="4440847" y="146583"/>
                  </a:lnTo>
                  <a:lnTo>
                    <a:pt x="4431703" y="145059"/>
                  </a:lnTo>
                  <a:lnTo>
                    <a:pt x="4424083" y="145059"/>
                  </a:lnTo>
                  <a:lnTo>
                    <a:pt x="4386148" y="149567"/>
                  </a:lnTo>
                  <a:lnTo>
                    <a:pt x="4348848" y="166827"/>
                  </a:lnTo>
                  <a:lnTo>
                    <a:pt x="4320349" y="201549"/>
                  </a:lnTo>
                  <a:lnTo>
                    <a:pt x="4312729" y="235077"/>
                  </a:lnTo>
                  <a:lnTo>
                    <a:pt x="4313275" y="245110"/>
                  </a:lnTo>
                  <a:lnTo>
                    <a:pt x="4327588" y="284314"/>
                  </a:lnTo>
                  <a:lnTo>
                    <a:pt x="4361497" y="312991"/>
                  </a:lnTo>
                  <a:lnTo>
                    <a:pt x="4368431" y="317068"/>
                  </a:lnTo>
                  <a:lnTo>
                    <a:pt x="4375493" y="320421"/>
                  </a:lnTo>
                  <a:lnTo>
                    <a:pt x="4390555" y="326707"/>
                  </a:lnTo>
                  <a:lnTo>
                    <a:pt x="4397413" y="329234"/>
                  </a:lnTo>
                  <a:lnTo>
                    <a:pt x="4411129" y="334848"/>
                  </a:lnTo>
                  <a:lnTo>
                    <a:pt x="4449991" y="354228"/>
                  </a:lnTo>
                  <a:lnTo>
                    <a:pt x="4466844" y="378612"/>
                  </a:lnTo>
                  <a:lnTo>
                    <a:pt x="4466844" y="395376"/>
                  </a:lnTo>
                  <a:lnTo>
                    <a:pt x="4465320" y="402996"/>
                  </a:lnTo>
                  <a:lnTo>
                    <a:pt x="4462183" y="409194"/>
                  </a:lnTo>
                  <a:lnTo>
                    <a:pt x="4459135" y="415290"/>
                  </a:lnTo>
                  <a:lnTo>
                    <a:pt x="4454563" y="419862"/>
                  </a:lnTo>
                  <a:lnTo>
                    <a:pt x="4448467" y="422910"/>
                  </a:lnTo>
                  <a:lnTo>
                    <a:pt x="4442371" y="427482"/>
                  </a:lnTo>
                  <a:lnTo>
                    <a:pt x="4436275" y="430530"/>
                  </a:lnTo>
                  <a:lnTo>
                    <a:pt x="4428655" y="432054"/>
                  </a:lnTo>
                  <a:lnTo>
                    <a:pt x="4422673" y="433819"/>
                  </a:lnTo>
                  <a:lnTo>
                    <a:pt x="4416272" y="434721"/>
                  </a:lnTo>
                  <a:lnTo>
                    <a:pt x="4409579" y="435051"/>
                  </a:lnTo>
                  <a:lnTo>
                    <a:pt x="4402747" y="435102"/>
                  </a:lnTo>
                  <a:lnTo>
                    <a:pt x="4393641" y="434809"/>
                  </a:lnTo>
                  <a:lnTo>
                    <a:pt x="4355782" y="425958"/>
                  </a:lnTo>
                  <a:lnTo>
                    <a:pt x="4337113" y="416814"/>
                  </a:lnTo>
                  <a:lnTo>
                    <a:pt x="4331017" y="413766"/>
                  </a:lnTo>
                  <a:lnTo>
                    <a:pt x="4321873" y="407670"/>
                  </a:lnTo>
                  <a:lnTo>
                    <a:pt x="4317301" y="406044"/>
                  </a:lnTo>
                  <a:lnTo>
                    <a:pt x="4314253" y="406044"/>
                  </a:lnTo>
                  <a:lnTo>
                    <a:pt x="4312729" y="407670"/>
                  </a:lnTo>
                  <a:lnTo>
                    <a:pt x="4311205" y="407670"/>
                  </a:lnTo>
                  <a:lnTo>
                    <a:pt x="4309681" y="409194"/>
                  </a:lnTo>
                  <a:lnTo>
                    <a:pt x="4308157" y="409194"/>
                  </a:lnTo>
                  <a:lnTo>
                    <a:pt x="4308157" y="413766"/>
                  </a:lnTo>
                  <a:lnTo>
                    <a:pt x="4306633" y="415290"/>
                  </a:lnTo>
                  <a:lnTo>
                    <a:pt x="4306633" y="421386"/>
                  </a:lnTo>
                  <a:lnTo>
                    <a:pt x="4305109" y="424434"/>
                  </a:lnTo>
                  <a:lnTo>
                    <a:pt x="4305109" y="436626"/>
                  </a:lnTo>
                  <a:lnTo>
                    <a:pt x="4308157" y="445770"/>
                  </a:lnTo>
                  <a:lnTo>
                    <a:pt x="4308157" y="450342"/>
                  </a:lnTo>
                  <a:lnTo>
                    <a:pt x="4315777" y="457962"/>
                  </a:lnTo>
                  <a:lnTo>
                    <a:pt x="4318825" y="461098"/>
                  </a:lnTo>
                  <a:lnTo>
                    <a:pt x="4324921" y="462622"/>
                  </a:lnTo>
                  <a:lnTo>
                    <a:pt x="4329493" y="465670"/>
                  </a:lnTo>
                  <a:lnTo>
                    <a:pt x="4344733" y="471766"/>
                  </a:lnTo>
                  <a:lnTo>
                    <a:pt x="4350715" y="473151"/>
                  </a:lnTo>
                  <a:lnTo>
                    <a:pt x="4357128" y="474814"/>
                  </a:lnTo>
                  <a:lnTo>
                    <a:pt x="4401223" y="479386"/>
                  </a:lnTo>
                  <a:lnTo>
                    <a:pt x="4414621" y="479082"/>
                  </a:lnTo>
                  <a:lnTo>
                    <a:pt x="4460926" y="469582"/>
                  </a:lnTo>
                  <a:lnTo>
                    <a:pt x="4495635" y="448005"/>
                  </a:lnTo>
                  <a:lnTo>
                    <a:pt x="4506201" y="435102"/>
                  </a:lnTo>
                  <a:lnTo>
                    <a:pt x="4507687" y="433057"/>
                  </a:lnTo>
                  <a:lnTo>
                    <a:pt x="4512564" y="424434"/>
                  </a:lnTo>
                  <a:lnTo>
                    <a:pt x="4516564" y="414959"/>
                  </a:lnTo>
                  <a:lnTo>
                    <a:pt x="4519422" y="404761"/>
                  </a:lnTo>
                  <a:lnTo>
                    <a:pt x="4521136" y="393712"/>
                  </a:lnTo>
                  <a:lnTo>
                    <a:pt x="4521708" y="381660"/>
                  </a:lnTo>
                  <a:close/>
                </a:path>
                <a:path w="7969884" h="1429385">
                  <a:moveTo>
                    <a:pt x="4767351" y="21336"/>
                  </a:moveTo>
                  <a:lnTo>
                    <a:pt x="4765827" y="18288"/>
                  </a:lnTo>
                  <a:lnTo>
                    <a:pt x="4765827" y="16764"/>
                  </a:lnTo>
                  <a:lnTo>
                    <a:pt x="4764303" y="15240"/>
                  </a:lnTo>
                  <a:lnTo>
                    <a:pt x="4762779" y="12192"/>
                  </a:lnTo>
                  <a:lnTo>
                    <a:pt x="4761255" y="12192"/>
                  </a:lnTo>
                  <a:lnTo>
                    <a:pt x="4761255" y="10668"/>
                  </a:lnTo>
                  <a:lnTo>
                    <a:pt x="4758207" y="9144"/>
                  </a:lnTo>
                  <a:lnTo>
                    <a:pt x="4753635" y="7620"/>
                  </a:lnTo>
                  <a:lnTo>
                    <a:pt x="4749063" y="4572"/>
                  </a:lnTo>
                  <a:lnTo>
                    <a:pt x="4744402" y="3048"/>
                  </a:lnTo>
                  <a:lnTo>
                    <a:pt x="4729162" y="0"/>
                  </a:lnTo>
                  <a:lnTo>
                    <a:pt x="4713922" y="0"/>
                  </a:lnTo>
                  <a:lnTo>
                    <a:pt x="4669726" y="7620"/>
                  </a:lnTo>
                  <a:lnTo>
                    <a:pt x="4633722" y="36487"/>
                  </a:lnTo>
                  <a:lnTo>
                    <a:pt x="4618621" y="77647"/>
                  </a:lnTo>
                  <a:lnTo>
                    <a:pt x="4614761" y="120586"/>
                  </a:lnTo>
                  <a:lnTo>
                    <a:pt x="4614761" y="152692"/>
                  </a:lnTo>
                  <a:lnTo>
                    <a:pt x="4567517" y="152692"/>
                  </a:lnTo>
                  <a:lnTo>
                    <a:pt x="4565993" y="154216"/>
                  </a:lnTo>
                  <a:lnTo>
                    <a:pt x="4565993" y="155740"/>
                  </a:lnTo>
                  <a:lnTo>
                    <a:pt x="4562945" y="158788"/>
                  </a:lnTo>
                  <a:lnTo>
                    <a:pt x="4562945" y="164884"/>
                  </a:lnTo>
                  <a:lnTo>
                    <a:pt x="4561421" y="167932"/>
                  </a:lnTo>
                  <a:lnTo>
                    <a:pt x="4561421" y="183172"/>
                  </a:lnTo>
                  <a:lnTo>
                    <a:pt x="4562945" y="189268"/>
                  </a:lnTo>
                  <a:lnTo>
                    <a:pt x="4564469" y="192405"/>
                  </a:lnTo>
                  <a:lnTo>
                    <a:pt x="4565993" y="196977"/>
                  </a:lnTo>
                  <a:lnTo>
                    <a:pt x="4569041" y="198501"/>
                  </a:lnTo>
                  <a:lnTo>
                    <a:pt x="4614761" y="198501"/>
                  </a:lnTo>
                  <a:lnTo>
                    <a:pt x="4614761" y="467207"/>
                  </a:lnTo>
                  <a:lnTo>
                    <a:pt x="4616285" y="468731"/>
                  </a:lnTo>
                  <a:lnTo>
                    <a:pt x="4616285" y="470255"/>
                  </a:lnTo>
                  <a:lnTo>
                    <a:pt x="4617809" y="471779"/>
                  </a:lnTo>
                  <a:lnTo>
                    <a:pt x="4619333" y="471779"/>
                  </a:lnTo>
                  <a:lnTo>
                    <a:pt x="4620857" y="473303"/>
                  </a:lnTo>
                  <a:lnTo>
                    <a:pt x="4623905" y="474827"/>
                  </a:lnTo>
                  <a:lnTo>
                    <a:pt x="4630001" y="474827"/>
                  </a:lnTo>
                  <a:lnTo>
                    <a:pt x="4633049" y="476351"/>
                  </a:lnTo>
                  <a:lnTo>
                    <a:pt x="4648289" y="476351"/>
                  </a:lnTo>
                  <a:lnTo>
                    <a:pt x="4652861" y="474827"/>
                  </a:lnTo>
                  <a:lnTo>
                    <a:pt x="4660582" y="474827"/>
                  </a:lnTo>
                  <a:lnTo>
                    <a:pt x="4663630" y="473303"/>
                  </a:lnTo>
                  <a:lnTo>
                    <a:pt x="4665154" y="473303"/>
                  </a:lnTo>
                  <a:lnTo>
                    <a:pt x="4668202" y="471779"/>
                  </a:lnTo>
                  <a:lnTo>
                    <a:pt x="4669726" y="471779"/>
                  </a:lnTo>
                  <a:lnTo>
                    <a:pt x="4669726" y="470255"/>
                  </a:lnTo>
                  <a:lnTo>
                    <a:pt x="4671250" y="468731"/>
                  </a:lnTo>
                  <a:lnTo>
                    <a:pt x="4671250" y="198501"/>
                  </a:lnTo>
                  <a:lnTo>
                    <a:pt x="4742878" y="198501"/>
                  </a:lnTo>
                  <a:lnTo>
                    <a:pt x="4745926" y="196977"/>
                  </a:lnTo>
                  <a:lnTo>
                    <a:pt x="4747450" y="192405"/>
                  </a:lnTo>
                  <a:lnTo>
                    <a:pt x="4749063" y="189268"/>
                  </a:lnTo>
                  <a:lnTo>
                    <a:pt x="4750587" y="183172"/>
                  </a:lnTo>
                  <a:lnTo>
                    <a:pt x="4750587" y="164884"/>
                  </a:lnTo>
                  <a:lnTo>
                    <a:pt x="4749063" y="161836"/>
                  </a:lnTo>
                  <a:lnTo>
                    <a:pt x="4749063" y="158788"/>
                  </a:lnTo>
                  <a:lnTo>
                    <a:pt x="4745926" y="155740"/>
                  </a:lnTo>
                  <a:lnTo>
                    <a:pt x="4745926" y="154216"/>
                  </a:lnTo>
                  <a:lnTo>
                    <a:pt x="4744402" y="152692"/>
                  </a:lnTo>
                  <a:lnTo>
                    <a:pt x="4671250" y="152692"/>
                  </a:lnTo>
                  <a:lnTo>
                    <a:pt x="4671250" y="119062"/>
                  </a:lnTo>
                  <a:lnTo>
                    <a:pt x="4675822" y="76301"/>
                  </a:lnTo>
                  <a:lnTo>
                    <a:pt x="4701730" y="47345"/>
                  </a:lnTo>
                  <a:lnTo>
                    <a:pt x="4709350" y="45821"/>
                  </a:lnTo>
                  <a:lnTo>
                    <a:pt x="4723066" y="45821"/>
                  </a:lnTo>
                  <a:lnTo>
                    <a:pt x="4729162" y="47345"/>
                  </a:lnTo>
                  <a:lnTo>
                    <a:pt x="4733734" y="47345"/>
                  </a:lnTo>
                  <a:lnTo>
                    <a:pt x="4738306" y="48869"/>
                  </a:lnTo>
                  <a:lnTo>
                    <a:pt x="4741354" y="50393"/>
                  </a:lnTo>
                  <a:lnTo>
                    <a:pt x="4745926" y="51917"/>
                  </a:lnTo>
                  <a:lnTo>
                    <a:pt x="4749063" y="51917"/>
                  </a:lnTo>
                  <a:lnTo>
                    <a:pt x="4752111" y="53441"/>
                  </a:lnTo>
                  <a:lnTo>
                    <a:pt x="4753635" y="54965"/>
                  </a:lnTo>
                  <a:lnTo>
                    <a:pt x="4756683" y="54965"/>
                  </a:lnTo>
                  <a:lnTo>
                    <a:pt x="4758207" y="56489"/>
                  </a:lnTo>
                  <a:lnTo>
                    <a:pt x="4762779" y="56489"/>
                  </a:lnTo>
                  <a:lnTo>
                    <a:pt x="4762779" y="54965"/>
                  </a:lnTo>
                  <a:lnTo>
                    <a:pt x="4764303" y="54965"/>
                  </a:lnTo>
                  <a:lnTo>
                    <a:pt x="4764303" y="53441"/>
                  </a:lnTo>
                  <a:lnTo>
                    <a:pt x="4765827" y="51917"/>
                  </a:lnTo>
                  <a:lnTo>
                    <a:pt x="4765827" y="50393"/>
                  </a:lnTo>
                  <a:lnTo>
                    <a:pt x="4767351" y="48869"/>
                  </a:lnTo>
                  <a:lnTo>
                    <a:pt x="4767351" y="35153"/>
                  </a:lnTo>
                  <a:lnTo>
                    <a:pt x="4767351" y="21336"/>
                  </a:lnTo>
                  <a:close/>
                </a:path>
                <a:path w="7969884" h="1429385">
                  <a:moveTo>
                    <a:pt x="4928997" y="1290066"/>
                  </a:moveTo>
                  <a:lnTo>
                    <a:pt x="4927473" y="1283970"/>
                  </a:lnTo>
                  <a:lnTo>
                    <a:pt x="4893538" y="1190815"/>
                  </a:lnTo>
                  <a:lnTo>
                    <a:pt x="4876304" y="1143482"/>
                  </a:lnTo>
                  <a:lnTo>
                    <a:pt x="4814595" y="974064"/>
                  </a:lnTo>
                  <a:lnTo>
                    <a:pt x="4814595" y="1143482"/>
                  </a:lnTo>
                  <a:lnTo>
                    <a:pt x="4662106" y="1143482"/>
                  </a:lnTo>
                  <a:lnTo>
                    <a:pt x="4738306" y="925169"/>
                  </a:lnTo>
                  <a:lnTo>
                    <a:pt x="4814595" y="1143482"/>
                  </a:lnTo>
                  <a:lnTo>
                    <a:pt x="4814595" y="974064"/>
                  </a:lnTo>
                  <a:lnTo>
                    <a:pt x="4796790" y="925169"/>
                  </a:lnTo>
                  <a:lnTo>
                    <a:pt x="4779543" y="877824"/>
                  </a:lnTo>
                  <a:lnTo>
                    <a:pt x="4779543" y="874776"/>
                  </a:lnTo>
                  <a:lnTo>
                    <a:pt x="4774971" y="870204"/>
                  </a:lnTo>
                  <a:lnTo>
                    <a:pt x="4768875" y="867156"/>
                  </a:lnTo>
                  <a:lnTo>
                    <a:pt x="4765827" y="867156"/>
                  </a:lnTo>
                  <a:lnTo>
                    <a:pt x="4762779" y="865632"/>
                  </a:lnTo>
                  <a:lnTo>
                    <a:pt x="4718494" y="865632"/>
                  </a:lnTo>
                  <a:lnTo>
                    <a:pt x="4715446" y="867156"/>
                  </a:lnTo>
                  <a:lnTo>
                    <a:pt x="4712398" y="867156"/>
                  </a:lnTo>
                  <a:lnTo>
                    <a:pt x="4709350" y="868680"/>
                  </a:lnTo>
                  <a:lnTo>
                    <a:pt x="4703254" y="874776"/>
                  </a:lnTo>
                  <a:lnTo>
                    <a:pt x="4703254" y="877824"/>
                  </a:lnTo>
                  <a:lnTo>
                    <a:pt x="4555236" y="1283970"/>
                  </a:lnTo>
                  <a:lnTo>
                    <a:pt x="4553712" y="1290066"/>
                  </a:lnTo>
                  <a:lnTo>
                    <a:pt x="4553712" y="1296162"/>
                  </a:lnTo>
                  <a:lnTo>
                    <a:pt x="4552188" y="1299210"/>
                  </a:lnTo>
                  <a:lnTo>
                    <a:pt x="4553712" y="1302258"/>
                  </a:lnTo>
                  <a:lnTo>
                    <a:pt x="4556760" y="1305306"/>
                  </a:lnTo>
                  <a:lnTo>
                    <a:pt x="4559897" y="1305306"/>
                  </a:lnTo>
                  <a:lnTo>
                    <a:pt x="4564469" y="1306830"/>
                  </a:lnTo>
                  <a:lnTo>
                    <a:pt x="4599521" y="1306830"/>
                  </a:lnTo>
                  <a:lnTo>
                    <a:pt x="4602569" y="1305306"/>
                  </a:lnTo>
                  <a:lnTo>
                    <a:pt x="4604093" y="1303782"/>
                  </a:lnTo>
                  <a:lnTo>
                    <a:pt x="4607141" y="1303782"/>
                  </a:lnTo>
                  <a:lnTo>
                    <a:pt x="4610189" y="1300734"/>
                  </a:lnTo>
                  <a:lnTo>
                    <a:pt x="4610189" y="1299210"/>
                  </a:lnTo>
                  <a:lnTo>
                    <a:pt x="4611713" y="1297686"/>
                  </a:lnTo>
                  <a:lnTo>
                    <a:pt x="4611713" y="1296162"/>
                  </a:lnTo>
                  <a:lnTo>
                    <a:pt x="4648289" y="1190815"/>
                  </a:lnTo>
                  <a:lnTo>
                    <a:pt x="4829835" y="1190815"/>
                  </a:lnTo>
                  <a:lnTo>
                    <a:pt x="4868037" y="1296162"/>
                  </a:lnTo>
                  <a:lnTo>
                    <a:pt x="4868037" y="1299210"/>
                  </a:lnTo>
                  <a:lnTo>
                    <a:pt x="4871085" y="1302258"/>
                  </a:lnTo>
                  <a:lnTo>
                    <a:pt x="4871085" y="1303782"/>
                  </a:lnTo>
                  <a:lnTo>
                    <a:pt x="4872609" y="1303782"/>
                  </a:lnTo>
                  <a:lnTo>
                    <a:pt x="4875657" y="1305306"/>
                  </a:lnTo>
                  <a:lnTo>
                    <a:pt x="4877181" y="1305306"/>
                  </a:lnTo>
                  <a:lnTo>
                    <a:pt x="4880229" y="1306830"/>
                  </a:lnTo>
                  <a:lnTo>
                    <a:pt x="4922901" y="1306830"/>
                  </a:lnTo>
                  <a:lnTo>
                    <a:pt x="4925949" y="1305306"/>
                  </a:lnTo>
                  <a:lnTo>
                    <a:pt x="4928997" y="1302258"/>
                  </a:lnTo>
                  <a:lnTo>
                    <a:pt x="4928997" y="1290066"/>
                  </a:lnTo>
                  <a:close/>
                </a:path>
                <a:path w="7969884" h="1429385">
                  <a:moveTo>
                    <a:pt x="5095303" y="309943"/>
                  </a:moveTo>
                  <a:lnTo>
                    <a:pt x="5090160" y="256654"/>
                  </a:lnTo>
                  <a:lnTo>
                    <a:pt x="5074729" y="212966"/>
                  </a:lnTo>
                  <a:lnTo>
                    <a:pt x="5061140" y="192405"/>
                  </a:lnTo>
                  <a:lnTo>
                    <a:pt x="5058727" y="189255"/>
                  </a:lnTo>
                  <a:lnTo>
                    <a:pt x="5048110" y="179336"/>
                  </a:lnTo>
                  <a:lnTo>
                    <a:pt x="5036769" y="170395"/>
                  </a:lnTo>
                  <a:lnTo>
                    <a:pt x="5035804" y="169811"/>
                  </a:lnTo>
                  <a:lnTo>
                    <a:pt x="5035804" y="316039"/>
                  </a:lnTo>
                  <a:lnTo>
                    <a:pt x="5035575" y="326186"/>
                  </a:lnTo>
                  <a:lnTo>
                    <a:pt x="5027727" y="372732"/>
                  </a:lnTo>
                  <a:lnTo>
                    <a:pt x="5008169" y="407466"/>
                  </a:lnTo>
                  <a:lnTo>
                    <a:pt x="4975174" y="428434"/>
                  </a:lnTo>
                  <a:lnTo>
                    <a:pt x="4942802" y="433578"/>
                  </a:lnTo>
                  <a:lnTo>
                    <a:pt x="4929606" y="432981"/>
                  </a:lnTo>
                  <a:lnTo>
                    <a:pt x="4889068" y="417791"/>
                  </a:lnTo>
                  <a:lnTo>
                    <a:pt x="4864392" y="388594"/>
                  </a:lnTo>
                  <a:lnTo>
                    <a:pt x="4852314" y="347941"/>
                  </a:lnTo>
                  <a:lnTo>
                    <a:pt x="4849787" y="309943"/>
                  </a:lnTo>
                  <a:lnTo>
                    <a:pt x="4849990" y="300647"/>
                  </a:lnTo>
                  <a:lnTo>
                    <a:pt x="4858029" y="253225"/>
                  </a:lnTo>
                  <a:lnTo>
                    <a:pt x="4878590" y="218325"/>
                  </a:lnTo>
                  <a:lnTo>
                    <a:pt x="4911014" y="197548"/>
                  </a:lnTo>
                  <a:lnTo>
                    <a:pt x="4944326" y="192405"/>
                  </a:lnTo>
                  <a:lnTo>
                    <a:pt x="4956594" y="192976"/>
                  </a:lnTo>
                  <a:lnTo>
                    <a:pt x="4997094" y="206667"/>
                  </a:lnTo>
                  <a:lnTo>
                    <a:pt x="5021123" y="236664"/>
                  </a:lnTo>
                  <a:lnTo>
                    <a:pt x="5033251" y="277749"/>
                  </a:lnTo>
                  <a:lnTo>
                    <a:pt x="5035804" y="316039"/>
                  </a:lnTo>
                  <a:lnTo>
                    <a:pt x="5035804" y="169811"/>
                  </a:lnTo>
                  <a:lnTo>
                    <a:pt x="4997081" y="152133"/>
                  </a:lnTo>
                  <a:lnTo>
                    <a:pt x="4945850" y="145059"/>
                  </a:lnTo>
                  <a:lnTo>
                    <a:pt x="4926965" y="145897"/>
                  </a:lnTo>
                  <a:lnTo>
                    <a:pt x="4878705" y="157251"/>
                  </a:lnTo>
                  <a:lnTo>
                    <a:pt x="4839830" y="183019"/>
                  </a:lnTo>
                  <a:lnTo>
                    <a:pt x="4812538" y="218262"/>
                  </a:lnTo>
                  <a:lnTo>
                    <a:pt x="4796650" y="263652"/>
                  </a:lnTo>
                  <a:lnTo>
                    <a:pt x="4790211" y="316039"/>
                  </a:lnTo>
                  <a:lnTo>
                    <a:pt x="4790783" y="334911"/>
                  </a:lnTo>
                  <a:lnTo>
                    <a:pt x="4799355" y="384708"/>
                  </a:lnTo>
                  <a:lnTo>
                    <a:pt x="4818862" y="425513"/>
                  </a:lnTo>
                  <a:lnTo>
                    <a:pt x="4848936" y="454964"/>
                  </a:lnTo>
                  <a:lnTo>
                    <a:pt x="4888662" y="473608"/>
                  </a:lnTo>
                  <a:lnTo>
                    <a:pt x="4939754" y="479386"/>
                  </a:lnTo>
                  <a:lnTo>
                    <a:pt x="4958600" y="478777"/>
                  </a:lnTo>
                  <a:lnTo>
                    <a:pt x="5006810" y="467194"/>
                  </a:lnTo>
                  <a:lnTo>
                    <a:pt x="5045684" y="442887"/>
                  </a:lnTo>
                  <a:lnTo>
                    <a:pt x="5054270" y="433578"/>
                  </a:lnTo>
                  <a:lnTo>
                    <a:pt x="5055679" y="432054"/>
                  </a:lnTo>
                  <a:lnTo>
                    <a:pt x="5079466" y="393179"/>
                  </a:lnTo>
                  <a:lnTo>
                    <a:pt x="5092827" y="345427"/>
                  </a:lnTo>
                  <a:lnTo>
                    <a:pt x="5094706" y="327964"/>
                  </a:lnTo>
                  <a:lnTo>
                    <a:pt x="5095303" y="309943"/>
                  </a:lnTo>
                  <a:close/>
                </a:path>
                <a:path w="7969884" h="1429385">
                  <a:moveTo>
                    <a:pt x="5255514" y="1300734"/>
                  </a:moveTo>
                  <a:lnTo>
                    <a:pt x="5255412" y="1106157"/>
                  </a:lnTo>
                  <a:lnTo>
                    <a:pt x="5252301" y="1067231"/>
                  </a:lnTo>
                  <a:lnTo>
                    <a:pt x="5238559" y="1025944"/>
                  </a:lnTo>
                  <a:lnTo>
                    <a:pt x="5207470" y="992898"/>
                  </a:lnTo>
                  <a:lnTo>
                    <a:pt x="5161496" y="977671"/>
                  </a:lnTo>
                  <a:lnTo>
                    <a:pt x="5147208" y="977074"/>
                  </a:lnTo>
                  <a:lnTo>
                    <a:pt x="5133746" y="977938"/>
                  </a:lnTo>
                  <a:lnTo>
                    <a:pt x="5095303" y="990790"/>
                  </a:lnTo>
                  <a:lnTo>
                    <a:pt x="5056937" y="1019175"/>
                  </a:lnTo>
                  <a:lnTo>
                    <a:pt x="5043487" y="1032040"/>
                  </a:lnTo>
                  <a:lnTo>
                    <a:pt x="5043487" y="987742"/>
                  </a:lnTo>
                  <a:lnTo>
                    <a:pt x="5040439" y="984694"/>
                  </a:lnTo>
                  <a:lnTo>
                    <a:pt x="5038915" y="984694"/>
                  </a:lnTo>
                  <a:lnTo>
                    <a:pt x="5037391" y="983170"/>
                  </a:lnTo>
                  <a:lnTo>
                    <a:pt x="5034343" y="983170"/>
                  </a:lnTo>
                  <a:lnTo>
                    <a:pt x="5031194" y="981646"/>
                  </a:lnTo>
                  <a:lnTo>
                    <a:pt x="5006810" y="981646"/>
                  </a:lnTo>
                  <a:lnTo>
                    <a:pt x="5003762" y="983170"/>
                  </a:lnTo>
                  <a:lnTo>
                    <a:pt x="5000714" y="983170"/>
                  </a:lnTo>
                  <a:lnTo>
                    <a:pt x="4999190" y="984694"/>
                  </a:lnTo>
                  <a:lnTo>
                    <a:pt x="4996142" y="984694"/>
                  </a:lnTo>
                  <a:lnTo>
                    <a:pt x="4994618" y="986218"/>
                  </a:lnTo>
                  <a:lnTo>
                    <a:pt x="4994618" y="989266"/>
                  </a:lnTo>
                  <a:lnTo>
                    <a:pt x="4993094" y="990790"/>
                  </a:lnTo>
                  <a:lnTo>
                    <a:pt x="4993094" y="1299210"/>
                  </a:lnTo>
                  <a:lnTo>
                    <a:pt x="4999190" y="1305306"/>
                  </a:lnTo>
                  <a:lnTo>
                    <a:pt x="5000714" y="1305306"/>
                  </a:lnTo>
                  <a:lnTo>
                    <a:pt x="5003762" y="1306830"/>
                  </a:lnTo>
                  <a:lnTo>
                    <a:pt x="5038915" y="1306830"/>
                  </a:lnTo>
                  <a:lnTo>
                    <a:pt x="5041963" y="1305306"/>
                  </a:lnTo>
                  <a:lnTo>
                    <a:pt x="5043487" y="1305306"/>
                  </a:lnTo>
                  <a:lnTo>
                    <a:pt x="5046535" y="1303782"/>
                  </a:lnTo>
                  <a:lnTo>
                    <a:pt x="5048059" y="1302258"/>
                  </a:lnTo>
                  <a:lnTo>
                    <a:pt x="5048059" y="1300734"/>
                  </a:lnTo>
                  <a:lnTo>
                    <a:pt x="5049583" y="1300734"/>
                  </a:lnTo>
                  <a:lnTo>
                    <a:pt x="5049583" y="1083945"/>
                  </a:lnTo>
                  <a:lnTo>
                    <a:pt x="5060988" y="1070165"/>
                  </a:lnTo>
                  <a:lnTo>
                    <a:pt x="5093779" y="1039660"/>
                  </a:lnTo>
                  <a:lnTo>
                    <a:pt x="5107952" y="1032040"/>
                  </a:lnTo>
                  <a:lnTo>
                    <a:pt x="5114366" y="1029373"/>
                  </a:lnTo>
                  <a:lnTo>
                    <a:pt x="5124678" y="1026795"/>
                  </a:lnTo>
                  <a:lnTo>
                    <a:pt x="5135016" y="1025944"/>
                  </a:lnTo>
                  <a:lnTo>
                    <a:pt x="5142979" y="1026248"/>
                  </a:lnTo>
                  <a:lnTo>
                    <a:pt x="5179834" y="1043393"/>
                  </a:lnTo>
                  <a:lnTo>
                    <a:pt x="5197983" y="1084922"/>
                  </a:lnTo>
                  <a:lnTo>
                    <a:pt x="5200548" y="1119098"/>
                  </a:lnTo>
                  <a:lnTo>
                    <a:pt x="5200548" y="1300734"/>
                  </a:lnTo>
                  <a:lnTo>
                    <a:pt x="5205120" y="1305306"/>
                  </a:lnTo>
                  <a:lnTo>
                    <a:pt x="5208168" y="1305306"/>
                  </a:lnTo>
                  <a:lnTo>
                    <a:pt x="5211216" y="1306830"/>
                  </a:lnTo>
                  <a:lnTo>
                    <a:pt x="5244846" y="1306830"/>
                  </a:lnTo>
                  <a:lnTo>
                    <a:pt x="5247894" y="1305306"/>
                  </a:lnTo>
                  <a:lnTo>
                    <a:pt x="5249418" y="1305306"/>
                  </a:lnTo>
                  <a:lnTo>
                    <a:pt x="5252466" y="1303782"/>
                  </a:lnTo>
                  <a:lnTo>
                    <a:pt x="5253990" y="1302258"/>
                  </a:lnTo>
                  <a:lnTo>
                    <a:pt x="5253990" y="1300734"/>
                  </a:lnTo>
                  <a:lnTo>
                    <a:pt x="5255514" y="1300734"/>
                  </a:lnTo>
                  <a:close/>
                </a:path>
                <a:path w="7969884" h="1429385">
                  <a:moveTo>
                    <a:pt x="5354675" y="161823"/>
                  </a:moveTo>
                  <a:lnTo>
                    <a:pt x="5353151" y="160299"/>
                  </a:lnTo>
                  <a:lnTo>
                    <a:pt x="5353151" y="157251"/>
                  </a:lnTo>
                  <a:lnTo>
                    <a:pt x="5348579" y="152679"/>
                  </a:lnTo>
                  <a:lnTo>
                    <a:pt x="5347055" y="152679"/>
                  </a:lnTo>
                  <a:lnTo>
                    <a:pt x="5344007" y="151155"/>
                  </a:lnTo>
                  <a:lnTo>
                    <a:pt x="5339435" y="149631"/>
                  </a:lnTo>
                  <a:lnTo>
                    <a:pt x="5336387" y="148107"/>
                  </a:lnTo>
                  <a:lnTo>
                    <a:pt x="5331815" y="148107"/>
                  </a:lnTo>
                  <a:lnTo>
                    <a:pt x="5328767" y="146583"/>
                  </a:lnTo>
                  <a:lnTo>
                    <a:pt x="5321147" y="146583"/>
                  </a:lnTo>
                  <a:lnTo>
                    <a:pt x="5316575" y="145059"/>
                  </a:lnTo>
                  <a:lnTo>
                    <a:pt x="5304282" y="145059"/>
                  </a:lnTo>
                  <a:lnTo>
                    <a:pt x="5298186" y="146583"/>
                  </a:lnTo>
                  <a:lnTo>
                    <a:pt x="5290566" y="148107"/>
                  </a:lnTo>
                  <a:lnTo>
                    <a:pt x="5284470" y="149631"/>
                  </a:lnTo>
                  <a:lnTo>
                    <a:pt x="5278374" y="152679"/>
                  </a:lnTo>
                  <a:lnTo>
                    <a:pt x="5272278" y="157251"/>
                  </a:lnTo>
                  <a:lnTo>
                    <a:pt x="5266804" y="160972"/>
                  </a:lnTo>
                  <a:lnTo>
                    <a:pt x="5239512" y="188353"/>
                  </a:lnTo>
                  <a:lnTo>
                    <a:pt x="5228082" y="204597"/>
                  </a:lnTo>
                  <a:lnTo>
                    <a:pt x="5228082" y="158775"/>
                  </a:lnTo>
                  <a:lnTo>
                    <a:pt x="5226558" y="157251"/>
                  </a:lnTo>
                  <a:lnTo>
                    <a:pt x="5226558" y="155727"/>
                  </a:lnTo>
                  <a:lnTo>
                    <a:pt x="5225034" y="154203"/>
                  </a:lnTo>
                  <a:lnTo>
                    <a:pt x="5223510" y="154203"/>
                  </a:lnTo>
                  <a:lnTo>
                    <a:pt x="5220462" y="151155"/>
                  </a:lnTo>
                  <a:lnTo>
                    <a:pt x="5211229" y="151155"/>
                  </a:lnTo>
                  <a:lnTo>
                    <a:pt x="5206657" y="149631"/>
                  </a:lnTo>
                  <a:lnTo>
                    <a:pt x="5197513" y="149631"/>
                  </a:lnTo>
                  <a:lnTo>
                    <a:pt x="5192941" y="151155"/>
                  </a:lnTo>
                  <a:lnTo>
                    <a:pt x="5183797" y="151155"/>
                  </a:lnTo>
                  <a:lnTo>
                    <a:pt x="5179225" y="155727"/>
                  </a:lnTo>
                  <a:lnTo>
                    <a:pt x="5177701" y="155727"/>
                  </a:lnTo>
                  <a:lnTo>
                    <a:pt x="5177701" y="470242"/>
                  </a:lnTo>
                  <a:lnTo>
                    <a:pt x="5179225" y="471766"/>
                  </a:lnTo>
                  <a:lnTo>
                    <a:pt x="5180749" y="471766"/>
                  </a:lnTo>
                  <a:lnTo>
                    <a:pt x="5182273" y="473290"/>
                  </a:lnTo>
                  <a:lnTo>
                    <a:pt x="5185321" y="474814"/>
                  </a:lnTo>
                  <a:lnTo>
                    <a:pt x="5191417" y="474814"/>
                  </a:lnTo>
                  <a:lnTo>
                    <a:pt x="5194465" y="476338"/>
                  </a:lnTo>
                  <a:lnTo>
                    <a:pt x="5211229" y="476338"/>
                  </a:lnTo>
                  <a:lnTo>
                    <a:pt x="5215801" y="474814"/>
                  </a:lnTo>
                  <a:lnTo>
                    <a:pt x="5221986" y="474814"/>
                  </a:lnTo>
                  <a:lnTo>
                    <a:pt x="5225034" y="473290"/>
                  </a:lnTo>
                  <a:lnTo>
                    <a:pt x="5226558" y="473290"/>
                  </a:lnTo>
                  <a:lnTo>
                    <a:pt x="5229606" y="471766"/>
                  </a:lnTo>
                  <a:lnTo>
                    <a:pt x="5231130" y="471766"/>
                  </a:lnTo>
                  <a:lnTo>
                    <a:pt x="5231130" y="470242"/>
                  </a:lnTo>
                  <a:lnTo>
                    <a:pt x="5232654" y="468718"/>
                  </a:lnTo>
                  <a:lnTo>
                    <a:pt x="5232654" y="265645"/>
                  </a:lnTo>
                  <a:lnTo>
                    <a:pt x="5238343" y="255917"/>
                  </a:lnTo>
                  <a:lnTo>
                    <a:pt x="5264467" y="221742"/>
                  </a:lnTo>
                  <a:lnTo>
                    <a:pt x="5301234" y="198501"/>
                  </a:lnTo>
                  <a:lnTo>
                    <a:pt x="5316575" y="198501"/>
                  </a:lnTo>
                  <a:lnTo>
                    <a:pt x="5319623" y="200025"/>
                  </a:lnTo>
                  <a:lnTo>
                    <a:pt x="5324195" y="200025"/>
                  </a:lnTo>
                  <a:lnTo>
                    <a:pt x="5327243" y="201549"/>
                  </a:lnTo>
                  <a:lnTo>
                    <a:pt x="5331815" y="203073"/>
                  </a:lnTo>
                  <a:lnTo>
                    <a:pt x="5334863" y="203073"/>
                  </a:lnTo>
                  <a:lnTo>
                    <a:pt x="5337911" y="204597"/>
                  </a:lnTo>
                  <a:lnTo>
                    <a:pt x="5339435" y="206121"/>
                  </a:lnTo>
                  <a:lnTo>
                    <a:pt x="5342483" y="206121"/>
                  </a:lnTo>
                  <a:lnTo>
                    <a:pt x="5345531" y="207645"/>
                  </a:lnTo>
                  <a:lnTo>
                    <a:pt x="5348579" y="207645"/>
                  </a:lnTo>
                  <a:lnTo>
                    <a:pt x="5353151" y="203073"/>
                  </a:lnTo>
                  <a:lnTo>
                    <a:pt x="5353151" y="201549"/>
                  </a:lnTo>
                  <a:lnTo>
                    <a:pt x="5354675" y="198501"/>
                  </a:lnTo>
                  <a:lnTo>
                    <a:pt x="5354675" y="161823"/>
                  </a:lnTo>
                  <a:close/>
                </a:path>
                <a:path w="7969884" h="1429385">
                  <a:moveTo>
                    <a:pt x="5586501" y="1091565"/>
                  </a:moveTo>
                  <a:lnTo>
                    <a:pt x="5583288" y="1053592"/>
                  </a:lnTo>
                  <a:lnTo>
                    <a:pt x="5565622" y="1013561"/>
                  </a:lnTo>
                  <a:lnTo>
                    <a:pt x="5533352" y="988669"/>
                  </a:lnTo>
                  <a:lnTo>
                    <a:pt x="5482348" y="977620"/>
                  </a:lnTo>
                  <a:lnTo>
                    <a:pt x="5466016" y="977074"/>
                  </a:lnTo>
                  <a:lnTo>
                    <a:pt x="5457749" y="977341"/>
                  </a:lnTo>
                  <a:lnTo>
                    <a:pt x="5449062" y="978027"/>
                  </a:lnTo>
                  <a:lnTo>
                    <a:pt x="5440083" y="979004"/>
                  </a:lnTo>
                  <a:lnTo>
                    <a:pt x="5430964" y="980122"/>
                  </a:lnTo>
                  <a:lnTo>
                    <a:pt x="5422989" y="982167"/>
                  </a:lnTo>
                  <a:lnTo>
                    <a:pt x="5407558" y="985697"/>
                  </a:lnTo>
                  <a:lnTo>
                    <a:pt x="5374475" y="1000036"/>
                  </a:lnTo>
                  <a:lnTo>
                    <a:pt x="5366855" y="1003084"/>
                  </a:lnTo>
                  <a:lnTo>
                    <a:pt x="5360759" y="1006132"/>
                  </a:lnTo>
                  <a:lnTo>
                    <a:pt x="5354663" y="1012228"/>
                  </a:lnTo>
                  <a:lnTo>
                    <a:pt x="5353139" y="1015276"/>
                  </a:lnTo>
                  <a:lnTo>
                    <a:pt x="5353139" y="1018324"/>
                  </a:lnTo>
                  <a:lnTo>
                    <a:pt x="5351615" y="1022896"/>
                  </a:lnTo>
                  <a:lnTo>
                    <a:pt x="5351615" y="1041184"/>
                  </a:lnTo>
                  <a:lnTo>
                    <a:pt x="5353139" y="1044232"/>
                  </a:lnTo>
                  <a:lnTo>
                    <a:pt x="5353139" y="1047280"/>
                  </a:lnTo>
                  <a:lnTo>
                    <a:pt x="5354663" y="1048804"/>
                  </a:lnTo>
                  <a:lnTo>
                    <a:pt x="5354663" y="1050328"/>
                  </a:lnTo>
                  <a:lnTo>
                    <a:pt x="5356187" y="1051852"/>
                  </a:lnTo>
                  <a:lnTo>
                    <a:pt x="5357711" y="1051852"/>
                  </a:lnTo>
                  <a:lnTo>
                    <a:pt x="5359235" y="1053376"/>
                  </a:lnTo>
                  <a:lnTo>
                    <a:pt x="5365331" y="1053376"/>
                  </a:lnTo>
                  <a:lnTo>
                    <a:pt x="5369903" y="1051852"/>
                  </a:lnTo>
                  <a:lnTo>
                    <a:pt x="5374475" y="1048804"/>
                  </a:lnTo>
                  <a:lnTo>
                    <a:pt x="5380571" y="1045756"/>
                  </a:lnTo>
                  <a:lnTo>
                    <a:pt x="5388191" y="1042708"/>
                  </a:lnTo>
                  <a:lnTo>
                    <a:pt x="5395811" y="1038136"/>
                  </a:lnTo>
                  <a:lnTo>
                    <a:pt x="5402072" y="1034961"/>
                  </a:lnTo>
                  <a:lnTo>
                    <a:pt x="5442013" y="1024039"/>
                  </a:lnTo>
                  <a:lnTo>
                    <a:pt x="5461444" y="1022896"/>
                  </a:lnTo>
                  <a:lnTo>
                    <a:pt x="5470296" y="1023175"/>
                  </a:lnTo>
                  <a:lnTo>
                    <a:pt x="5510885" y="1036891"/>
                  </a:lnTo>
                  <a:lnTo>
                    <a:pt x="5514873" y="1041184"/>
                  </a:lnTo>
                  <a:lnTo>
                    <a:pt x="5520969" y="1047280"/>
                  </a:lnTo>
                  <a:lnTo>
                    <a:pt x="5525541" y="1053376"/>
                  </a:lnTo>
                  <a:lnTo>
                    <a:pt x="5527065" y="1062609"/>
                  </a:lnTo>
                  <a:lnTo>
                    <a:pt x="5529072" y="1069759"/>
                  </a:lnTo>
                  <a:lnTo>
                    <a:pt x="5530494" y="1077468"/>
                  </a:lnTo>
                  <a:lnTo>
                    <a:pt x="5531358" y="1085761"/>
                  </a:lnTo>
                  <a:lnTo>
                    <a:pt x="5531548" y="1091565"/>
                  </a:lnTo>
                  <a:lnTo>
                    <a:pt x="5531637" y="1117574"/>
                  </a:lnTo>
                  <a:lnTo>
                    <a:pt x="5531637" y="1158722"/>
                  </a:lnTo>
                  <a:lnTo>
                    <a:pt x="5531637" y="1222921"/>
                  </a:lnTo>
                  <a:lnTo>
                    <a:pt x="5501386" y="1250137"/>
                  </a:lnTo>
                  <a:lnTo>
                    <a:pt x="5461914" y="1267802"/>
                  </a:lnTo>
                  <a:lnTo>
                    <a:pt x="5450776" y="1268641"/>
                  </a:lnTo>
                  <a:lnTo>
                    <a:pt x="5437886" y="1267752"/>
                  </a:lnTo>
                  <a:lnTo>
                    <a:pt x="5402008" y="1245971"/>
                  </a:lnTo>
                  <a:lnTo>
                    <a:pt x="5394287" y="1207579"/>
                  </a:lnTo>
                  <a:lnTo>
                    <a:pt x="5395811" y="1198435"/>
                  </a:lnTo>
                  <a:lnTo>
                    <a:pt x="5398859" y="1192339"/>
                  </a:lnTo>
                  <a:lnTo>
                    <a:pt x="5401907" y="1184719"/>
                  </a:lnTo>
                  <a:lnTo>
                    <a:pt x="5408003" y="1178623"/>
                  </a:lnTo>
                  <a:lnTo>
                    <a:pt x="5415724" y="1174051"/>
                  </a:lnTo>
                  <a:lnTo>
                    <a:pt x="5421719" y="1170000"/>
                  </a:lnTo>
                  <a:lnTo>
                    <a:pt x="5461825" y="1159103"/>
                  </a:lnTo>
                  <a:lnTo>
                    <a:pt x="5482780" y="1158722"/>
                  </a:lnTo>
                  <a:lnTo>
                    <a:pt x="5531637" y="1158722"/>
                  </a:lnTo>
                  <a:lnTo>
                    <a:pt x="5531637" y="1117574"/>
                  </a:lnTo>
                  <a:lnTo>
                    <a:pt x="5488876" y="1117574"/>
                  </a:lnTo>
                  <a:lnTo>
                    <a:pt x="5472011" y="1118095"/>
                  </a:lnTo>
                  <a:lnTo>
                    <a:pt x="5424868" y="1123670"/>
                  </a:lnTo>
                  <a:lnTo>
                    <a:pt x="5387479" y="1137170"/>
                  </a:lnTo>
                  <a:lnTo>
                    <a:pt x="5353101" y="1165199"/>
                  </a:lnTo>
                  <a:lnTo>
                    <a:pt x="5336972" y="1206233"/>
                  </a:lnTo>
                  <a:lnTo>
                    <a:pt x="5336375" y="1218349"/>
                  </a:lnTo>
                  <a:lnTo>
                    <a:pt x="5336933" y="1229461"/>
                  </a:lnTo>
                  <a:lnTo>
                    <a:pt x="5347982" y="1266621"/>
                  </a:lnTo>
                  <a:lnTo>
                    <a:pt x="5380380" y="1297305"/>
                  </a:lnTo>
                  <a:lnTo>
                    <a:pt x="5419141" y="1310068"/>
                  </a:lnTo>
                  <a:lnTo>
                    <a:pt x="5441632" y="1311402"/>
                  </a:lnTo>
                  <a:lnTo>
                    <a:pt x="5455297" y="1310779"/>
                  </a:lnTo>
                  <a:lnTo>
                    <a:pt x="5493448" y="1299210"/>
                  </a:lnTo>
                  <a:lnTo>
                    <a:pt x="5528043" y="1276883"/>
                  </a:lnTo>
                  <a:lnTo>
                    <a:pt x="5537733" y="1267117"/>
                  </a:lnTo>
                  <a:lnTo>
                    <a:pt x="5537733" y="1299210"/>
                  </a:lnTo>
                  <a:lnTo>
                    <a:pt x="5539257" y="1302258"/>
                  </a:lnTo>
                  <a:lnTo>
                    <a:pt x="5542305" y="1305306"/>
                  </a:lnTo>
                  <a:lnTo>
                    <a:pt x="5545353" y="1305306"/>
                  </a:lnTo>
                  <a:lnTo>
                    <a:pt x="5548401" y="1306830"/>
                  </a:lnTo>
                  <a:lnTo>
                    <a:pt x="5575833" y="1306830"/>
                  </a:lnTo>
                  <a:lnTo>
                    <a:pt x="5578881" y="1305306"/>
                  </a:lnTo>
                  <a:lnTo>
                    <a:pt x="5581929" y="1305306"/>
                  </a:lnTo>
                  <a:lnTo>
                    <a:pt x="5584977" y="1302258"/>
                  </a:lnTo>
                  <a:lnTo>
                    <a:pt x="5586501" y="1299210"/>
                  </a:lnTo>
                  <a:lnTo>
                    <a:pt x="5586501" y="1267117"/>
                  </a:lnTo>
                  <a:lnTo>
                    <a:pt x="5586501" y="1158722"/>
                  </a:lnTo>
                  <a:lnTo>
                    <a:pt x="5586501" y="1091565"/>
                  </a:lnTo>
                  <a:close/>
                </a:path>
                <a:path w="7969884" h="1429385">
                  <a:moveTo>
                    <a:pt x="5745200" y="842772"/>
                  </a:moveTo>
                  <a:lnTo>
                    <a:pt x="5743676" y="841248"/>
                  </a:lnTo>
                  <a:lnTo>
                    <a:pt x="5743676" y="839724"/>
                  </a:lnTo>
                  <a:lnTo>
                    <a:pt x="5742152" y="838200"/>
                  </a:lnTo>
                  <a:lnTo>
                    <a:pt x="5740628" y="838200"/>
                  </a:lnTo>
                  <a:lnTo>
                    <a:pt x="5739104" y="836587"/>
                  </a:lnTo>
                  <a:lnTo>
                    <a:pt x="5737580" y="835063"/>
                  </a:lnTo>
                  <a:lnTo>
                    <a:pt x="5729960" y="835063"/>
                  </a:lnTo>
                  <a:lnTo>
                    <a:pt x="5726912" y="833539"/>
                  </a:lnTo>
                  <a:lnTo>
                    <a:pt x="5707100" y="833539"/>
                  </a:lnTo>
                  <a:lnTo>
                    <a:pt x="5702528" y="835063"/>
                  </a:lnTo>
                  <a:lnTo>
                    <a:pt x="5696432" y="835063"/>
                  </a:lnTo>
                  <a:lnTo>
                    <a:pt x="5694908" y="836587"/>
                  </a:lnTo>
                  <a:lnTo>
                    <a:pt x="5691759" y="838200"/>
                  </a:lnTo>
                  <a:lnTo>
                    <a:pt x="5690235" y="838200"/>
                  </a:lnTo>
                  <a:lnTo>
                    <a:pt x="5690235" y="839724"/>
                  </a:lnTo>
                  <a:lnTo>
                    <a:pt x="5688711" y="841248"/>
                  </a:lnTo>
                  <a:lnTo>
                    <a:pt x="5688711" y="1300734"/>
                  </a:lnTo>
                  <a:lnTo>
                    <a:pt x="5690235" y="1300734"/>
                  </a:lnTo>
                  <a:lnTo>
                    <a:pt x="5690235" y="1302258"/>
                  </a:lnTo>
                  <a:lnTo>
                    <a:pt x="5691759" y="1303782"/>
                  </a:lnTo>
                  <a:lnTo>
                    <a:pt x="5694908" y="1305306"/>
                  </a:lnTo>
                  <a:lnTo>
                    <a:pt x="5696432" y="1305306"/>
                  </a:lnTo>
                  <a:lnTo>
                    <a:pt x="5699480" y="1306830"/>
                  </a:lnTo>
                  <a:lnTo>
                    <a:pt x="5734532" y="1306830"/>
                  </a:lnTo>
                  <a:lnTo>
                    <a:pt x="5737580" y="1305306"/>
                  </a:lnTo>
                  <a:lnTo>
                    <a:pt x="5739104" y="1305306"/>
                  </a:lnTo>
                  <a:lnTo>
                    <a:pt x="5745200" y="1299210"/>
                  </a:lnTo>
                  <a:lnTo>
                    <a:pt x="5745200" y="842772"/>
                  </a:lnTo>
                  <a:close/>
                </a:path>
                <a:path w="7969884" h="1429385">
                  <a:moveTo>
                    <a:pt x="5870257" y="468731"/>
                  </a:moveTo>
                  <a:lnTo>
                    <a:pt x="5870206" y="270891"/>
                  </a:lnTo>
                  <a:lnTo>
                    <a:pt x="5864161" y="224409"/>
                  </a:lnTo>
                  <a:lnTo>
                    <a:pt x="5861329" y="212623"/>
                  </a:lnTo>
                  <a:lnTo>
                    <a:pt x="5857494" y="202107"/>
                  </a:lnTo>
                  <a:lnTo>
                    <a:pt x="5853531" y="193929"/>
                  </a:lnTo>
                  <a:lnTo>
                    <a:pt x="5852807" y="192430"/>
                  </a:lnTo>
                  <a:lnTo>
                    <a:pt x="5824461" y="161086"/>
                  </a:lnTo>
                  <a:lnTo>
                    <a:pt x="5779313" y="145872"/>
                  </a:lnTo>
                  <a:lnTo>
                    <a:pt x="5765012" y="145072"/>
                  </a:lnTo>
                  <a:lnTo>
                    <a:pt x="5757392" y="145072"/>
                  </a:lnTo>
                  <a:lnTo>
                    <a:pt x="5716244" y="158788"/>
                  </a:lnTo>
                  <a:lnTo>
                    <a:pt x="5683351" y="183324"/>
                  </a:lnTo>
                  <a:lnTo>
                    <a:pt x="5669013" y="198158"/>
                  </a:lnTo>
                  <a:lnTo>
                    <a:pt x="5661279" y="206121"/>
                  </a:lnTo>
                  <a:lnTo>
                    <a:pt x="5658713" y="199301"/>
                  </a:lnTo>
                  <a:lnTo>
                    <a:pt x="5656135" y="193929"/>
                  </a:lnTo>
                  <a:lnTo>
                    <a:pt x="5655564" y="192735"/>
                  </a:lnTo>
                  <a:lnTo>
                    <a:pt x="5651855" y="186753"/>
                  </a:lnTo>
                  <a:lnTo>
                    <a:pt x="5647563" y="181648"/>
                  </a:lnTo>
                  <a:lnTo>
                    <a:pt x="5643613" y="176187"/>
                  </a:lnTo>
                  <a:lnTo>
                    <a:pt x="5609323" y="152184"/>
                  </a:lnTo>
                  <a:lnTo>
                    <a:pt x="5568226" y="145072"/>
                  </a:lnTo>
                  <a:lnTo>
                    <a:pt x="5555666" y="145923"/>
                  </a:lnTo>
                  <a:lnTo>
                    <a:pt x="5519458" y="158788"/>
                  </a:lnTo>
                  <a:lnTo>
                    <a:pt x="5481637" y="187756"/>
                  </a:lnTo>
                  <a:lnTo>
                    <a:pt x="5469064" y="201549"/>
                  </a:lnTo>
                  <a:lnTo>
                    <a:pt x="5469064" y="157264"/>
                  </a:lnTo>
                  <a:lnTo>
                    <a:pt x="5467540" y="155740"/>
                  </a:lnTo>
                  <a:lnTo>
                    <a:pt x="5467540" y="154216"/>
                  </a:lnTo>
                  <a:lnTo>
                    <a:pt x="5466016" y="154216"/>
                  </a:lnTo>
                  <a:lnTo>
                    <a:pt x="5464492" y="152692"/>
                  </a:lnTo>
                  <a:lnTo>
                    <a:pt x="5461444" y="151168"/>
                  </a:lnTo>
                  <a:lnTo>
                    <a:pt x="5453824" y="151168"/>
                  </a:lnTo>
                  <a:lnTo>
                    <a:pt x="5449252" y="149644"/>
                  </a:lnTo>
                  <a:lnTo>
                    <a:pt x="5438584" y="149644"/>
                  </a:lnTo>
                  <a:lnTo>
                    <a:pt x="5434012" y="151168"/>
                  </a:lnTo>
                  <a:lnTo>
                    <a:pt x="5426392" y="151168"/>
                  </a:lnTo>
                  <a:lnTo>
                    <a:pt x="5423344" y="152692"/>
                  </a:lnTo>
                  <a:lnTo>
                    <a:pt x="5418772" y="157264"/>
                  </a:lnTo>
                  <a:lnTo>
                    <a:pt x="5418772" y="468731"/>
                  </a:lnTo>
                  <a:lnTo>
                    <a:pt x="5420296" y="470255"/>
                  </a:lnTo>
                  <a:lnTo>
                    <a:pt x="5420296" y="471779"/>
                  </a:lnTo>
                  <a:lnTo>
                    <a:pt x="5421820" y="471779"/>
                  </a:lnTo>
                  <a:lnTo>
                    <a:pt x="5424868" y="473303"/>
                  </a:lnTo>
                  <a:lnTo>
                    <a:pt x="5426392" y="474827"/>
                  </a:lnTo>
                  <a:lnTo>
                    <a:pt x="5432488" y="474827"/>
                  </a:lnTo>
                  <a:lnTo>
                    <a:pt x="5437060" y="476351"/>
                  </a:lnTo>
                  <a:lnTo>
                    <a:pt x="5452300" y="476351"/>
                  </a:lnTo>
                  <a:lnTo>
                    <a:pt x="5456872" y="474827"/>
                  </a:lnTo>
                  <a:lnTo>
                    <a:pt x="5464492" y="474827"/>
                  </a:lnTo>
                  <a:lnTo>
                    <a:pt x="5466016" y="473303"/>
                  </a:lnTo>
                  <a:lnTo>
                    <a:pt x="5469064" y="473303"/>
                  </a:lnTo>
                  <a:lnTo>
                    <a:pt x="5470588" y="471779"/>
                  </a:lnTo>
                  <a:lnTo>
                    <a:pt x="5472112" y="471779"/>
                  </a:lnTo>
                  <a:lnTo>
                    <a:pt x="5473636" y="470255"/>
                  </a:lnTo>
                  <a:lnTo>
                    <a:pt x="5473636" y="468731"/>
                  </a:lnTo>
                  <a:lnTo>
                    <a:pt x="5475160" y="467207"/>
                  </a:lnTo>
                  <a:lnTo>
                    <a:pt x="5475160" y="251942"/>
                  </a:lnTo>
                  <a:lnTo>
                    <a:pt x="5486349" y="238785"/>
                  </a:lnTo>
                  <a:lnTo>
                    <a:pt x="5517934" y="209169"/>
                  </a:lnTo>
                  <a:lnTo>
                    <a:pt x="5528818" y="201549"/>
                  </a:lnTo>
                  <a:lnTo>
                    <a:pt x="5536984" y="197548"/>
                  </a:lnTo>
                  <a:lnTo>
                    <a:pt x="5546649" y="194805"/>
                  </a:lnTo>
                  <a:lnTo>
                    <a:pt x="5556034" y="193929"/>
                  </a:lnTo>
                  <a:lnTo>
                    <a:pt x="5563743" y="194233"/>
                  </a:lnTo>
                  <a:lnTo>
                    <a:pt x="5598071" y="212890"/>
                  </a:lnTo>
                  <a:lnTo>
                    <a:pt x="5614517" y="252564"/>
                  </a:lnTo>
                  <a:lnTo>
                    <a:pt x="5617083" y="280898"/>
                  </a:lnTo>
                  <a:lnTo>
                    <a:pt x="5617083" y="470255"/>
                  </a:lnTo>
                  <a:lnTo>
                    <a:pt x="5618607" y="471779"/>
                  </a:lnTo>
                  <a:lnTo>
                    <a:pt x="5620131" y="471779"/>
                  </a:lnTo>
                  <a:lnTo>
                    <a:pt x="5621655" y="473303"/>
                  </a:lnTo>
                  <a:lnTo>
                    <a:pt x="5624703" y="474827"/>
                  </a:lnTo>
                  <a:lnTo>
                    <a:pt x="5630799" y="474827"/>
                  </a:lnTo>
                  <a:lnTo>
                    <a:pt x="5635371" y="476351"/>
                  </a:lnTo>
                  <a:lnTo>
                    <a:pt x="5649087" y="476351"/>
                  </a:lnTo>
                  <a:lnTo>
                    <a:pt x="5653659" y="474827"/>
                  </a:lnTo>
                  <a:lnTo>
                    <a:pt x="5661279" y="474827"/>
                  </a:lnTo>
                  <a:lnTo>
                    <a:pt x="5664327" y="473303"/>
                  </a:lnTo>
                  <a:lnTo>
                    <a:pt x="5665851" y="473303"/>
                  </a:lnTo>
                  <a:lnTo>
                    <a:pt x="5668899" y="471779"/>
                  </a:lnTo>
                  <a:lnTo>
                    <a:pt x="5670423" y="471779"/>
                  </a:lnTo>
                  <a:lnTo>
                    <a:pt x="5670423" y="470255"/>
                  </a:lnTo>
                  <a:lnTo>
                    <a:pt x="5671947" y="468731"/>
                  </a:lnTo>
                  <a:lnTo>
                    <a:pt x="5671947" y="251942"/>
                  </a:lnTo>
                  <a:lnTo>
                    <a:pt x="5705030" y="217119"/>
                  </a:lnTo>
                  <a:lnTo>
                    <a:pt x="5744286" y="194805"/>
                  </a:lnTo>
                  <a:lnTo>
                    <a:pt x="5754344" y="193929"/>
                  </a:lnTo>
                  <a:lnTo>
                    <a:pt x="5761812" y="194233"/>
                  </a:lnTo>
                  <a:lnTo>
                    <a:pt x="5796204" y="212890"/>
                  </a:lnTo>
                  <a:lnTo>
                    <a:pt x="5811939" y="252564"/>
                  </a:lnTo>
                  <a:lnTo>
                    <a:pt x="5813869" y="280898"/>
                  </a:lnTo>
                  <a:lnTo>
                    <a:pt x="5813869" y="468731"/>
                  </a:lnTo>
                  <a:lnTo>
                    <a:pt x="5816917" y="471779"/>
                  </a:lnTo>
                  <a:lnTo>
                    <a:pt x="5818441" y="471779"/>
                  </a:lnTo>
                  <a:lnTo>
                    <a:pt x="5821489" y="474827"/>
                  </a:lnTo>
                  <a:lnTo>
                    <a:pt x="5829109" y="474827"/>
                  </a:lnTo>
                  <a:lnTo>
                    <a:pt x="5832157" y="476351"/>
                  </a:lnTo>
                  <a:lnTo>
                    <a:pt x="5847397" y="476351"/>
                  </a:lnTo>
                  <a:lnTo>
                    <a:pt x="5851969" y="474827"/>
                  </a:lnTo>
                  <a:lnTo>
                    <a:pt x="5859589" y="474827"/>
                  </a:lnTo>
                  <a:lnTo>
                    <a:pt x="5862637" y="473303"/>
                  </a:lnTo>
                  <a:lnTo>
                    <a:pt x="5864161" y="473303"/>
                  </a:lnTo>
                  <a:lnTo>
                    <a:pt x="5865685" y="471779"/>
                  </a:lnTo>
                  <a:lnTo>
                    <a:pt x="5867209" y="471779"/>
                  </a:lnTo>
                  <a:lnTo>
                    <a:pt x="5870257" y="468731"/>
                  </a:lnTo>
                  <a:close/>
                </a:path>
                <a:path w="7969884" h="1429385">
                  <a:moveTo>
                    <a:pt x="6097625" y="987742"/>
                  </a:moveTo>
                  <a:lnTo>
                    <a:pt x="6094577" y="986218"/>
                  </a:lnTo>
                  <a:lnTo>
                    <a:pt x="6093053" y="984694"/>
                  </a:lnTo>
                  <a:lnTo>
                    <a:pt x="6090005" y="983170"/>
                  </a:lnTo>
                  <a:lnTo>
                    <a:pt x="6086957" y="983170"/>
                  </a:lnTo>
                  <a:lnTo>
                    <a:pt x="6082385" y="981646"/>
                  </a:lnTo>
                  <a:lnTo>
                    <a:pt x="6057900" y="981646"/>
                  </a:lnTo>
                  <a:lnTo>
                    <a:pt x="6053328" y="983170"/>
                  </a:lnTo>
                  <a:lnTo>
                    <a:pt x="6050280" y="983170"/>
                  </a:lnTo>
                  <a:lnTo>
                    <a:pt x="6047232" y="984694"/>
                  </a:lnTo>
                  <a:lnTo>
                    <a:pt x="6045708" y="984694"/>
                  </a:lnTo>
                  <a:lnTo>
                    <a:pt x="6044184" y="986218"/>
                  </a:lnTo>
                  <a:lnTo>
                    <a:pt x="6042660" y="989266"/>
                  </a:lnTo>
                  <a:lnTo>
                    <a:pt x="5957227" y="1239672"/>
                  </a:lnTo>
                  <a:lnTo>
                    <a:pt x="5955703" y="1239672"/>
                  </a:lnTo>
                  <a:lnTo>
                    <a:pt x="5868733" y="995362"/>
                  </a:lnTo>
                  <a:lnTo>
                    <a:pt x="5867209" y="992314"/>
                  </a:lnTo>
                  <a:lnTo>
                    <a:pt x="5867209" y="989266"/>
                  </a:lnTo>
                  <a:lnTo>
                    <a:pt x="5862637" y="984694"/>
                  </a:lnTo>
                  <a:lnTo>
                    <a:pt x="5861113" y="984694"/>
                  </a:lnTo>
                  <a:lnTo>
                    <a:pt x="5858065" y="983170"/>
                  </a:lnTo>
                  <a:lnTo>
                    <a:pt x="5855017" y="983170"/>
                  </a:lnTo>
                  <a:lnTo>
                    <a:pt x="5851969" y="981646"/>
                  </a:lnTo>
                  <a:lnTo>
                    <a:pt x="5823013" y="981646"/>
                  </a:lnTo>
                  <a:lnTo>
                    <a:pt x="5819965" y="983170"/>
                  </a:lnTo>
                  <a:lnTo>
                    <a:pt x="5815393" y="983170"/>
                  </a:lnTo>
                  <a:lnTo>
                    <a:pt x="5812345" y="984694"/>
                  </a:lnTo>
                  <a:lnTo>
                    <a:pt x="5807773" y="989266"/>
                  </a:lnTo>
                  <a:lnTo>
                    <a:pt x="5807773" y="995362"/>
                  </a:lnTo>
                  <a:lnTo>
                    <a:pt x="5809297" y="998410"/>
                  </a:lnTo>
                  <a:lnTo>
                    <a:pt x="5810821" y="1003071"/>
                  </a:lnTo>
                  <a:lnTo>
                    <a:pt x="5919127" y="1294638"/>
                  </a:lnTo>
                  <a:lnTo>
                    <a:pt x="5919127" y="1296162"/>
                  </a:lnTo>
                  <a:lnTo>
                    <a:pt x="5920651" y="1299210"/>
                  </a:lnTo>
                  <a:lnTo>
                    <a:pt x="5922175" y="1300734"/>
                  </a:lnTo>
                  <a:lnTo>
                    <a:pt x="5925223" y="1302258"/>
                  </a:lnTo>
                  <a:lnTo>
                    <a:pt x="5928271" y="1305306"/>
                  </a:lnTo>
                  <a:lnTo>
                    <a:pt x="5887123" y="1410652"/>
                  </a:lnTo>
                  <a:lnTo>
                    <a:pt x="5885599" y="1413700"/>
                  </a:lnTo>
                  <a:lnTo>
                    <a:pt x="5885599" y="1421320"/>
                  </a:lnTo>
                  <a:lnTo>
                    <a:pt x="5890171" y="1425892"/>
                  </a:lnTo>
                  <a:lnTo>
                    <a:pt x="5893219" y="1427416"/>
                  </a:lnTo>
                  <a:lnTo>
                    <a:pt x="5896267" y="1427416"/>
                  </a:lnTo>
                  <a:lnTo>
                    <a:pt x="5900839" y="1428940"/>
                  </a:lnTo>
                  <a:lnTo>
                    <a:pt x="5922175" y="1428940"/>
                  </a:lnTo>
                  <a:lnTo>
                    <a:pt x="5929795" y="1427416"/>
                  </a:lnTo>
                  <a:lnTo>
                    <a:pt x="5935891" y="1425892"/>
                  </a:lnTo>
                  <a:lnTo>
                    <a:pt x="5945035" y="1421320"/>
                  </a:lnTo>
                  <a:lnTo>
                    <a:pt x="5946559" y="1416748"/>
                  </a:lnTo>
                  <a:lnTo>
                    <a:pt x="5986272" y="1305306"/>
                  </a:lnTo>
                  <a:lnTo>
                    <a:pt x="6096101" y="1003071"/>
                  </a:lnTo>
                  <a:lnTo>
                    <a:pt x="6097625" y="998410"/>
                  </a:lnTo>
                  <a:lnTo>
                    <a:pt x="6097625" y="987742"/>
                  </a:lnTo>
                  <a:close/>
                </a:path>
                <a:path w="7969884" h="1429385">
                  <a:moveTo>
                    <a:pt x="6201346" y="259562"/>
                  </a:moveTo>
                  <a:lnTo>
                    <a:pt x="6198133" y="221526"/>
                  </a:lnTo>
                  <a:lnTo>
                    <a:pt x="6180467" y="182321"/>
                  </a:lnTo>
                  <a:lnTo>
                    <a:pt x="6148108" y="156667"/>
                  </a:lnTo>
                  <a:lnTo>
                    <a:pt x="6097168" y="145618"/>
                  </a:lnTo>
                  <a:lnTo>
                    <a:pt x="6080849" y="145072"/>
                  </a:lnTo>
                  <a:lnTo>
                    <a:pt x="6072543" y="145326"/>
                  </a:lnTo>
                  <a:lnTo>
                    <a:pt x="6029896" y="152692"/>
                  </a:lnTo>
                  <a:lnTo>
                    <a:pt x="6015228" y="157264"/>
                  </a:lnTo>
                  <a:lnTo>
                    <a:pt x="6007747" y="159562"/>
                  </a:lnTo>
                  <a:lnTo>
                    <a:pt x="6001131" y="162026"/>
                  </a:lnTo>
                  <a:lnTo>
                    <a:pt x="5995086" y="164757"/>
                  </a:lnTo>
                  <a:lnTo>
                    <a:pt x="5989320" y="167932"/>
                  </a:lnTo>
                  <a:lnTo>
                    <a:pt x="5981700" y="170980"/>
                  </a:lnTo>
                  <a:lnTo>
                    <a:pt x="5975502" y="175552"/>
                  </a:lnTo>
                  <a:lnTo>
                    <a:pt x="5969406" y="181648"/>
                  </a:lnTo>
                  <a:lnTo>
                    <a:pt x="5967882" y="184696"/>
                  </a:lnTo>
                  <a:lnTo>
                    <a:pt x="5967882" y="187744"/>
                  </a:lnTo>
                  <a:lnTo>
                    <a:pt x="5966358" y="190881"/>
                  </a:lnTo>
                  <a:lnTo>
                    <a:pt x="5966358" y="210693"/>
                  </a:lnTo>
                  <a:lnTo>
                    <a:pt x="5967882" y="212217"/>
                  </a:lnTo>
                  <a:lnTo>
                    <a:pt x="5967882" y="215265"/>
                  </a:lnTo>
                  <a:lnTo>
                    <a:pt x="5969406" y="216789"/>
                  </a:lnTo>
                  <a:lnTo>
                    <a:pt x="5969406" y="218313"/>
                  </a:lnTo>
                  <a:lnTo>
                    <a:pt x="5972454" y="221361"/>
                  </a:lnTo>
                  <a:lnTo>
                    <a:pt x="5973978" y="221361"/>
                  </a:lnTo>
                  <a:lnTo>
                    <a:pt x="5975502" y="222885"/>
                  </a:lnTo>
                  <a:lnTo>
                    <a:pt x="5980176" y="222885"/>
                  </a:lnTo>
                  <a:lnTo>
                    <a:pt x="5984748" y="221361"/>
                  </a:lnTo>
                  <a:lnTo>
                    <a:pt x="5989320" y="216789"/>
                  </a:lnTo>
                  <a:lnTo>
                    <a:pt x="5995416" y="213741"/>
                  </a:lnTo>
                  <a:lnTo>
                    <a:pt x="6003036" y="210693"/>
                  </a:lnTo>
                  <a:lnTo>
                    <a:pt x="6010656" y="206121"/>
                  </a:lnTo>
                  <a:lnTo>
                    <a:pt x="6023991" y="200787"/>
                  </a:lnTo>
                  <a:lnTo>
                    <a:pt x="6066231" y="191173"/>
                  </a:lnTo>
                  <a:lnTo>
                    <a:pt x="6076277" y="190881"/>
                  </a:lnTo>
                  <a:lnTo>
                    <a:pt x="6085141" y="191173"/>
                  </a:lnTo>
                  <a:lnTo>
                    <a:pt x="6125045" y="203073"/>
                  </a:lnTo>
                  <a:lnTo>
                    <a:pt x="6129617" y="209169"/>
                  </a:lnTo>
                  <a:lnTo>
                    <a:pt x="6133884" y="214033"/>
                  </a:lnTo>
                  <a:lnTo>
                    <a:pt x="6137427" y="219456"/>
                  </a:lnTo>
                  <a:lnTo>
                    <a:pt x="6140120" y="225463"/>
                  </a:lnTo>
                  <a:lnTo>
                    <a:pt x="6141809" y="232029"/>
                  </a:lnTo>
                  <a:lnTo>
                    <a:pt x="6143815" y="238950"/>
                  </a:lnTo>
                  <a:lnTo>
                    <a:pt x="6145225" y="246100"/>
                  </a:lnTo>
                  <a:lnTo>
                    <a:pt x="6146101" y="253974"/>
                  </a:lnTo>
                  <a:lnTo>
                    <a:pt x="6146292" y="259562"/>
                  </a:lnTo>
                  <a:lnTo>
                    <a:pt x="6146381" y="285470"/>
                  </a:lnTo>
                  <a:lnTo>
                    <a:pt x="6146381" y="326707"/>
                  </a:lnTo>
                  <a:lnTo>
                    <a:pt x="6146381" y="390817"/>
                  </a:lnTo>
                  <a:lnTo>
                    <a:pt x="6116167" y="419392"/>
                  </a:lnTo>
                  <a:lnTo>
                    <a:pt x="6076721" y="435813"/>
                  </a:lnTo>
                  <a:lnTo>
                    <a:pt x="6065520" y="436626"/>
                  </a:lnTo>
                  <a:lnTo>
                    <a:pt x="6052642" y="435775"/>
                  </a:lnTo>
                  <a:lnTo>
                    <a:pt x="6016841" y="415226"/>
                  </a:lnTo>
                  <a:lnTo>
                    <a:pt x="6009132" y="384721"/>
                  </a:lnTo>
                  <a:lnTo>
                    <a:pt x="6009144" y="375500"/>
                  </a:lnTo>
                  <a:lnTo>
                    <a:pt x="6030468" y="341947"/>
                  </a:lnTo>
                  <a:lnTo>
                    <a:pt x="6067107" y="328637"/>
                  </a:lnTo>
                  <a:lnTo>
                    <a:pt x="6097613" y="326707"/>
                  </a:lnTo>
                  <a:lnTo>
                    <a:pt x="6146381" y="326707"/>
                  </a:lnTo>
                  <a:lnTo>
                    <a:pt x="6146381" y="285470"/>
                  </a:lnTo>
                  <a:lnTo>
                    <a:pt x="6103709" y="285470"/>
                  </a:lnTo>
                  <a:lnTo>
                    <a:pt x="6086843" y="286016"/>
                  </a:lnTo>
                  <a:lnTo>
                    <a:pt x="6026226" y="295960"/>
                  </a:lnTo>
                  <a:lnTo>
                    <a:pt x="5982881" y="317754"/>
                  </a:lnTo>
                  <a:lnTo>
                    <a:pt x="5956909" y="353212"/>
                  </a:lnTo>
                  <a:lnTo>
                    <a:pt x="5951118" y="387769"/>
                  </a:lnTo>
                  <a:lnTo>
                    <a:pt x="5951677" y="398018"/>
                  </a:lnTo>
                  <a:lnTo>
                    <a:pt x="5962726" y="434581"/>
                  </a:lnTo>
                  <a:lnTo>
                    <a:pt x="5995225" y="466623"/>
                  </a:lnTo>
                  <a:lnTo>
                    <a:pt x="6033897" y="478066"/>
                  </a:lnTo>
                  <a:lnTo>
                    <a:pt x="6056376" y="479399"/>
                  </a:lnTo>
                  <a:lnTo>
                    <a:pt x="6070104" y="478802"/>
                  </a:lnTo>
                  <a:lnTo>
                    <a:pt x="6108281" y="468731"/>
                  </a:lnTo>
                  <a:lnTo>
                    <a:pt x="6142787" y="445071"/>
                  </a:lnTo>
                  <a:lnTo>
                    <a:pt x="6152477" y="435102"/>
                  </a:lnTo>
                  <a:lnTo>
                    <a:pt x="6152477" y="468731"/>
                  </a:lnTo>
                  <a:lnTo>
                    <a:pt x="6157049" y="473303"/>
                  </a:lnTo>
                  <a:lnTo>
                    <a:pt x="6160097" y="474827"/>
                  </a:lnTo>
                  <a:lnTo>
                    <a:pt x="6166294" y="474827"/>
                  </a:lnTo>
                  <a:lnTo>
                    <a:pt x="6170866" y="476351"/>
                  </a:lnTo>
                  <a:lnTo>
                    <a:pt x="6183058" y="476351"/>
                  </a:lnTo>
                  <a:lnTo>
                    <a:pt x="6187630" y="474827"/>
                  </a:lnTo>
                  <a:lnTo>
                    <a:pt x="6193726" y="474827"/>
                  </a:lnTo>
                  <a:lnTo>
                    <a:pt x="6196774" y="473303"/>
                  </a:lnTo>
                  <a:lnTo>
                    <a:pt x="6201346" y="468731"/>
                  </a:lnTo>
                  <a:lnTo>
                    <a:pt x="6201346" y="435102"/>
                  </a:lnTo>
                  <a:lnTo>
                    <a:pt x="6201346" y="326707"/>
                  </a:lnTo>
                  <a:lnTo>
                    <a:pt x="6201346" y="259562"/>
                  </a:lnTo>
                  <a:close/>
                </a:path>
                <a:path w="7969884" h="1429385">
                  <a:moveTo>
                    <a:pt x="6352324" y="1213675"/>
                  </a:moveTo>
                  <a:lnTo>
                    <a:pt x="6342532" y="1173340"/>
                  </a:lnTo>
                  <a:lnTo>
                    <a:pt x="6310388" y="1142593"/>
                  </a:lnTo>
                  <a:lnTo>
                    <a:pt x="6276124" y="1125194"/>
                  </a:lnTo>
                  <a:lnTo>
                    <a:pt x="6268364" y="1122667"/>
                  </a:lnTo>
                  <a:lnTo>
                    <a:pt x="6240475" y="1111961"/>
                  </a:lnTo>
                  <a:lnTo>
                    <a:pt x="6204394" y="1086993"/>
                  </a:lnTo>
                  <a:lnTo>
                    <a:pt x="6198298" y="1073277"/>
                  </a:lnTo>
                  <a:lnTo>
                    <a:pt x="6198298" y="1058037"/>
                  </a:lnTo>
                  <a:lnTo>
                    <a:pt x="6222682" y="1025944"/>
                  </a:lnTo>
                  <a:lnTo>
                    <a:pt x="6245542" y="1019848"/>
                  </a:lnTo>
                  <a:lnTo>
                    <a:pt x="6254686" y="1019848"/>
                  </a:lnTo>
                  <a:lnTo>
                    <a:pt x="6262484" y="1020127"/>
                  </a:lnTo>
                  <a:lnTo>
                    <a:pt x="6269825" y="1020991"/>
                  </a:lnTo>
                  <a:lnTo>
                    <a:pt x="6276860" y="1022413"/>
                  </a:lnTo>
                  <a:lnTo>
                    <a:pt x="6283744" y="1024420"/>
                  </a:lnTo>
                  <a:lnTo>
                    <a:pt x="6291364" y="1025944"/>
                  </a:lnTo>
                  <a:lnTo>
                    <a:pt x="6298984" y="1028992"/>
                  </a:lnTo>
                  <a:lnTo>
                    <a:pt x="6311176" y="1035088"/>
                  </a:lnTo>
                  <a:lnTo>
                    <a:pt x="6315748" y="1038136"/>
                  </a:lnTo>
                  <a:lnTo>
                    <a:pt x="6320320" y="1039660"/>
                  </a:lnTo>
                  <a:lnTo>
                    <a:pt x="6323368" y="1042708"/>
                  </a:lnTo>
                  <a:lnTo>
                    <a:pt x="6326416" y="1044232"/>
                  </a:lnTo>
                  <a:lnTo>
                    <a:pt x="6329464" y="1044232"/>
                  </a:lnTo>
                  <a:lnTo>
                    <a:pt x="6330988" y="1042708"/>
                  </a:lnTo>
                  <a:lnTo>
                    <a:pt x="6332512" y="1042708"/>
                  </a:lnTo>
                  <a:lnTo>
                    <a:pt x="6334036" y="1041184"/>
                  </a:lnTo>
                  <a:lnTo>
                    <a:pt x="6334036" y="1039660"/>
                  </a:lnTo>
                  <a:lnTo>
                    <a:pt x="6335560" y="1038136"/>
                  </a:lnTo>
                  <a:lnTo>
                    <a:pt x="6335560" y="1036612"/>
                  </a:lnTo>
                  <a:lnTo>
                    <a:pt x="6337084" y="1035088"/>
                  </a:lnTo>
                  <a:lnTo>
                    <a:pt x="6337084" y="1010704"/>
                  </a:lnTo>
                  <a:lnTo>
                    <a:pt x="6335560" y="1007656"/>
                  </a:lnTo>
                  <a:lnTo>
                    <a:pt x="6335560" y="1004608"/>
                  </a:lnTo>
                  <a:lnTo>
                    <a:pt x="6334036" y="1003084"/>
                  </a:lnTo>
                  <a:lnTo>
                    <a:pt x="6334036" y="1001560"/>
                  </a:lnTo>
                  <a:lnTo>
                    <a:pt x="6332512" y="1000036"/>
                  </a:lnTo>
                  <a:lnTo>
                    <a:pt x="6332512" y="998410"/>
                  </a:lnTo>
                  <a:lnTo>
                    <a:pt x="6323368" y="993838"/>
                  </a:lnTo>
                  <a:lnTo>
                    <a:pt x="6314224" y="987742"/>
                  </a:lnTo>
                  <a:lnTo>
                    <a:pt x="6302032" y="984694"/>
                  </a:lnTo>
                  <a:lnTo>
                    <a:pt x="6295936" y="981646"/>
                  </a:lnTo>
                  <a:lnTo>
                    <a:pt x="6280696" y="978598"/>
                  </a:lnTo>
                  <a:lnTo>
                    <a:pt x="6271552" y="977074"/>
                  </a:lnTo>
                  <a:lnTo>
                    <a:pt x="6256210" y="977074"/>
                  </a:lnTo>
                  <a:lnTo>
                    <a:pt x="6218275" y="981570"/>
                  </a:lnTo>
                  <a:lnTo>
                    <a:pt x="6179794" y="998880"/>
                  </a:lnTo>
                  <a:lnTo>
                    <a:pt x="6148717" y="1041603"/>
                  </a:lnTo>
                  <a:lnTo>
                    <a:pt x="6144869" y="1067181"/>
                  </a:lnTo>
                  <a:lnTo>
                    <a:pt x="6145174" y="1077163"/>
                  </a:lnTo>
                  <a:lnTo>
                    <a:pt x="6158966" y="1115656"/>
                  </a:lnTo>
                  <a:lnTo>
                    <a:pt x="6193726" y="1145006"/>
                  </a:lnTo>
                  <a:lnTo>
                    <a:pt x="6228893" y="1161300"/>
                  </a:lnTo>
                  <a:lnTo>
                    <a:pt x="6243231" y="1166952"/>
                  </a:lnTo>
                  <a:lnTo>
                    <a:pt x="6256706" y="1172032"/>
                  </a:lnTo>
                  <a:lnTo>
                    <a:pt x="6262738" y="1175004"/>
                  </a:lnTo>
                  <a:lnTo>
                    <a:pt x="6268199" y="1178267"/>
                  </a:lnTo>
                  <a:lnTo>
                    <a:pt x="6273076" y="1181671"/>
                  </a:lnTo>
                  <a:lnTo>
                    <a:pt x="6280696" y="1186243"/>
                  </a:lnTo>
                  <a:lnTo>
                    <a:pt x="6286792" y="1190815"/>
                  </a:lnTo>
                  <a:lnTo>
                    <a:pt x="6295936" y="1203007"/>
                  </a:lnTo>
                  <a:lnTo>
                    <a:pt x="6297460" y="1209103"/>
                  </a:lnTo>
                  <a:lnTo>
                    <a:pt x="6297460" y="1227493"/>
                  </a:lnTo>
                  <a:lnTo>
                    <a:pt x="6295936" y="1233589"/>
                  </a:lnTo>
                  <a:lnTo>
                    <a:pt x="6289840" y="1245781"/>
                  </a:lnTo>
                  <a:lnTo>
                    <a:pt x="6285268" y="1251877"/>
                  </a:lnTo>
                  <a:lnTo>
                    <a:pt x="6280696" y="1254925"/>
                  </a:lnTo>
                  <a:lnTo>
                    <a:pt x="6274600" y="1259497"/>
                  </a:lnTo>
                  <a:lnTo>
                    <a:pt x="6234874" y="1267117"/>
                  </a:lnTo>
                  <a:lnTo>
                    <a:pt x="6225133" y="1266825"/>
                  </a:lnTo>
                  <a:lnTo>
                    <a:pt x="6187249" y="1257782"/>
                  </a:lnTo>
                  <a:lnTo>
                    <a:pt x="6175438" y="1251877"/>
                  </a:lnTo>
                  <a:lnTo>
                    <a:pt x="6163157" y="1245781"/>
                  </a:lnTo>
                  <a:lnTo>
                    <a:pt x="6158585" y="1242733"/>
                  </a:lnTo>
                  <a:lnTo>
                    <a:pt x="6149441" y="1238161"/>
                  </a:lnTo>
                  <a:lnTo>
                    <a:pt x="6143345" y="1238161"/>
                  </a:lnTo>
                  <a:lnTo>
                    <a:pt x="6143345" y="1239685"/>
                  </a:lnTo>
                  <a:lnTo>
                    <a:pt x="6141821" y="1239685"/>
                  </a:lnTo>
                  <a:lnTo>
                    <a:pt x="6140297" y="1241209"/>
                  </a:lnTo>
                  <a:lnTo>
                    <a:pt x="6140297" y="1242733"/>
                  </a:lnTo>
                  <a:lnTo>
                    <a:pt x="6138773" y="1244257"/>
                  </a:lnTo>
                  <a:lnTo>
                    <a:pt x="6138773" y="1250353"/>
                  </a:lnTo>
                  <a:lnTo>
                    <a:pt x="6137249" y="1253401"/>
                  </a:lnTo>
                  <a:lnTo>
                    <a:pt x="6137249" y="1268641"/>
                  </a:lnTo>
                  <a:lnTo>
                    <a:pt x="6138773" y="1273302"/>
                  </a:lnTo>
                  <a:lnTo>
                    <a:pt x="6138773" y="1277874"/>
                  </a:lnTo>
                  <a:lnTo>
                    <a:pt x="6140297" y="1280922"/>
                  </a:lnTo>
                  <a:lnTo>
                    <a:pt x="6141821" y="1285494"/>
                  </a:lnTo>
                  <a:lnTo>
                    <a:pt x="6144869" y="1287018"/>
                  </a:lnTo>
                  <a:lnTo>
                    <a:pt x="6146393" y="1290066"/>
                  </a:lnTo>
                  <a:lnTo>
                    <a:pt x="6150965" y="1291590"/>
                  </a:lnTo>
                  <a:lnTo>
                    <a:pt x="6157061" y="1294638"/>
                  </a:lnTo>
                  <a:lnTo>
                    <a:pt x="6161633" y="1297686"/>
                  </a:lnTo>
                  <a:lnTo>
                    <a:pt x="6167818" y="1300734"/>
                  </a:lnTo>
                  <a:lnTo>
                    <a:pt x="6176962" y="1302258"/>
                  </a:lnTo>
                  <a:lnTo>
                    <a:pt x="6182728" y="1304302"/>
                  </a:lnTo>
                  <a:lnTo>
                    <a:pt x="6202870" y="1309878"/>
                  </a:lnTo>
                  <a:lnTo>
                    <a:pt x="6209995" y="1310754"/>
                  </a:lnTo>
                  <a:lnTo>
                    <a:pt x="6217539" y="1311211"/>
                  </a:lnTo>
                  <a:lnTo>
                    <a:pt x="6233350" y="1311402"/>
                  </a:lnTo>
                  <a:lnTo>
                    <a:pt x="6246558" y="1311097"/>
                  </a:lnTo>
                  <a:lnTo>
                    <a:pt x="6292456" y="1301597"/>
                  </a:lnTo>
                  <a:lnTo>
                    <a:pt x="6327762" y="1279855"/>
                  </a:lnTo>
                  <a:lnTo>
                    <a:pt x="6347815" y="1245489"/>
                  </a:lnTo>
                  <a:lnTo>
                    <a:pt x="6351765" y="1224876"/>
                  </a:lnTo>
                  <a:lnTo>
                    <a:pt x="6352324" y="1213675"/>
                  </a:lnTo>
                  <a:close/>
                </a:path>
                <a:path w="7969884" h="1429385">
                  <a:moveTo>
                    <a:pt x="6462230" y="167919"/>
                  </a:moveTo>
                  <a:lnTo>
                    <a:pt x="6460706" y="164871"/>
                  </a:lnTo>
                  <a:lnTo>
                    <a:pt x="6460706" y="158788"/>
                  </a:lnTo>
                  <a:lnTo>
                    <a:pt x="6457658" y="155740"/>
                  </a:lnTo>
                  <a:lnTo>
                    <a:pt x="6457658" y="154203"/>
                  </a:lnTo>
                  <a:lnTo>
                    <a:pt x="6456134" y="152679"/>
                  </a:lnTo>
                  <a:lnTo>
                    <a:pt x="6372225" y="152679"/>
                  </a:lnTo>
                  <a:lnTo>
                    <a:pt x="6372225" y="76288"/>
                  </a:lnTo>
                  <a:lnTo>
                    <a:pt x="6370701" y="74764"/>
                  </a:lnTo>
                  <a:lnTo>
                    <a:pt x="6370701" y="73240"/>
                  </a:lnTo>
                  <a:lnTo>
                    <a:pt x="6369177" y="73240"/>
                  </a:lnTo>
                  <a:lnTo>
                    <a:pt x="6367653" y="71716"/>
                  </a:lnTo>
                  <a:lnTo>
                    <a:pt x="6364605" y="70192"/>
                  </a:lnTo>
                  <a:lnTo>
                    <a:pt x="6361557" y="70192"/>
                  </a:lnTo>
                  <a:lnTo>
                    <a:pt x="6358509" y="68668"/>
                  </a:lnTo>
                  <a:lnTo>
                    <a:pt x="6330975" y="68668"/>
                  </a:lnTo>
                  <a:lnTo>
                    <a:pt x="6327927" y="70192"/>
                  </a:lnTo>
                  <a:lnTo>
                    <a:pt x="6324879" y="70192"/>
                  </a:lnTo>
                  <a:lnTo>
                    <a:pt x="6321831" y="71716"/>
                  </a:lnTo>
                  <a:lnTo>
                    <a:pt x="6320307" y="73240"/>
                  </a:lnTo>
                  <a:lnTo>
                    <a:pt x="6318783" y="73240"/>
                  </a:lnTo>
                  <a:lnTo>
                    <a:pt x="6318783" y="74764"/>
                  </a:lnTo>
                  <a:lnTo>
                    <a:pt x="6317259" y="76288"/>
                  </a:lnTo>
                  <a:lnTo>
                    <a:pt x="6317259" y="152679"/>
                  </a:lnTo>
                  <a:lnTo>
                    <a:pt x="6270015" y="152679"/>
                  </a:lnTo>
                  <a:lnTo>
                    <a:pt x="6266967" y="155740"/>
                  </a:lnTo>
                  <a:lnTo>
                    <a:pt x="6266967" y="157264"/>
                  </a:lnTo>
                  <a:lnTo>
                    <a:pt x="6265443" y="158788"/>
                  </a:lnTo>
                  <a:lnTo>
                    <a:pt x="6263919" y="161823"/>
                  </a:lnTo>
                  <a:lnTo>
                    <a:pt x="6263919" y="189255"/>
                  </a:lnTo>
                  <a:lnTo>
                    <a:pt x="6266967" y="192405"/>
                  </a:lnTo>
                  <a:lnTo>
                    <a:pt x="6268491" y="196977"/>
                  </a:lnTo>
                  <a:lnTo>
                    <a:pt x="6271539" y="198501"/>
                  </a:lnTo>
                  <a:lnTo>
                    <a:pt x="6317259" y="198501"/>
                  </a:lnTo>
                  <a:lnTo>
                    <a:pt x="6317259" y="375564"/>
                  </a:lnTo>
                  <a:lnTo>
                    <a:pt x="6321831" y="421386"/>
                  </a:lnTo>
                  <a:lnTo>
                    <a:pt x="6343078" y="460400"/>
                  </a:lnTo>
                  <a:lnTo>
                    <a:pt x="6384036" y="478053"/>
                  </a:lnTo>
                  <a:lnTo>
                    <a:pt x="6405753" y="479386"/>
                  </a:lnTo>
                  <a:lnTo>
                    <a:pt x="6416421" y="479386"/>
                  </a:lnTo>
                  <a:lnTo>
                    <a:pt x="6420993" y="477862"/>
                  </a:lnTo>
                  <a:lnTo>
                    <a:pt x="6427089" y="477862"/>
                  </a:lnTo>
                  <a:lnTo>
                    <a:pt x="6431661" y="476338"/>
                  </a:lnTo>
                  <a:lnTo>
                    <a:pt x="6436233" y="476338"/>
                  </a:lnTo>
                  <a:lnTo>
                    <a:pt x="6445377" y="473290"/>
                  </a:lnTo>
                  <a:lnTo>
                    <a:pt x="6454610" y="468718"/>
                  </a:lnTo>
                  <a:lnTo>
                    <a:pt x="6456134" y="467194"/>
                  </a:lnTo>
                  <a:lnTo>
                    <a:pt x="6459182" y="465670"/>
                  </a:lnTo>
                  <a:lnTo>
                    <a:pt x="6459182" y="462622"/>
                  </a:lnTo>
                  <a:lnTo>
                    <a:pt x="6460706" y="457962"/>
                  </a:lnTo>
                  <a:lnTo>
                    <a:pt x="6462230" y="454914"/>
                  </a:lnTo>
                  <a:lnTo>
                    <a:pt x="6462230" y="442722"/>
                  </a:lnTo>
                  <a:lnTo>
                    <a:pt x="6462230" y="435102"/>
                  </a:lnTo>
                  <a:lnTo>
                    <a:pt x="6460706" y="432054"/>
                  </a:lnTo>
                  <a:lnTo>
                    <a:pt x="6460706" y="427482"/>
                  </a:lnTo>
                  <a:lnTo>
                    <a:pt x="6459182" y="425958"/>
                  </a:lnTo>
                  <a:lnTo>
                    <a:pt x="6459182" y="422910"/>
                  </a:lnTo>
                  <a:lnTo>
                    <a:pt x="6450038" y="422910"/>
                  </a:lnTo>
                  <a:lnTo>
                    <a:pt x="6448425" y="424434"/>
                  </a:lnTo>
                  <a:lnTo>
                    <a:pt x="6445377" y="424434"/>
                  </a:lnTo>
                  <a:lnTo>
                    <a:pt x="6439281" y="427482"/>
                  </a:lnTo>
                  <a:lnTo>
                    <a:pt x="6436233" y="427482"/>
                  </a:lnTo>
                  <a:lnTo>
                    <a:pt x="6433185" y="429006"/>
                  </a:lnTo>
                  <a:lnTo>
                    <a:pt x="6428613" y="430530"/>
                  </a:lnTo>
                  <a:lnTo>
                    <a:pt x="6425565" y="430530"/>
                  </a:lnTo>
                  <a:lnTo>
                    <a:pt x="6420993" y="432054"/>
                  </a:lnTo>
                  <a:lnTo>
                    <a:pt x="6414897" y="432054"/>
                  </a:lnTo>
                  <a:lnTo>
                    <a:pt x="6377368" y="406349"/>
                  </a:lnTo>
                  <a:lnTo>
                    <a:pt x="6372225" y="367944"/>
                  </a:lnTo>
                  <a:lnTo>
                    <a:pt x="6372225" y="198501"/>
                  </a:lnTo>
                  <a:lnTo>
                    <a:pt x="6454610" y="198501"/>
                  </a:lnTo>
                  <a:lnTo>
                    <a:pt x="6457658" y="196977"/>
                  </a:lnTo>
                  <a:lnTo>
                    <a:pt x="6459182" y="192405"/>
                  </a:lnTo>
                  <a:lnTo>
                    <a:pt x="6460706" y="189255"/>
                  </a:lnTo>
                  <a:lnTo>
                    <a:pt x="6462230" y="183159"/>
                  </a:lnTo>
                  <a:lnTo>
                    <a:pt x="6462230" y="167919"/>
                  </a:lnTo>
                  <a:close/>
                </a:path>
                <a:path w="7969884" h="1429385">
                  <a:moveTo>
                    <a:pt x="6488150" y="989266"/>
                  </a:moveTo>
                  <a:lnTo>
                    <a:pt x="6486626" y="987742"/>
                  </a:lnTo>
                  <a:lnTo>
                    <a:pt x="6486626" y="986218"/>
                  </a:lnTo>
                  <a:lnTo>
                    <a:pt x="6485102" y="984694"/>
                  </a:lnTo>
                  <a:lnTo>
                    <a:pt x="6482054" y="984694"/>
                  </a:lnTo>
                  <a:lnTo>
                    <a:pt x="6480530" y="983170"/>
                  </a:lnTo>
                  <a:lnTo>
                    <a:pt x="6474434" y="983170"/>
                  </a:lnTo>
                  <a:lnTo>
                    <a:pt x="6469862" y="981646"/>
                  </a:lnTo>
                  <a:lnTo>
                    <a:pt x="6450050" y="981646"/>
                  </a:lnTo>
                  <a:lnTo>
                    <a:pt x="6446901" y="983170"/>
                  </a:lnTo>
                  <a:lnTo>
                    <a:pt x="6440805" y="983170"/>
                  </a:lnTo>
                  <a:lnTo>
                    <a:pt x="6437757" y="984694"/>
                  </a:lnTo>
                  <a:lnTo>
                    <a:pt x="6436233" y="986218"/>
                  </a:lnTo>
                  <a:lnTo>
                    <a:pt x="6434709" y="986218"/>
                  </a:lnTo>
                  <a:lnTo>
                    <a:pt x="6433185" y="987742"/>
                  </a:lnTo>
                  <a:lnTo>
                    <a:pt x="6433185" y="1300734"/>
                  </a:lnTo>
                  <a:lnTo>
                    <a:pt x="6437757" y="1305306"/>
                  </a:lnTo>
                  <a:lnTo>
                    <a:pt x="6440805" y="1305306"/>
                  </a:lnTo>
                  <a:lnTo>
                    <a:pt x="6443853" y="1306830"/>
                  </a:lnTo>
                  <a:lnTo>
                    <a:pt x="6477482" y="1306830"/>
                  </a:lnTo>
                  <a:lnTo>
                    <a:pt x="6480530" y="1305306"/>
                  </a:lnTo>
                  <a:lnTo>
                    <a:pt x="6482054" y="1305306"/>
                  </a:lnTo>
                  <a:lnTo>
                    <a:pt x="6485102" y="1303782"/>
                  </a:lnTo>
                  <a:lnTo>
                    <a:pt x="6486626" y="1302258"/>
                  </a:lnTo>
                  <a:lnTo>
                    <a:pt x="6486626" y="1300734"/>
                  </a:lnTo>
                  <a:lnTo>
                    <a:pt x="6488150" y="1300734"/>
                  </a:lnTo>
                  <a:lnTo>
                    <a:pt x="6488150" y="989266"/>
                  </a:lnTo>
                  <a:close/>
                </a:path>
                <a:path w="7969884" h="1429385">
                  <a:moveTo>
                    <a:pt x="6494246" y="890016"/>
                  </a:moveTo>
                  <a:lnTo>
                    <a:pt x="6469926" y="856792"/>
                  </a:lnTo>
                  <a:lnTo>
                    <a:pt x="6460718" y="856488"/>
                  </a:lnTo>
                  <a:lnTo>
                    <a:pt x="6451232" y="856818"/>
                  </a:lnTo>
                  <a:lnTo>
                    <a:pt x="6425565" y="890016"/>
                  </a:lnTo>
                  <a:lnTo>
                    <a:pt x="6426111" y="898613"/>
                  </a:lnTo>
                  <a:lnTo>
                    <a:pt x="6460718" y="923645"/>
                  </a:lnTo>
                  <a:lnTo>
                    <a:pt x="6469291" y="923086"/>
                  </a:lnTo>
                  <a:lnTo>
                    <a:pt x="6494246" y="890016"/>
                  </a:lnTo>
                  <a:close/>
                </a:path>
                <a:path w="7969884" h="1429385">
                  <a:moveTo>
                    <a:pt x="6591871" y="158788"/>
                  </a:moveTo>
                  <a:lnTo>
                    <a:pt x="6590347" y="157264"/>
                  </a:lnTo>
                  <a:lnTo>
                    <a:pt x="6590347" y="155740"/>
                  </a:lnTo>
                  <a:lnTo>
                    <a:pt x="6588823" y="155740"/>
                  </a:lnTo>
                  <a:lnTo>
                    <a:pt x="6585775" y="152692"/>
                  </a:lnTo>
                  <a:lnTo>
                    <a:pt x="6584251" y="152692"/>
                  </a:lnTo>
                  <a:lnTo>
                    <a:pt x="6581203" y="151168"/>
                  </a:lnTo>
                  <a:lnTo>
                    <a:pt x="6573583" y="151168"/>
                  </a:lnTo>
                  <a:lnTo>
                    <a:pt x="6569011" y="149644"/>
                  </a:lnTo>
                  <a:lnTo>
                    <a:pt x="6558343" y="149644"/>
                  </a:lnTo>
                  <a:lnTo>
                    <a:pt x="6553771" y="151168"/>
                  </a:lnTo>
                  <a:lnTo>
                    <a:pt x="6546151" y="151168"/>
                  </a:lnTo>
                  <a:lnTo>
                    <a:pt x="6543002" y="152692"/>
                  </a:lnTo>
                  <a:lnTo>
                    <a:pt x="6541478" y="152692"/>
                  </a:lnTo>
                  <a:lnTo>
                    <a:pt x="6538430" y="154216"/>
                  </a:lnTo>
                  <a:lnTo>
                    <a:pt x="6535382" y="157264"/>
                  </a:lnTo>
                  <a:lnTo>
                    <a:pt x="6535382" y="467207"/>
                  </a:lnTo>
                  <a:lnTo>
                    <a:pt x="6536906" y="468731"/>
                  </a:lnTo>
                  <a:lnTo>
                    <a:pt x="6536906" y="471779"/>
                  </a:lnTo>
                  <a:lnTo>
                    <a:pt x="6538430" y="471779"/>
                  </a:lnTo>
                  <a:lnTo>
                    <a:pt x="6541478" y="473303"/>
                  </a:lnTo>
                  <a:lnTo>
                    <a:pt x="6543002" y="474827"/>
                  </a:lnTo>
                  <a:lnTo>
                    <a:pt x="6549199" y="474827"/>
                  </a:lnTo>
                  <a:lnTo>
                    <a:pt x="6553771" y="476351"/>
                  </a:lnTo>
                  <a:lnTo>
                    <a:pt x="6569011" y="476351"/>
                  </a:lnTo>
                  <a:lnTo>
                    <a:pt x="6573583" y="474827"/>
                  </a:lnTo>
                  <a:lnTo>
                    <a:pt x="6581203" y="474827"/>
                  </a:lnTo>
                  <a:lnTo>
                    <a:pt x="6584251" y="473303"/>
                  </a:lnTo>
                  <a:lnTo>
                    <a:pt x="6585775" y="473303"/>
                  </a:lnTo>
                  <a:lnTo>
                    <a:pt x="6587299" y="471779"/>
                  </a:lnTo>
                  <a:lnTo>
                    <a:pt x="6588823" y="471779"/>
                  </a:lnTo>
                  <a:lnTo>
                    <a:pt x="6591871" y="468731"/>
                  </a:lnTo>
                  <a:lnTo>
                    <a:pt x="6591871" y="158788"/>
                  </a:lnTo>
                  <a:close/>
                </a:path>
                <a:path w="7969884" h="1429385">
                  <a:moveTo>
                    <a:pt x="6597967" y="58013"/>
                  </a:moveTo>
                  <a:lnTo>
                    <a:pt x="6572986" y="24930"/>
                  </a:lnTo>
                  <a:lnTo>
                    <a:pt x="6564439" y="24384"/>
                  </a:lnTo>
                  <a:lnTo>
                    <a:pt x="6554991" y="24930"/>
                  </a:lnTo>
                  <a:lnTo>
                    <a:pt x="6529286" y="58013"/>
                  </a:lnTo>
                  <a:lnTo>
                    <a:pt x="6529629" y="67437"/>
                  </a:lnTo>
                  <a:lnTo>
                    <a:pt x="6562915" y="91630"/>
                  </a:lnTo>
                  <a:lnTo>
                    <a:pt x="6572339" y="91300"/>
                  </a:lnTo>
                  <a:lnTo>
                    <a:pt x="6597967" y="58013"/>
                  </a:lnTo>
                  <a:close/>
                </a:path>
                <a:path w="7969884" h="1429385">
                  <a:moveTo>
                    <a:pt x="6782562" y="1213675"/>
                  </a:moveTo>
                  <a:lnTo>
                    <a:pt x="6772745" y="1173340"/>
                  </a:lnTo>
                  <a:lnTo>
                    <a:pt x="6740601" y="1142593"/>
                  </a:lnTo>
                  <a:lnTo>
                    <a:pt x="6706260" y="1125194"/>
                  </a:lnTo>
                  <a:lnTo>
                    <a:pt x="6698526" y="1122667"/>
                  </a:lnTo>
                  <a:lnTo>
                    <a:pt x="6691211" y="1119860"/>
                  </a:lnTo>
                  <a:lnTo>
                    <a:pt x="6684188" y="1117041"/>
                  </a:lnTo>
                  <a:lnTo>
                    <a:pt x="6677304" y="1114526"/>
                  </a:lnTo>
                  <a:lnTo>
                    <a:pt x="6670713" y="1111961"/>
                  </a:lnTo>
                  <a:lnTo>
                    <a:pt x="6634543" y="1086993"/>
                  </a:lnTo>
                  <a:lnTo>
                    <a:pt x="6628447" y="1073277"/>
                  </a:lnTo>
                  <a:lnTo>
                    <a:pt x="6628447" y="1058037"/>
                  </a:lnTo>
                  <a:lnTo>
                    <a:pt x="6652920" y="1025944"/>
                  </a:lnTo>
                  <a:lnTo>
                    <a:pt x="6675780" y="1019848"/>
                  </a:lnTo>
                  <a:lnTo>
                    <a:pt x="6684924" y="1019848"/>
                  </a:lnTo>
                  <a:lnTo>
                    <a:pt x="6692671" y="1020127"/>
                  </a:lnTo>
                  <a:lnTo>
                    <a:pt x="6699974" y="1020991"/>
                  </a:lnTo>
                  <a:lnTo>
                    <a:pt x="6707010" y="1022413"/>
                  </a:lnTo>
                  <a:lnTo>
                    <a:pt x="6713880" y="1024420"/>
                  </a:lnTo>
                  <a:lnTo>
                    <a:pt x="6721500" y="1025944"/>
                  </a:lnTo>
                  <a:lnTo>
                    <a:pt x="6729120" y="1028992"/>
                  </a:lnTo>
                  <a:lnTo>
                    <a:pt x="6741414" y="1035088"/>
                  </a:lnTo>
                  <a:lnTo>
                    <a:pt x="6745986" y="1038136"/>
                  </a:lnTo>
                  <a:lnTo>
                    <a:pt x="6750558" y="1039660"/>
                  </a:lnTo>
                  <a:lnTo>
                    <a:pt x="6753606" y="1042708"/>
                  </a:lnTo>
                  <a:lnTo>
                    <a:pt x="6756654" y="1044232"/>
                  </a:lnTo>
                  <a:lnTo>
                    <a:pt x="6759702" y="1044232"/>
                  </a:lnTo>
                  <a:lnTo>
                    <a:pt x="6761226" y="1042708"/>
                  </a:lnTo>
                  <a:lnTo>
                    <a:pt x="6762750" y="1042708"/>
                  </a:lnTo>
                  <a:lnTo>
                    <a:pt x="6762750" y="1041184"/>
                  </a:lnTo>
                  <a:lnTo>
                    <a:pt x="6765798" y="1038136"/>
                  </a:lnTo>
                  <a:lnTo>
                    <a:pt x="6765798" y="1035088"/>
                  </a:lnTo>
                  <a:lnTo>
                    <a:pt x="6767322" y="1032040"/>
                  </a:lnTo>
                  <a:lnTo>
                    <a:pt x="6767322" y="1019848"/>
                  </a:lnTo>
                  <a:lnTo>
                    <a:pt x="6767322" y="1012228"/>
                  </a:lnTo>
                  <a:lnTo>
                    <a:pt x="6765798" y="1010704"/>
                  </a:lnTo>
                  <a:lnTo>
                    <a:pt x="6765798" y="1004608"/>
                  </a:lnTo>
                  <a:lnTo>
                    <a:pt x="6764274" y="1003084"/>
                  </a:lnTo>
                  <a:lnTo>
                    <a:pt x="6764274" y="1001560"/>
                  </a:lnTo>
                  <a:lnTo>
                    <a:pt x="6762750" y="1000036"/>
                  </a:lnTo>
                  <a:lnTo>
                    <a:pt x="6761226" y="998410"/>
                  </a:lnTo>
                  <a:lnTo>
                    <a:pt x="6759702" y="996886"/>
                  </a:lnTo>
                  <a:lnTo>
                    <a:pt x="6753606" y="993838"/>
                  </a:lnTo>
                  <a:lnTo>
                    <a:pt x="6744462" y="987742"/>
                  </a:lnTo>
                  <a:lnTo>
                    <a:pt x="6732168" y="984694"/>
                  </a:lnTo>
                  <a:lnTo>
                    <a:pt x="6726072" y="981646"/>
                  </a:lnTo>
                  <a:lnTo>
                    <a:pt x="6710832" y="978598"/>
                  </a:lnTo>
                  <a:lnTo>
                    <a:pt x="6701688" y="977074"/>
                  </a:lnTo>
                  <a:lnTo>
                    <a:pt x="6686448" y="977074"/>
                  </a:lnTo>
                  <a:lnTo>
                    <a:pt x="6648272" y="981570"/>
                  </a:lnTo>
                  <a:lnTo>
                    <a:pt x="6609943" y="998880"/>
                  </a:lnTo>
                  <a:lnTo>
                    <a:pt x="6581203" y="1033564"/>
                  </a:lnTo>
                  <a:lnTo>
                    <a:pt x="6575107" y="1067181"/>
                  </a:lnTo>
                  <a:lnTo>
                    <a:pt x="6575412" y="1077163"/>
                  </a:lnTo>
                  <a:lnTo>
                    <a:pt x="6589204" y="1115656"/>
                  </a:lnTo>
                  <a:lnTo>
                    <a:pt x="6599491" y="1126718"/>
                  </a:lnTo>
                  <a:lnTo>
                    <a:pt x="6604584" y="1132141"/>
                  </a:lnTo>
                  <a:lnTo>
                    <a:pt x="6651396" y="1158722"/>
                  </a:lnTo>
                  <a:lnTo>
                    <a:pt x="6658470" y="1161300"/>
                  </a:lnTo>
                  <a:lnTo>
                    <a:pt x="6665684" y="1164132"/>
                  </a:lnTo>
                  <a:lnTo>
                    <a:pt x="6678828" y="1169479"/>
                  </a:lnTo>
                  <a:lnTo>
                    <a:pt x="6685648" y="1172032"/>
                  </a:lnTo>
                  <a:lnTo>
                    <a:pt x="6692163" y="1175004"/>
                  </a:lnTo>
                  <a:lnTo>
                    <a:pt x="6698120" y="1178267"/>
                  </a:lnTo>
                  <a:lnTo>
                    <a:pt x="6703212" y="1181671"/>
                  </a:lnTo>
                  <a:lnTo>
                    <a:pt x="6710832" y="1186243"/>
                  </a:lnTo>
                  <a:lnTo>
                    <a:pt x="6716928" y="1190815"/>
                  </a:lnTo>
                  <a:lnTo>
                    <a:pt x="6726072" y="1203007"/>
                  </a:lnTo>
                  <a:lnTo>
                    <a:pt x="6727596" y="1209103"/>
                  </a:lnTo>
                  <a:lnTo>
                    <a:pt x="6727596" y="1227493"/>
                  </a:lnTo>
                  <a:lnTo>
                    <a:pt x="6726072" y="1233589"/>
                  </a:lnTo>
                  <a:lnTo>
                    <a:pt x="6719976" y="1245781"/>
                  </a:lnTo>
                  <a:lnTo>
                    <a:pt x="6715404" y="1251877"/>
                  </a:lnTo>
                  <a:lnTo>
                    <a:pt x="6710832" y="1254925"/>
                  </a:lnTo>
                  <a:lnTo>
                    <a:pt x="6704736" y="1259497"/>
                  </a:lnTo>
                  <a:lnTo>
                    <a:pt x="6665112" y="1267117"/>
                  </a:lnTo>
                  <a:lnTo>
                    <a:pt x="6655384" y="1266825"/>
                  </a:lnTo>
                  <a:lnTo>
                    <a:pt x="6617398" y="1257782"/>
                  </a:lnTo>
                  <a:lnTo>
                    <a:pt x="6605587" y="1251877"/>
                  </a:lnTo>
                  <a:lnTo>
                    <a:pt x="6587299" y="1242733"/>
                  </a:lnTo>
                  <a:lnTo>
                    <a:pt x="6582727" y="1239685"/>
                  </a:lnTo>
                  <a:lnTo>
                    <a:pt x="6579679" y="1238161"/>
                  </a:lnTo>
                  <a:lnTo>
                    <a:pt x="6573583" y="1238161"/>
                  </a:lnTo>
                  <a:lnTo>
                    <a:pt x="6570535" y="1241209"/>
                  </a:lnTo>
                  <a:lnTo>
                    <a:pt x="6570535" y="1242733"/>
                  </a:lnTo>
                  <a:lnTo>
                    <a:pt x="6569011" y="1244257"/>
                  </a:lnTo>
                  <a:lnTo>
                    <a:pt x="6569011" y="1247305"/>
                  </a:lnTo>
                  <a:lnTo>
                    <a:pt x="6567487" y="1250353"/>
                  </a:lnTo>
                  <a:lnTo>
                    <a:pt x="6567487" y="1273302"/>
                  </a:lnTo>
                  <a:lnTo>
                    <a:pt x="6569011" y="1277874"/>
                  </a:lnTo>
                  <a:lnTo>
                    <a:pt x="6570535" y="1280922"/>
                  </a:lnTo>
                  <a:lnTo>
                    <a:pt x="6572059" y="1285494"/>
                  </a:lnTo>
                  <a:lnTo>
                    <a:pt x="6575107" y="1287018"/>
                  </a:lnTo>
                  <a:lnTo>
                    <a:pt x="6576631" y="1290066"/>
                  </a:lnTo>
                  <a:lnTo>
                    <a:pt x="6581203" y="1291590"/>
                  </a:lnTo>
                  <a:lnTo>
                    <a:pt x="6585775" y="1294638"/>
                  </a:lnTo>
                  <a:lnTo>
                    <a:pt x="6597967" y="1300734"/>
                  </a:lnTo>
                  <a:lnTo>
                    <a:pt x="6605587" y="1302258"/>
                  </a:lnTo>
                  <a:lnTo>
                    <a:pt x="6612229" y="1304302"/>
                  </a:lnTo>
                  <a:lnTo>
                    <a:pt x="6618732" y="1306068"/>
                  </a:lnTo>
                  <a:lnTo>
                    <a:pt x="6625514" y="1307833"/>
                  </a:lnTo>
                  <a:lnTo>
                    <a:pt x="6633019" y="1309878"/>
                  </a:lnTo>
                  <a:lnTo>
                    <a:pt x="6640195" y="1310754"/>
                  </a:lnTo>
                  <a:lnTo>
                    <a:pt x="6647777" y="1311211"/>
                  </a:lnTo>
                  <a:lnTo>
                    <a:pt x="6655613" y="1311376"/>
                  </a:lnTo>
                  <a:lnTo>
                    <a:pt x="6663588" y="1311402"/>
                  </a:lnTo>
                  <a:lnTo>
                    <a:pt x="6676784" y="1311097"/>
                  </a:lnTo>
                  <a:lnTo>
                    <a:pt x="6722618" y="1301597"/>
                  </a:lnTo>
                  <a:lnTo>
                    <a:pt x="6757365" y="1279855"/>
                  </a:lnTo>
                  <a:lnTo>
                    <a:pt x="6778066" y="1245489"/>
                  </a:lnTo>
                  <a:lnTo>
                    <a:pt x="6782016" y="1224876"/>
                  </a:lnTo>
                  <a:lnTo>
                    <a:pt x="6782562" y="1213675"/>
                  </a:lnTo>
                  <a:close/>
                </a:path>
                <a:path w="7969884" h="1429385">
                  <a:moveTo>
                    <a:pt x="6974776" y="309943"/>
                  </a:moveTo>
                  <a:lnTo>
                    <a:pt x="6969633" y="256654"/>
                  </a:lnTo>
                  <a:lnTo>
                    <a:pt x="6954202" y="212966"/>
                  </a:lnTo>
                  <a:lnTo>
                    <a:pt x="6940613" y="192405"/>
                  </a:lnTo>
                  <a:lnTo>
                    <a:pt x="6938200" y="189255"/>
                  </a:lnTo>
                  <a:lnTo>
                    <a:pt x="6928447" y="179336"/>
                  </a:lnTo>
                  <a:lnTo>
                    <a:pt x="6917385" y="170395"/>
                  </a:lnTo>
                  <a:lnTo>
                    <a:pt x="6916699" y="169989"/>
                  </a:lnTo>
                  <a:lnTo>
                    <a:pt x="6916699" y="309943"/>
                  </a:lnTo>
                  <a:lnTo>
                    <a:pt x="6916648" y="316039"/>
                  </a:lnTo>
                  <a:lnTo>
                    <a:pt x="6910667" y="361848"/>
                  </a:lnTo>
                  <a:lnTo>
                    <a:pt x="6893903" y="399948"/>
                  </a:lnTo>
                  <a:lnTo>
                    <a:pt x="6855498" y="428434"/>
                  </a:lnTo>
                  <a:lnTo>
                    <a:pt x="6822186" y="433578"/>
                  </a:lnTo>
                  <a:lnTo>
                    <a:pt x="6809283" y="432981"/>
                  </a:lnTo>
                  <a:lnTo>
                    <a:pt x="6769392" y="417791"/>
                  </a:lnTo>
                  <a:lnTo>
                    <a:pt x="6743865" y="388594"/>
                  </a:lnTo>
                  <a:lnTo>
                    <a:pt x="6731736" y="347941"/>
                  </a:lnTo>
                  <a:lnTo>
                    <a:pt x="6729158" y="309943"/>
                  </a:lnTo>
                  <a:lnTo>
                    <a:pt x="6729400" y="300647"/>
                  </a:lnTo>
                  <a:lnTo>
                    <a:pt x="6729514" y="297980"/>
                  </a:lnTo>
                  <a:lnTo>
                    <a:pt x="6730466" y="286613"/>
                  </a:lnTo>
                  <a:lnTo>
                    <a:pt x="6732384" y="274942"/>
                  </a:lnTo>
                  <a:lnTo>
                    <a:pt x="6735318" y="264121"/>
                  </a:lnTo>
                  <a:lnTo>
                    <a:pt x="6738150" y="253225"/>
                  </a:lnTo>
                  <a:lnTo>
                    <a:pt x="6758064" y="218325"/>
                  </a:lnTo>
                  <a:lnTo>
                    <a:pt x="6790487" y="197548"/>
                  </a:lnTo>
                  <a:lnTo>
                    <a:pt x="6823710" y="192405"/>
                  </a:lnTo>
                  <a:lnTo>
                    <a:pt x="6836677" y="192976"/>
                  </a:lnTo>
                  <a:lnTo>
                    <a:pt x="6876593" y="206667"/>
                  </a:lnTo>
                  <a:lnTo>
                    <a:pt x="6901485" y="236664"/>
                  </a:lnTo>
                  <a:lnTo>
                    <a:pt x="6914197" y="277749"/>
                  </a:lnTo>
                  <a:lnTo>
                    <a:pt x="6916699" y="309943"/>
                  </a:lnTo>
                  <a:lnTo>
                    <a:pt x="6916699" y="169989"/>
                  </a:lnTo>
                  <a:lnTo>
                    <a:pt x="6876567" y="152133"/>
                  </a:lnTo>
                  <a:lnTo>
                    <a:pt x="6826758" y="145059"/>
                  </a:lnTo>
                  <a:lnTo>
                    <a:pt x="6807251" y="145897"/>
                  </a:lnTo>
                  <a:lnTo>
                    <a:pt x="6758178" y="157251"/>
                  </a:lnTo>
                  <a:lnTo>
                    <a:pt x="6719951" y="183019"/>
                  </a:lnTo>
                  <a:lnTo>
                    <a:pt x="6692582" y="218262"/>
                  </a:lnTo>
                  <a:lnTo>
                    <a:pt x="6676352" y="263652"/>
                  </a:lnTo>
                  <a:lnTo>
                    <a:pt x="6671208" y="316039"/>
                  </a:lnTo>
                  <a:lnTo>
                    <a:pt x="6671780" y="334911"/>
                  </a:lnTo>
                  <a:lnTo>
                    <a:pt x="6680352" y="384708"/>
                  </a:lnTo>
                  <a:lnTo>
                    <a:pt x="6699212" y="425513"/>
                  </a:lnTo>
                  <a:lnTo>
                    <a:pt x="6728409" y="454964"/>
                  </a:lnTo>
                  <a:lnTo>
                    <a:pt x="6768770" y="473608"/>
                  </a:lnTo>
                  <a:lnTo>
                    <a:pt x="6819138" y="479386"/>
                  </a:lnTo>
                  <a:lnTo>
                    <a:pt x="6838048" y="478777"/>
                  </a:lnTo>
                  <a:lnTo>
                    <a:pt x="6887807" y="467194"/>
                  </a:lnTo>
                  <a:lnTo>
                    <a:pt x="6926046" y="442887"/>
                  </a:lnTo>
                  <a:lnTo>
                    <a:pt x="6935178" y="433578"/>
                  </a:lnTo>
                  <a:lnTo>
                    <a:pt x="6936676" y="432054"/>
                  </a:lnTo>
                  <a:lnTo>
                    <a:pt x="6960248" y="393179"/>
                  </a:lnTo>
                  <a:lnTo>
                    <a:pt x="6972490" y="345427"/>
                  </a:lnTo>
                  <a:lnTo>
                    <a:pt x="6974205" y="327964"/>
                  </a:lnTo>
                  <a:lnTo>
                    <a:pt x="6974776" y="309943"/>
                  </a:lnTo>
                  <a:close/>
                </a:path>
                <a:path w="7969884" h="1429385">
                  <a:moveTo>
                    <a:pt x="7319581" y="468731"/>
                  </a:moveTo>
                  <a:lnTo>
                    <a:pt x="7319492" y="274751"/>
                  </a:lnTo>
                  <a:lnTo>
                    <a:pt x="7316368" y="236423"/>
                  </a:lnTo>
                  <a:lnTo>
                    <a:pt x="7302246" y="193929"/>
                  </a:lnTo>
                  <a:lnTo>
                    <a:pt x="7301446" y="192430"/>
                  </a:lnTo>
                  <a:lnTo>
                    <a:pt x="7271309" y="161086"/>
                  </a:lnTo>
                  <a:lnTo>
                    <a:pt x="7224928" y="145872"/>
                  </a:lnTo>
                  <a:lnTo>
                    <a:pt x="7209752" y="145072"/>
                  </a:lnTo>
                  <a:lnTo>
                    <a:pt x="7197128" y="145923"/>
                  </a:lnTo>
                  <a:lnTo>
                    <a:pt x="7159371" y="158788"/>
                  </a:lnTo>
                  <a:lnTo>
                    <a:pt x="7120115" y="187756"/>
                  </a:lnTo>
                  <a:lnTo>
                    <a:pt x="7107453" y="201549"/>
                  </a:lnTo>
                  <a:lnTo>
                    <a:pt x="7107453" y="157264"/>
                  </a:lnTo>
                  <a:lnTo>
                    <a:pt x="7105929" y="155740"/>
                  </a:lnTo>
                  <a:lnTo>
                    <a:pt x="7105929" y="154216"/>
                  </a:lnTo>
                  <a:lnTo>
                    <a:pt x="7104405" y="154216"/>
                  </a:lnTo>
                  <a:lnTo>
                    <a:pt x="7102881" y="152692"/>
                  </a:lnTo>
                  <a:lnTo>
                    <a:pt x="7099833" y="151168"/>
                  </a:lnTo>
                  <a:lnTo>
                    <a:pt x="7090689" y="151168"/>
                  </a:lnTo>
                  <a:lnTo>
                    <a:pt x="7087641" y="149644"/>
                  </a:lnTo>
                  <a:lnTo>
                    <a:pt x="7076986" y="149644"/>
                  </a:lnTo>
                  <a:lnTo>
                    <a:pt x="7072401" y="151168"/>
                  </a:lnTo>
                  <a:lnTo>
                    <a:pt x="7064781" y="151168"/>
                  </a:lnTo>
                  <a:lnTo>
                    <a:pt x="7061733" y="152692"/>
                  </a:lnTo>
                  <a:lnTo>
                    <a:pt x="7057174" y="157264"/>
                  </a:lnTo>
                  <a:lnTo>
                    <a:pt x="7057174" y="468731"/>
                  </a:lnTo>
                  <a:lnTo>
                    <a:pt x="7058698" y="470255"/>
                  </a:lnTo>
                  <a:lnTo>
                    <a:pt x="7058698" y="471779"/>
                  </a:lnTo>
                  <a:lnTo>
                    <a:pt x="7060209" y="471779"/>
                  </a:lnTo>
                  <a:lnTo>
                    <a:pt x="7063257" y="473303"/>
                  </a:lnTo>
                  <a:lnTo>
                    <a:pt x="7064781" y="474827"/>
                  </a:lnTo>
                  <a:lnTo>
                    <a:pt x="7070877" y="474827"/>
                  </a:lnTo>
                  <a:lnTo>
                    <a:pt x="7075462" y="476351"/>
                  </a:lnTo>
                  <a:lnTo>
                    <a:pt x="7090689" y="476351"/>
                  </a:lnTo>
                  <a:lnTo>
                    <a:pt x="7095274" y="474827"/>
                  </a:lnTo>
                  <a:lnTo>
                    <a:pt x="7102881" y="474827"/>
                  </a:lnTo>
                  <a:lnTo>
                    <a:pt x="7104405" y="473303"/>
                  </a:lnTo>
                  <a:lnTo>
                    <a:pt x="7107453" y="473303"/>
                  </a:lnTo>
                  <a:lnTo>
                    <a:pt x="7108977" y="471779"/>
                  </a:lnTo>
                  <a:lnTo>
                    <a:pt x="7110501" y="471779"/>
                  </a:lnTo>
                  <a:lnTo>
                    <a:pt x="7112127" y="470255"/>
                  </a:lnTo>
                  <a:lnTo>
                    <a:pt x="7112127" y="468731"/>
                  </a:lnTo>
                  <a:lnTo>
                    <a:pt x="7113651" y="467207"/>
                  </a:lnTo>
                  <a:lnTo>
                    <a:pt x="7113651" y="251942"/>
                  </a:lnTo>
                  <a:lnTo>
                    <a:pt x="7124814" y="238785"/>
                  </a:lnTo>
                  <a:lnTo>
                    <a:pt x="7156323" y="209169"/>
                  </a:lnTo>
                  <a:lnTo>
                    <a:pt x="7169163" y="201549"/>
                  </a:lnTo>
                  <a:lnTo>
                    <a:pt x="7178230" y="197548"/>
                  </a:lnTo>
                  <a:lnTo>
                    <a:pt x="7188682" y="194805"/>
                  </a:lnTo>
                  <a:lnTo>
                    <a:pt x="7198995" y="193929"/>
                  </a:lnTo>
                  <a:lnTo>
                    <a:pt x="7206793" y="194233"/>
                  </a:lnTo>
                  <a:lnTo>
                    <a:pt x="7243267" y="212890"/>
                  </a:lnTo>
                  <a:lnTo>
                    <a:pt x="7261174" y="253085"/>
                  </a:lnTo>
                  <a:lnTo>
                    <a:pt x="7263092" y="286994"/>
                  </a:lnTo>
                  <a:lnTo>
                    <a:pt x="7263092" y="468731"/>
                  </a:lnTo>
                  <a:lnTo>
                    <a:pt x="7266140" y="471779"/>
                  </a:lnTo>
                  <a:lnTo>
                    <a:pt x="7267664" y="471779"/>
                  </a:lnTo>
                  <a:lnTo>
                    <a:pt x="7270712" y="474827"/>
                  </a:lnTo>
                  <a:lnTo>
                    <a:pt x="7276808" y="474827"/>
                  </a:lnTo>
                  <a:lnTo>
                    <a:pt x="7281380" y="476351"/>
                  </a:lnTo>
                  <a:lnTo>
                    <a:pt x="7296620" y="476351"/>
                  </a:lnTo>
                  <a:lnTo>
                    <a:pt x="7301293" y="474827"/>
                  </a:lnTo>
                  <a:lnTo>
                    <a:pt x="7308913" y="474827"/>
                  </a:lnTo>
                  <a:lnTo>
                    <a:pt x="7311961" y="473303"/>
                  </a:lnTo>
                  <a:lnTo>
                    <a:pt x="7313485" y="473303"/>
                  </a:lnTo>
                  <a:lnTo>
                    <a:pt x="7315009" y="471779"/>
                  </a:lnTo>
                  <a:lnTo>
                    <a:pt x="7316533" y="471779"/>
                  </a:lnTo>
                  <a:lnTo>
                    <a:pt x="7319581" y="468731"/>
                  </a:lnTo>
                  <a:close/>
                </a:path>
                <a:path w="7969884" h="1429385">
                  <a:moveTo>
                    <a:pt x="7969478" y="443230"/>
                  </a:moveTo>
                  <a:lnTo>
                    <a:pt x="7967954" y="439420"/>
                  </a:lnTo>
                  <a:lnTo>
                    <a:pt x="7967954" y="435610"/>
                  </a:lnTo>
                  <a:lnTo>
                    <a:pt x="7966430" y="434340"/>
                  </a:lnTo>
                  <a:lnTo>
                    <a:pt x="7966430" y="431800"/>
                  </a:lnTo>
                  <a:lnTo>
                    <a:pt x="7964906" y="431800"/>
                  </a:lnTo>
                  <a:lnTo>
                    <a:pt x="7963382" y="430530"/>
                  </a:lnTo>
                  <a:lnTo>
                    <a:pt x="7948041" y="430530"/>
                  </a:lnTo>
                  <a:lnTo>
                    <a:pt x="7941945" y="426720"/>
                  </a:lnTo>
                  <a:lnTo>
                    <a:pt x="7937373" y="425450"/>
                  </a:lnTo>
                  <a:lnTo>
                    <a:pt x="7931277" y="420370"/>
                  </a:lnTo>
                  <a:lnTo>
                    <a:pt x="7926705" y="417830"/>
                  </a:lnTo>
                  <a:lnTo>
                    <a:pt x="7919085" y="412750"/>
                  </a:lnTo>
                  <a:lnTo>
                    <a:pt x="7912989" y="408940"/>
                  </a:lnTo>
                  <a:lnTo>
                    <a:pt x="7906994" y="403860"/>
                  </a:lnTo>
                  <a:lnTo>
                    <a:pt x="7900416" y="398780"/>
                  </a:lnTo>
                  <a:lnTo>
                    <a:pt x="7893278" y="393700"/>
                  </a:lnTo>
                  <a:lnTo>
                    <a:pt x="7885557" y="387350"/>
                  </a:lnTo>
                  <a:lnTo>
                    <a:pt x="7890992" y="379730"/>
                  </a:lnTo>
                  <a:lnTo>
                    <a:pt x="7895844" y="373380"/>
                  </a:lnTo>
                  <a:lnTo>
                    <a:pt x="7900136" y="365760"/>
                  </a:lnTo>
                  <a:lnTo>
                    <a:pt x="7903845" y="358140"/>
                  </a:lnTo>
                  <a:lnTo>
                    <a:pt x="7905280" y="355600"/>
                  </a:lnTo>
                  <a:lnTo>
                    <a:pt x="7908137" y="350520"/>
                  </a:lnTo>
                  <a:lnTo>
                    <a:pt x="7911846" y="341630"/>
                  </a:lnTo>
                  <a:lnTo>
                    <a:pt x="7914995" y="334010"/>
                  </a:lnTo>
                  <a:lnTo>
                    <a:pt x="7917561" y="325120"/>
                  </a:lnTo>
                  <a:lnTo>
                    <a:pt x="7920710" y="316230"/>
                  </a:lnTo>
                  <a:lnTo>
                    <a:pt x="7923276" y="307340"/>
                  </a:lnTo>
                  <a:lnTo>
                    <a:pt x="7925282" y="298450"/>
                  </a:lnTo>
                  <a:lnTo>
                    <a:pt x="7926705" y="289560"/>
                  </a:lnTo>
                  <a:lnTo>
                    <a:pt x="7928470" y="280670"/>
                  </a:lnTo>
                  <a:lnTo>
                    <a:pt x="7929372" y="270510"/>
                  </a:lnTo>
                  <a:lnTo>
                    <a:pt x="7929664" y="262890"/>
                  </a:lnTo>
                  <a:lnTo>
                    <a:pt x="7929753" y="238760"/>
                  </a:lnTo>
                  <a:lnTo>
                    <a:pt x="7928229" y="236220"/>
                  </a:lnTo>
                  <a:lnTo>
                    <a:pt x="7928229" y="234950"/>
                  </a:lnTo>
                  <a:lnTo>
                    <a:pt x="7925181" y="232410"/>
                  </a:lnTo>
                  <a:lnTo>
                    <a:pt x="7923657" y="232410"/>
                  </a:lnTo>
                  <a:lnTo>
                    <a:pt x="7920609" y="231140"/>
                  </a:lnTo>
                  <a:lnTo>
                    <a:pt x="7888605" y="231140"/>
                  </a:lnTo>
                  <a:lnTo>
                    <a:pt x="7885557" y="232410"/>
                  </a:lnTo>
                  <a:lnTo>
                    <a:pt x="7882509" y="232410"/>
                  </a:lnTo>
                  <a:lnTo>
                    <a:pt x="7880985" y="234950"/>
                  </a:lnTo>
                  <a:lnTo>
                    <a:pt x="7879461" y="234950"/>
                  </a:lnTo>
                  <a:lnTo>
                    <a:pt x="7876413" y="237490"/>
                  </a:lnTo>
                  <a:lnTo>
                    <a:pt x="7876413" y="255270"/>
                  </a:lnTo>
                  <a:lnTo>
                    <a:pt x="7876146" y="262890"/>
                  </a:lnTo>
                  <a:lnTo>
                    <a:pt x="7869288" y="302260"/>
                  </a:lnTo>
                  <a:lnTo>
                    <a:pt x="7860322" y="327660"/>
                  </a:lnTo>
                  <a:lnTo>
                    <a:pt x="7854988" y="341630"/>
                  </a:lnTo>
                  <a:lnTo>
                    <a:pt x="7850416" y="349250"/>
                  </a:lnTo>
                  <a:lnTo>
                    <a:pt x="7845844" y="355600"/>
                  </a:lnTo>
                  <a:lnTo>
                    <a:pt x="7838719" y="347980"/>
                  </a:lnTo>
                  <a:lnTo>
                    <a:pt x="7823340" y="334010"/>
                  </a:lnTo>
                  <a:lnTo>
                    <a:pt x="7815364" y="326390"/>
                  </a:lnTo>
                  <a:lnTo>
                    <a:pt x="7809268" y="320421"/>
                  </a:lnTo>
                  <a:lnTo>
                    <a:pt x="7809268" y="394970"/>
                  </a:lnTo>
                  <a:lnTo>
                    <a:pt x="7803172" y="398780"/>
                  </a:lnTo>
                  <a:lnTo>
                    <a:pt x="7797076" y="405130"/>
                  </a:lnTo>
                  <a:lnTo>
                    <a:pt x="7781836" y="415290"/>
                  </a:lnTo>
                  <a:lnTo>
                    <a:pt x="7766494" y="420370"/>
                  </a:lnTo>
                  <a:lnTo>
                    <a:pt x="7760538" y="422910"/>
                  </a:lnTo>
                  <a:lnTo>
                    <a:pt x="7754302" y="425450"/>
                  </a:lnTo>
                  <a:lnTo>
                    <a:pt x="7742110" y="427990"/>
                  </a:lnTo>
                  <a:lnTo>
                    <a:pt x="7735252" y="430530"/>
                  </a:lnTo>
                  <a:lnTo>
                    <a:pt x="7728394" y="430530"/>
                  </a:lnTo>
                  <a:lnTo>
                    <a:pt x="7721536" y="431800"/>
                  </a:lnTo>
                  <a:lnTo>
                    <a:pt x="7714678" y="431800"/>
                  </a:lnTo>
                  <a:lnTo>
                    <a:pt x="7703553" y="430530"/>
                  </a:lnTo>
                  <a:lnTo>
                    <a:pt x="7693139" y="430530"/>
                  </a:lnTo>
                  <a:lnTo>
                    <a:pt x="7683563" y="427990"/>
                  </a:lnTo>
                  <a:lnTo>
                    <a:pt x="7666368" y="422910"/>
                  </a:lnTo>
                  <a:lnTo>
                    <a:pt x="7658773" y="419100"/>
                  </a:lnTo>
                  <a:lnTo>
                    <a:pt x="7652029" y="414020"/>
                  </a:lnTo>
                  <a:lnTo>
                    <a:pt x="7646009" y="410210"/>
                  </a:lnTo>
                  <a:lnTo>
                    <a:pt x="7625715" y="377190"/>
                  </a:lnTo>
                  <a:lnTo>
                    <a:pt x="7623149" y="336550"/>
                  </a:lnTo>
                  <a:lnTo>
                    <a:pt x="7626197" y="328930"/>
                  </a:lnTo>
                  <a:lnTo>
                    <a:pt x="7627721" y="321310"/>
                  </a:lnTo>
                  <a:lnTo>
                    <a:pt x="7648194" y="292100"/>
                  </a:lnTo>
                  <a:lnTo>
                    <a:pt x="7653629" y="285750"/>
                  </a:lnTo>
                  <a:lnTo>
                    <a:pt x="7659649" y="280670"/>
                  </a:lnTo>
                  <a:lnTo>
                    <a:pt x="7666393" y="275590"/>
                  </a:lnTo>
                  <a:lnTo>
                    <a:pt x="7674026" y="270510"/>
                  </a:lnTo>
                  <a:lnTo>
                    <a:pt x="7682674" y="265430"/>
                  </a:lnTo>
                  <a:lnTo>
                    <a:pt x="7688681" y="273050"/>
                  </a:lnTo>
                  <a:lnTo>
                    <a:pt x="7695247" y="280670"/>
                  </a:lnTo>
                  <a:lnTo>
                    <a:pt x="7702397" y="289560"/>
                  </a:lnTo>
                  <a:lnTo>
                    <a:pt x="7710106" y="297180"/>
                  </a:lnTo>
                  <a:lnTo>
                    <a:pt x="7717231" y="304800"/>
                  </a:lnTo>
                  <a:lnTo>
                    <a:pt x="7724775" y="313690"/>
                  </a:lnTo>
                  <a:lnTo>
                    <a:pt x="7732611" y="321310"/>
                  </a:lnTo>
                  <a:lnTo>
                    <a:pt x="7740586" y="330200"/>
                  </a:lnTo>
                  <a:lnTo>
                    <a:pt x="7748829" y="339090"/>
                  </a:lnTo>
                  <a:lnTo>
                    <a:pt x="7765910" y="354330"/>
                  </a:lnTo>
                  <a:lnTo>
                    <a:pt x="7774216" y="363220"/>
                  </a:lnTo>
                  <a:lnTo>
                    <a:pt x="7783119" y="370840"/>
                  </a:lnTo>
                  <a:lnTo>
                    <a:pt x="7800353" y="387350"/>
                  </a:lnTo>
                  <a:lnTo>
                    <a:pt x="7809268" y="394970"/>
                  </a:lnTo>
                  <a:lnTo>
                    <a:pt x="7809268" y="320421"/>
                  </a:lnTo>
                  <a:lnTo>
                    <a:pt x="7807592" y="318770"/>
                  </a:lnTo>
                  <a:lnTo>
                    <a:pt x="7792644" y="304800"/>
                  </a:lnTo>
                  <a:lnTo>
                    <a:pt x="7784884" y="297180"/>
                  </a:lnTo>
                  <a:lnTo>
                    <a:pt x="7757350" y="266700"/>
                  </a:lnTo>
                  <a:lnTo>
                    <a:pt x="7738707" y="243840"/>
                  </a:lnTo>
                  <a:lnTo>
                    <a:pt x="7732966" y="237490"/>
                  </a:lnTo>
                  <a:lnTo>
                    <a:pt x="7747521" y="229870"/>
                  </a:lnTo>
                  <a:lnTo>
                    <a:pt x="7761364" y="220980"/>
                  </a:lnTo>
                  <a:lnTo>
                    <a:pt x="7774368" y="213360"/>
                  </a:lnTo>
                  <a:lnTo>
                    <a:pt x="7786408" y="205740"/>
                  </a:lnTo>
                  <a:lnTo>
                    <a:pt x="7788072" y="204470"/>
                  </a:lnTo>
                  <a:lnTo>
                    <a:pt x="7796403" y="198120"/>
                  </a:lnTo>
                  <a:lnTo>
                    <a:pt x="7805839" y="189230"/>
                  </a:lnTo>
                  <a:lnTo>
                    <a:pt x="7814691" y="181610"/>
                  </a:lnTo>
                  <a:lnTo>
                    <a:pt x="7822984" y="175260"/>
                  </a:lnTo>
                  <a:lnTo>
                    <a:pt x="7829283" y="166370"/>
                  </a:lnTo>
                  <a:lnTo>
                    <a:pt x="7847558" y="124460"/>
                  </a:lnTo>
                  <a:lnTo>
                    <a:pt x="7848803" y="104140"/>
                  </a:lnTo>
                  <a:lnTo>
                    <a:pt x="7848574" y="96520"/>
                  </a:lnTo>
                  <a:lnTo>
                    <a:pt x="7847558" y="86360"/>
                  </a:lnTo>
                  <a:lnTo>
                    <a:pt x="7845666" y="76200"/>
                  </a:lnTo>
                  <a:lnTo>
                    <a:pt x="7842796" y="68580"/>
                  </a:lnTo>
                  <a:lnTo>
                    <a:pt x="7838808" y="60960"/>
                  </a:lnTo>
                  <a:lnTo>
                    <a:pt x="7838148" y="59690"/>
                  </a:lnTo>
                  <a:lnTo>
                    <a:pt x="7804124" y="29210"/>
                  </a:lnTo>
                  <a:lnTo>
                    <a:pt x="7794853" y="24130"/>
                  </a:lnTo>
                  <a:lnTo>
                    <a:pt x="7790980" y="22656"/>
                  </a:lnTo>
                  <a:lnTo>
                    <a:pt x="7790980" y="104140"/>
                  </a:lnTo>
                  <a:lnTo>
                    <a:pt x="7790980" y="118110"/>
                  </a:lnTo>
                  <a:lnTo>
                    <a:pt x="7771066" y="154940"/>
                  </a:lnTo>
                  <a:lnTo>
                    <a:pt x="7765923" y="161290"/>
                  </a:lnTo>
                  <a:lnTo>
                    <a:pt x="7759636" y="166370"/>
                  </a:lnTo>
                  <a:lnTo>
                    <a:pt x="7752207" y="172720"/>
                  </a:lnTo>
                  <a:lnTo>
                    <a:pt x="7743634" y="177800"/>
                  </a:lnTo>
                  <a:lnTo>
                    <a:pt x="7735062" y="184150"/>
                  </a:lnTo>
                  <a:lnTo>
                    <a:pt x="7725346" y="190500"/>
                  </a:lnTo>
                  <a:lnTo>
                    <a:pt x="7714488" y="196850"/>
                  </a:lnTo>
                  <a:lnTo>
                    <a:pt x="7702486" y="204470"/>
                  </a:lnTo>
                  <a:lnTo>
                    <a:pt x="7693342" y="189230"/>
                  </a:lnTo>
                  <a:lnTo>
                    <a:pt x="7684198" y="176530"/>
                  </a:lnTo>
                  <a:lnTo>
                    <a:pt x="7679626" y="168910"/>
                  </a:lnTo>
                  <a:lnTo>
                    <a:pt x="7674965" y="161290"/>
                  </a:lnTo>
                  <a:lnTo>
                    <a:pt x="7671917" y="154940"/>
                  </a:lnTo>
                  <a:lnTo>
                    <a:pt x="7668869" y="147320"/>
                  </a:lnTo>
                  <a:lnTo>
                    <a:pt x="7665821" y="140970"/>
                  </a:lnTo>
                  <a:lnTo>
                    <a:pt x="7664297" y="134620"/>
                  </a:lnTo>
                  <a:lnTo>
                    <a:pt x="7661249" y="123190"/>
                  </a:lnTo>
                  <a:lnTo>
                    <a:pt x="7661249" y="109220"/>
                  </a:lnTo>
                  <a:lnTo>
                    <a:pt x="7662773" y="101600"/>
                  </a:lnTo>
                  <a:lnTo>
                    <a:pt x="7665821" y="95250"/>
                  </a:lnTo>
                  <a:lnTo>
                    <a:pt x="7667345" y="88900"/>
                  </a:lnTo>
                  <a:lnTo>
                    <a:pt x="7671917" y="83820"/>
                  </a:lnTo>
                  <a:lnTo>
                    <a:pt x="7676477" y="77470"/>
                  </a:lnTo>
                  <a:lnTo>
                    <a:pt x="7682674" y="72390"/>
                  </a:lnTo>
                  <a:lnTo>
                    <a:pt x="7688770" y="68580"/>
                  </a:lnTo>
                  <a:lnTo>
                    <a:pt x="7697914" y="64770"/>
                  </a:lnTo>
                  <a:lnTo>
                    <a:pt x="7704150" y="63500"/>
                  </a:lnTo>
                  <a:lnTo>
                    <a:pt x="7711249" y="60960"/>
                  </a:lnTo>
                  <a:lnTo>
                    <a:pt x="7743063" y="60960"/>
                  </a:lnTo>
                  <a:lnTo>
                    <a:pt x="7749807" y="63500"/>
                  </a:lnTo>
                  <a:lnTo>
                    <a:pt x="7755826" y="64770"/>
                  </a:lnTo>
                  <a:lnTo>
                    <a:pt x="7771066" y="71120"/>
                  </a:lnTo>
                  <a:lnTo>
                    <a:pt x="7775740" y="76200"/>
                  </a:lnTo>
                  <a:lnTo>
                    <a:pt x="7780312" y="80010"/>
                  </a:lnTo>
                  <a:lnTo>
                    <a:pt x="7784884" y="86360"/>
                  </a:lnTo>
                  <a:lnTo>
                    <a:pt x="7786408" y="92710"/>
                  </a:lnTo>
                  <a:lnTo>
                    <a:pt x="7789456" y="99060"/>
                  </a:lnTo>
                  <a:lnTo>
                    <a:pt x="7790980" y="104140"/>
                  </a:lnTo>
                  <a:lnTo>
                    <a:pt x="7790980" y="22656"/>
                  </a:lnTo>
                  <a:lnTo>
                    <a:pt x="7784884" y="20320"/>
                  </a:lnTo>
                  <a:lnTo>
                    <a:pt x="7773086" y="19050"/>
                  </a:lnTo>
                  <a:lnTo>
                    <a:pt x="7760602" y="16510"/>
                  </a:lnTo>
                  <a:lnTo>
                    <a:pt x="7747279" y="15240"/>
                  </a:lnTo>
                  <a:lnTo>
                    <a:pt x="7715529" y="15240"/>
                  </a:lnTo>
                  <a:lnTo>
                    <a:pt x="7673441" y="24130"/>
                  </a:lnTo>
                  <a:lnTo>
                    <a:pt x="7632293" y="46990"/>
                  </a:lnTo>
                  <a:lnTo>
                    <a:pt x="7609433" y="80010"/>
                  </a:lnTo>
                  <a:lnTo>
                    <a:pt x="7601813" y="121920"/>
                  </a:lnTo>
                  <a:lnTo>
                    <a:pt x="7601813" y="129540"/>
                  </a:lnTo>
                  <a:lnTo>
                    <a:pt x="7614005" y="168910"/>
                  </a:lnTo>
                  <a:lnTo>
                    <a:pt x="7617473" y="175260"/>
                  </a:lnTo>
                  <a:lnTo>
                    <a:pt x="7621244" y="182880"/>
                  </a:lnTo>
                  <a:lnTo>
                    <a:pt x="7630769" y="196850"/>
                  </a:lnTo>
                  <a:lnTo>
                    <a:pt x="7635621" y="204470"/>
                  </a:lnTo>
                  <a:lnTo>
                    <a:pt x="7641056" y="212090"/>
                  </a:lnTo>
                  <a:lnTo>
                    <a:pt x="7647051" y="220980"/>
                  </a:lnTo>
                  <a:lnTo>
                    <a:pt x="7653629" y="229870"/>
                  </a:lnTo>
                  <a:lnTo>
                    <a:pt x="7641603" y="237490"/>
                  </a:lnTo>
                  <a:lnTo>
                    <a:pt x="7602385" y="266700"/>
                  </a:lnTo>
                  <a:lnTo>
                    <a:pt x="7583525" y="289560"/>
                  </a:lnTo>
                  <a:lnTo>
                    <a:pt x="7578064" y="297180"/>
                  </a:lnTo>
                  <a:lnTo>
                    <a:pt x="7563231" y="340360"/>
                  </a:lnTo>
                  <a:lnTo>
                    <a:pt x="7562164" y="355600"/>
                  </a:lnTo>
                  <a:lnTo>
                    <a:pt x="7562253" y="363220"/>
                  </a:lnTo>
                  <a:lnTo>
                    <a:pt x="7569238" y="401320"/>
                  </a:lnTo>
                  <a:lnTo>
                    <a:pt x="7576096" y="416560"/>
                  </a:lnTo>
                  <a:lnTo>
                    <a:pt x="7580376" y="424180"/>
                  </a:lnTo>
                  <a:lnTo>
                    <a:pt x="7608710" y="452120"/>
                  </a:lnTo>
                  <a:lnTo>
                    <a:pt x="7632293" y="464820"/>
                  </a:lnTo>
                  <a:lnTo>
                    <a:pt x="7640333" y="468630"/>
                  </a:lnTo>
                  <a:lnTo>
                    <a:pt x="7648676" y="471170"/>
                  </a:lnTo>
                  <a:lnTo>
                    <a:pt x="7657579" y="473710"/>
                  </a:lnTo>
                  <a:lnTo>
                    <a:pt x="7667345" y="476250"/>
                  </a:lnTo>
                  <a:lnTo>
                    <a:pt x="7686662" y="478790"/>
                  </a:lnTo>
                  <a:lnTo>
                    <a:pt x="7718222" y="478790"/>
                  </a:lnTo>
                  <a:lnTo>
                    <a:pt x="7739418" y="476250"/>
                  </a:lnTo>
                  <a:lnTo>
                    <a:pt x="7749730" y="476250"/>
                  </a:lnTo>
                  <a:lnTo>
                    <a:pt x="7786408" y="464820"/>
                  </a:lnTo>
                  <a:lnTo>
                    <a:pt x="7811910" y="452120"/>
                  </a:lnTo>
                  <a:lnTo>
                    <a:pt x="7819936" y="448310"/>
                  </a:lnTo>
                  <a:lnTo>
                    <a:pt x="7827912" y="443230"/>
                  </a:lnTo>
                  <a:lnTo>
                    <a:pt x="7835747" y="438150"/>
                  </a:lnTo>
                  <a:lnTo>
                    <a:pt x="7843291" y="431800"/>
                  </a:lnTo>
                  <a:lnTo>
                    <a:pt x="7850416" y="426720"/>
                  </a:lnTo>
                  <a:lnTo>
                    <a:pt x="7859522" y="434340"/>
                  </a:lnTo>
                  <a:lnTo>
                    <a:pt x="7868361" y="440690"/>
                  </a:lnTo>
                  <a:lnTo>
                    <a:pt x="7876641" y="447040"/>
                  </a:lnTo>
                  <a:lnTo>
                    <a:pt x="7884033" y="453390"/>
                  </a:lnTo>
                  <a:lnTo>
                    <a:pt x="7890840" y="457200"/>
                  </a:lnTo>
                  <a:lnTo>
                    <a:pt x="7897368" y="461010"/>
                  </a:lnTo>
                  <a:lnTo>
                    <a:pt x="7903324" y="464820"/>
                  </a:lnTo>
                  <a:lnTo>
                    <a:pt x="7908417" y="468630"/>
                  </a:lnTo>
                  <a:lnTo>
                    <a:pt x="7916037" y="472440"/>
                  </a:lnTo>
                  <a:lnTo>
                    <a:pt x="7922133" y="476250"/>
                  </a:lnTo>
                  <a:lnTo>
                    <a:pt x="7928229" y="477520"/>
                  </a:lnTo>
                  <a:lnTo>
                    <a:pt x="7932801" y="478790"/>
                  </a:lnTo>
                  <a:lnTo>
                    <a:pt x="7952613" y="478790"/>
                  </a:lnTo>
                  <a:lnTo>
                    <a:pt x="7957185" y="477520"/>
                  </a:lnTo>
                  <a:lnTo>
                    <a:pt x="7960233" y="477520"/>
                  </a:lnTo>
                  <a:lnTo>
                    <a:pt x="7963382" y="476250"/>
                  </a:lnTo>
                  <a:lnTo>
                    <a:pt x="7966430" y="472440"/>
                  </a:lnTo>
                  <a:lnTo>
                    <a:pt x="7967954" y="469900"/>
                  </a:lnTo>
                  <a:lnTo>
                    <a:pt x="7967954" y="462280"/>
                  </a:lnTo>
                  <a:lnTo>
                    <a:pt x="7969478" y="458470"/>
                  </a:lnTo>
                  <a:lnTo>
                    <a:pt x="7969478" y="443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6"/>
            <a:ext cx="117443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52232" y="1184147"/>
              <a:ext cx="1934210" cy="789940"/>
            </a:xfrm>
            <a:custGeom>
              <a:avLst/>
              <a:gdLst/>
              <a:ahLst/>
              <a:cxnLst/>
              <a:rect l="l" t="t" r="r" b="b"/>
              <a:pathLst>
                <a:path w="1934209" h="789939">
                  <a:moveTo>
                    <a:pt x="1933956" y="789431"/>
                  </a:moveTo>
                  <a:lnTo>
                    <a:pt x="0" y="789431"/>
                  </a:lnTo>
                  <a:lnTo>
                    <a:pt x="0" y="0"/>
                  </a:lnTo>
                  <a:lnTo>
                    <a:pt x="1933956" y="0"/>
                  </a:lnTo>
                  <a:lnTo>
                    <a:pt x="1933956" y="78943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7721" y="1297495"/>
              <a:ext cx="111347" cy="2000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4557" y="1311211"/>
              <a:ext cx="138779" cy="1863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2751" y="1358550"/>
              <a:ext cx="118907" cy="1404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6242" y="1309687"/>
              <a:ext cx="134207" cy="18935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61018" y="1297507"/>
              <a:ext cx="22860" cy="200025"/>
            </a:xfrm>
            <a:custGeom>
              <a:avLst/>
              <a:gdLst/>
              <a:ahLst/>
              <a:cxnLst/>
              <a:rect l="l" t="t" r="r" b="b"/>
              <a:pathLst>
                <a:path w="22859" h="200025">
                  <a:moveTo>
                    <a:pt x="22860" y="1524"/>
                  </a:moveTo>
                  <a:lnTo>
                    <a:pt x="21336" y="1524"/>
                  </a:lnTo>
                  <a:lnTo>
                    <a:pt x="19812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1524" y="198501"/>
                  </a:lnTo>
                  <a:lnTo>
                    <a:pt x="3048" y="200025"/>
                  </a:lnTo>
                  <a:lnTo>
                    <a:pt x="19812" y="200025"/>
                  </a:lnTo>
                  <a:lnTo>
                    <a:pt x="21336" y="198501"/>
                  </a:lnTo>
                  <a:lnTo>
                    <a:pt x="22860" y="198501"/>
                  </a:lnTo>
                  <a:lnTo>
                    <a:pt x="2286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8936" y="1358550"/>
              <a:ext cx="105346" cy="1404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57811" y="1358550"/>
              <a:ext cx="91535" cy="1404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72206" y="1358550"/>
              <a:ext cx="91535" cy="1404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394316" y="1306639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4">
                  <a:moveTo>
                    <a:pt x="24384" y="54959"/>
                  </a:moveTo>
                  <a:lnTo>
                    <a:pt x="6096" y="54959"/>
                  </a:lnTo>
                  <a:lnTo>
                    <a:pt x="6096" y="53435"/>
                  </a:lnTo>
                  <a:lnTo>
                    <a:pt x="22860" y="53435"/>
                  </a:lnTo>
                  <a:lnTo>
                    <a:pt x="24384" y="54959"/>
                  </a:lnTo>
                  <a:close/>
                </a:path>
                <a:path w="29209" h="191134">
                  <a:moveTo>
                    <a:pt x="25908" y="189356"/>
                  </a:moveTo>
                  <a:lnTo>
                    <a:pt x="3048" y="189356"/>
                  </a:lnTo>
                  <a:lnTo>
                    <a:pt x="3048" y="56483"/>
                  </a:lnTo>
                  <a:lnTo>
                    <a:pt x="4572" y="54959"/>
                  </a:lnTo>
                  <a:lnTo>
                    <a:pt x="25908" y="54959"/>
                  </a:lnTo>
                  <a:lnTo>
                    <a:pt x="25908" y="56483"/>
                  </a:lnTo>
                  <a:lnTo>
                    <a:pt x="27432" y="56483"/>
                  </a:lnTo>
                  <a:lnTo>
                    <a:pt x="27432" y="187832"/>
                  </a:lnTo>
                  <a:lnTo>
                    <a:pt x="25908" y="187832"/>
                  </a:lnTo>
                  <a:lnTo>
                    <a:pt x="25908" y="189356"/>
                  </a:lnTo>
                  <a:close/>
                </a:path>
                <a:path w="29209" h="191134">
                  <a:moveTo>
                    <a:pt x="22860" y="190880"/>
                  </a:moveTo>
                  <a:lnTo>
                    <a:pt x="6096" y="190880"/>
                  </a:lnTo>
                  <a:lnTo>
                    <a:pt x="6096" y="189356"/>
                  </a:lnTo>
                  <a:lnTo>
                    <a:pt x="24384" y="189356"/>
                  </a:lnTo>
                  <a:lnTo>
                    <a:pt x="22860" y="190880"/>
                  </a:lnTo>
                  <a:close/>
                </a:path>
                <a:path w="29209" h="191134">
                  <a:moveTo>
                    <a:pt x="19812" y="29051"/>
                  </a:moveTo>
                  <a:lnTo>
                    <a:pt x="9144" y="29051"/>
                  </a:lnTo>
                  <a:lnTo>
                    <a:pt x="3048" y="26003"/>
                  </a:lnTo>
                  <a:lnTo>
                    <a:pt x="0" y="19907"/>
                  </a:lnTo>
                  <a:lnTo>
                    <a:pt x="0" y="9239"/>
                  </a:lnTo>
                  <a:lnTo>
                    <a:pt x="1524" y="4571"/>
                  </a:lnTo>
                  <a:lnTo>
                    <a:pt x="3048" y="3047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4384" y="1523"/>
                  </a:lnTo>
                  <a:lnTo>
                    <a:pt x="25908" y="3047"/>
                  </a:lnTo>
                  <a:lnTo>
                    <a:pt x="28956" y="4571"/>
                  </a:lnTo>
                  <a:lnTo>
                    <a:pt x="28956" y="22955"/>
                  </a:lnTo>
                  <a:lnTo>
                    <a:pt x="24384" y="27527"/>
                  </a:lnTo>
                  <a:lnTo>
                    <a:pt x="19812" y="29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55277" y="1358550"/>
              <a:ext cx="100679" cy="1404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6528" y="1663922"/>
              <a:ext cx="138779" cy="18621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196739" y="1659350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2860" y="54959"/>
                  </a:moveTo>
                  <a:lnTo>
                    <a:pt x="6096" y="54959"/>
                  </a:lnTo>
                  <a:lnTo>
                    <a:pt x="7620" y="53435"/>
                  </a:lnTo>
                  <a:lnTo>
                    <a:pt x="21336" y="53435"/>
                  </a:lnTo>
                  <a:lnTo>
                    <a:pt x="22860" y="54959"/>
                  </a:lnTo>
                  <a:close/>
                </a:path>
                <a:path w="29209" h="191135">
                  <a:moveTo>
                    <a:pt x="25908" y="189261"/>
                  </a:moveTo>
                  <a:lnTo>
                    <a:pt x="3048" y="189261"/>
                  </a:lnTo>
                  <a:lnTo>
                    <a:pt x="3048" y="54959"/>
                  </a:lnTo>
                  <a:lnTo>
                    <a:pt x="25908" y="54959"/>
                  </a:lnTo>
                  <a:lnTo>
                    <a:pt x="25908" y="189261"/>
                  </a:lnTo>
                  <a:close/>
                </a:path>
                <a:path w="29209" h="191135">
                  <a:moveTo>
                    <a:pt x="24384" y="190785"/>
                  </a:moveTo>
                  <a:lnTo>
                    <a:pt x="4572" y="190785"/>
                  </a:lnTo>
                  <a:lnTo>
                    <a:pt x="4572" y="189261"/>
                  </a:lnTo>
                  <a:lnTo>
                    <a:pt x="24384" y="189261"/>
                  </a:lnTo>
                  <a:lnTo>
                    <a:pt x="24384" y="190785"/>
                  </a:lnTo>
                  <a:close/>
                </a:path>
                <a:path w="29209" h="191135">
                  <a:moveTo>
                    <a:pt x="19812" y="28955"/>
                  </a:moveTo>
                  <a:lnTo>
                    <a:pt x="9144" y="28955"/>
                  </a:lnTo>
                  <a:lnTo>
                    <a:pt x="4572" y="27431"/>
                  </a:lnTo>
                  <a:lnTo>
                    <a:pt x="1524" y="24383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3048" y="3047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7432" y="4571"/>
                  </a:lnTo>
                  <a:lnTo>
                    <a:pt x="28956" y="9143"/>
                  </a:lnTo>
                  <a:lnTo>
                    <a:pt x="28956" y="24383"/>
                  </a:lnTo>
                  <a:lnTo>
                    <a:pt x="25908" y="25907"/>
                  </a:lnTo>
                  <a:lnTo>
                    <a:pt x="24384" y="27431"/>
                  </a:lnTo>
                  <a:lnTo>
                    <a:pt x="19812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0078" y="1677638"/>
              <a:ext cx="209073" cy="17554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01824" y="1711261"/>
              <a:ext cx="111347" cy="1388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652891" y="1659350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2860" y="54959"/>
                  </a:moveTo>
                  <a:lnTo>
                    <a:pt x="6096" y="54959"/>
                  </a:lnTo>
                  <a:lnTo>
                    <a:pt x="7620" y="53435"/>
                  </a:lnTo>
                  <a:lnTo>
                    <a:pt x="22860" y="53435"/>
                  </a:lnTo>
                  <a:lnTo>
                    <a:pt x="22860" y="54959"/>
                  </a:lnTo>
                  <a:close/>
                </a:path>
                <a:path w="29209" h="191135">
                  <a:moveTo>
                    <a:pt x="25908" y="189261"/>
                  </a:moveTo>
                  <a:lnTo>
                    <a:pt x="3048" y="189261"/>
                  </a:lnTo>
                  <a:lnTo>
                    <a:pt x="3048" y="56483"/>
                  </a:lnTo>
                  <a:lnTo>
                    <a:pt x="4572" y="54959"/>
                  </a:lnTo>
                  <a:lnTo>
                    <a:pt x="25908" y="54959"/>
                  </a:lnTo>
                  <a:lnTo>
                    <a:pt x="25908" y="56483"/>
                  </a:lnTo>
                  <a:lnTo>
                    <a:pt x="27432" y="58007"/>
                  </a:lnTo>
                  <a:lnTo>
                    <a:pt x="27432" y="187737"/>
                  </a:lnTo>
                  <a:lnTo>
                    <a:pt x="25908" y="187737"/>
                  </a:lnTo>
                  <a:lnTo>
                    <a:pt x="25908" y="189261"/>
                  </a:lnTo>
                  <a:close/>
                </a:path>
                <a:path w="29209" h="191135">
                  <a:moveTo>
                    <a:pt x="24384" y="190785"/>
                  </a:moveTo>
                  <a:lnTo>
                    <a:pt x="6096" y="190785"/>
                  </a:lnTo>
                  <a:lnTo>
                    <a:pt x="4572" y="189261"/>
                  </a:lnTo>
                  <a:lnTo>
                    <a:pt x="24384" y="189261"/>
                  </a:lnTo>
                  <a:lnTo>
                    <a:pt x="24384" y="190785"/>
                  </a:lnTo>
                  <a:close/>
                </a:path>
                <a:path w="29209" h="191135">
                  <a:moveTo>
                    <a:pt x="19812" y="28955"/>
                  </a:moveTo>
                  <a:lnTo>
                    <a:pt x="9144" y="28955"/>
                  </a:lnTo>
                  <a:lnTo>
                    <a:pt x="3048" y="25907"/>
                  </a:lnTo>
                  <a:lnTo>
                    <a:pt x="1524" y="24383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3048" y="3047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5908" y="3047"/>
                  </a:lnTo>
                  <a:lnTo>
                    <a:pt x="28956" y="4571"/>
                  </a:lnTo>
                  <a:lnTo>
                    <a:pt x="28956" y="24383"/>
                  </a:lnTo>
                  <a:lnTo>
                    <a:pt x="25908" y="25907"/>
                  </a:lnTo>
                  <a:lnTo>
                    <a:pt x="24384" y="27431"/>
                  </a:lnTo>
                  <a:lnTo>
                    <a:pt x="19812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3851" y="1711261"/>
              <a:ext cx="102203" cy="1419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18257" y="1663922"/>
              <a:ext cx="877252" cy="189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6"/>
            <a:ext cx="118967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25897" y="1713798"/>
            <a:ext cx="8968740" cy="4446270"/>
            <a:chOff x="725897" y="1713798"/>
            <a:chExt cx="8968740" cy="44462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897" y="1713798"/>
              <a:ext cx="8249361" cy="44462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48044" y="3009900"/>
              <a:ext cx="3246120" cy="789940"/>
            </a:xfrm>
            <a:custGeom>
              <a:avLst/>
              <a:gdLst/>
              <a:ahLst/>
              <a:cxnLst/>
              <a:rect l="l" t="t" r="r" b="b"/>
              <a:pathLst>
                <a:path w="3246120" h="789939">
                  <a:moveTo>
                    <a:pt x="3246119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8056" y="3135630"/>
              <a:ext cx="166150" cy="1908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0860" y="3184493"/>
              <a:ext cx="109823" cy="14049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044969" y="3124974"/>
              <a:ext cx="22860" cy="200025"/>
            </a:xfrm>
            <a:custGeom>
              <a:avLst/>
              <a:gdLst/>
              <a:ahLst/>
              <a:cxnLst/>
              <a:rect l="l" t="t" r="r" b="b"/>
              <a:pathLst>
                <a:path w="22859" h="200025">
                  <a:moveTo>
                    <a:pt x="22860" y="1524"/>
                  </a:moveTo>
                  <a:lnTo>
                    <a:pt x="21336" y="1524"/>
                  </a:lnTo>
                  <a:lnTo>
                    <a:pt x="2133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1524" y="198501"/>
                  </a:lnTo>
                  <a:lnTo>
                    <a:pt x="3048" y="200025"/>
                  </a:lnTo>
                  <a:lnTo>
                    <a:pt x="18288" y="200025"/>
                  </a:lnTo>
                  <a:lnTo>
                    <a:pt x="19812" y="198501"/>
                  </a:lnTo>
                  <a:lnTo>
                    <a:pt x="22860" y="198501"/>
                  </a:lnTo>
                  <a:lnTo>
                    <a:pt x="2286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3743" y="3187541"/>
              <a:ext cx="122015" cy="1893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3578" y="3152394"/>
              <a:ext cx="295941" cy="1741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1051" y="3184493"/>
              <a:ext cx="127899" cy="1420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9741" y="3187541"/>
              <a:ext cx="111347" cy="1389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93856" y="3184493"/>
              <a:ext cx="111347" cy="1404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144827" y="3134106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4384" y="54959"/>
                  </a:moveTo>
                  <a:lnTo>
                    <a:pt x="4572" y="54959"/>
                  </a:lnTo>
                  <a:lnTo>
                    <a:pt x="4572" y="53435"/>
                  </a:lnTo>
                  <a:lnTo>
                    <a:pt x="22860" y="53435"/>
                  </a:lnTo>
                  <a:lnTo>
                    <a:pt x="24384" y="54959"/>
                  </a:lnTo>
                  <a:close/>
                </a:path>
                <a:path w="29209" h="191135">
                  <a:moveTo>
                    <a:pt x="24384" y="189356"/>
                  </a:moveTo>
                  <a:lnTo>
                    <a:pt x="3048" y="189356"/>
                  </a:lnTo>
                  <a:lnTo>
                    <a:pt x="3048" y="54959"/>
                  </a:lnTo>
                  <a:lnTo>
                    <a:pt x="25908" y="54959"/>
                  </a:lnTo>
                  <a:lnTo>
                    <a:pt x="25908" y="187832"/>
                  </a:lnTo>
                  <a:lnTo>
                    <a:pt x="24384" y="189356"/>
                  </a:lnTo>
                  <a:close/>
                </a:path>
                <a:path w="29209" h="191135">
                  <a:moveTo>
                    <a:pt x="21336" y="190880"/>
                  </a:moveTo>
                  <a:lnTo>
                    <a:pt x="6096" y="190880"/>
                  </a:lnTo>
                  <a:lnTo>
                    <a:pt x="4572" y="189356"/>
                  </a:lnTo>
                  <a:lnTo>
                    <a:pt x="22860" y="189356"/>
                  </a:lnTo>
                  <a:lnTo>
                    <a:pt x="21336" y="190880"/>
                  </a:lnTo>
                  <a:close/>
                </a:path>
                <a:path w="29209" h="191135">
                  <a:moveTo>
                    <a:pt x="22860" y="27527"/>
                  </a:moveTo>
                  <a:lnTo>
                    <a:pt x="4572" y="27527"/>
                  </a:lnTo>
                  <a:lnTo>
                    <a:pt x="0" y="22955"/>
                  </a:lnTo>
                  <a:lnTo>
                    <a:pt x="0" y="4571"/>
                  </a:lnTo>
                  <a:lnTo>
                    <a:pt x="3048" y="3047"/>
                  </a:lnTo>
                  <a:lnTo>
                    <a:pt x="4572" y="1523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7432" y="4571"/>
                  </a:lnTo>
                  <a:lnTo>
                    <a:pt x="28956" y="7619"/>
                  </a:lnTo>
                  <a:lnTo>
                    <a:pt x="28956" y="19907"/>
                  </a:lnTo>
                  <a:lnTo>
                    <a:pt x="27432" y="22955"/>
                  </a:lnTo>
                  <a:lnTo>
                    <a:pt x="22860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05883" y="3184493"/>
              <a:ext cx="118967" cy="1924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66093" y="3187541"/>
              <a:ext cx="111347" cy="1389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12547" y="3184493"/>
              <a:ext cx="118912" cy="1420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21470" y="3184493"/>
              <a:ext cx="247173" cy="1420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011316" y="3124962"/>
              <a:ext cx="24765" cy="200025"/>
            </a:xfrm>
            <a:custGeom>
              <a:avLst/>
              <a:gdLst/>
              <a:ahLst/>
              <a:cxnLst/>
              <a:rect l="l" t="t" r="r" b="b"/>
              <a:pathLst>
                <a:path w="24765" h="200025">
                  <a:moveTo>
                    <a:pt x="22955" y="198501"/>
                  </a:moveTo>
                  <a:lnTo>
                    <a:pt x="1524" y="198501"/>
                  </a:lnTo>
                  <a:lnTo>
                    <a:pt x="0" y="196977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3048" y="0"/>
                  </a:lnTo>
                  <a:lnTo>
                    <a:pt x="21431" y="0"/>
                  </a:lnTo>
                  <a:lnTo>
                    <a:pt x="22955" y="1523"/>
                  </a:lnTo>
                  <a:lnTo>
                    <a:pt x="22955" y="3047"/>
                  </a:lnTo>
                  <a:lnTo>
                    <a:pt x="24479" y="3047"/>
                  </a:lnTo>
                  <a:lnTo>
                    <a:pt x="24479" y="196977"/>
                  </a:lnTo>
                  <a:lnTo>
                    <a:pt x="22955" y="196977"/>
                  </a:lnTo>
                  <a:lnTo>
                    <a:pt x="22955" y="198501"/>
                  </a:lnTo>
                  <a:close/>
                </a:path>
                <a:path w="24765" h="200025">
                  <a:moveTo>
                    <a:pt x="19907" y="200025"/>
                  </a:moveTo>
                  <a:lnTo>
                    <a:pt x="3048" y="200025"/>
                  </a:lnTo>
                  <a:lnTo>
                    <a:pt x="3048" y="198501"/>
                  </a:lnTo>
                  <a:lnTo>
                    <a:pt x="19907" y="198501"/>
                  </a:lnTo>
                  <a:lnTo>
                    <a:pt x="19907" y="20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78467" y="3187541"/>
              <a:ext cx="111347" cy="13896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23493" y="3184493"/>
              <a:ext cx="118912" cy="1420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66789" y="3184493"/>
              <a:ext cx="91535" cy="14201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658219" y="3473005"/>
              <a:ext cx="52069" cy="254000"/>
            </a:xfrm>
            <a:custGeom>
              <a:avLst/>
              <a:gdLst/>
              <a:ahLst/>
              <a:cxnLst/>
              <a:rect l="l" t="t" r="r" b="b"/>
              <a:pathLst>
                <a:path w="52070" h="254000">
                  <a:moveTo>
                    <a:pt x="48839" y="1524"/>
                  </a:moveTo>
                  <a:lnTo>
                    <a:pt x="33504" y="1524"/>
                  </a:lnTo>
                  <a:lnTo>
                    <a:pt x="35028" y="0"/>
                  </a:lnTo>
                  <a:lnTo>
                    <a:pt x="47315" y="0"/>
                  </a:lnTo>
                  <a:lnTo>
                    <a:pt x="48839" y="1524"/>
                  </a:lnTo>
                  <a:close/>
                </a:path>
                <a:path w="52070" h="254000">
                  <a:moveTo>
                    <a:pt x="50363" y="251936"/>
                  </a:moveTo>
                  <a:lnTo>
                    <a:pt x="31980" y="251936"/>
                  </a:lnTo>
                  <a:lnTo>
                    <a:pt x="31980" y="250412"/>
                  </a:lnTo>
                  <a:lnTo>
                    <a:pt x="30456" y="250412"/>
                  </a:lnTo>
                  <a:lnTo>
                    <a:pt x="23788" y="235172"/>
                  </a:lnTo>
                  <a:lnTo>
                    <a:pt x="20812" y="227695"/>
                  </a:lnTo>
                  <a:lnTo>
                    <a:pt x="18264" y="219932"/>
                  </a:lnTo>
                  <a:lnTo>
                    <a:pt x="15097" y="212757"/>
                  </a:lnTo>
                  <a:lnTo>
                    <a:pt x="3976" y="174676"/>
                  </a:lnTo>
                  <a:lnTo>
                    <a:pt x="0" y="134778"/>
                  </a:lnTo>
                  <a:lnTo>
                    <a:pt x="0" y="118761"/>
                  </a:lnTo>
                  <a:lnTo>
                    <a:pt x="6215" y="70675"/>
                  </a:lnTo>
                  <a:lnTo>
                    <a:pt x="7596" y="62674"/>
                  </a:lnTo>
                  <a:lnTo>
                    <a:pt x="12358" y="47922"/>
                  </a:lnTo>
                  <a:lnTo>
                    <a:pt x="15097" y="40077"/>
                  </a:lnTo>
                  <a:lnTo>
                    <a:pt x="18264" y="32099"/>
                  </a:lnTo>
                  <a:lnTo>
                    <a:pt x="20835" y="25001"/>
                  </a:lnTo>
                  <a:lnTo>
                    <a:pt x="23979" y="17609"/>
                  </a:lnTo>
                  <a:lnTo>
                    <a:pt x="27693" y="10199"/>
                  </a:lnTo>
                  <a:lnTo>
                    <a:pt x="31980" y="3048"/>
                  </a:lnTo>
                  <a:lnTo>
                    <a:pt x="31980" y="1524"/>
                  </a:lnTo>
                  <a:lnTo>
                    <a:pt x="51887" y="1524"/>
                  </a:lnTo>
                  <a:lnTo>
                    <a:pt x="51887" y="6191"/>
                  </a:lnTo>
                  <a:lnTo>
                    <a:pt x="45283" y="20837"/>
                  </a:lnTo>
                  <a:lnTo>
                    <a:pt x="39421" y="35349"/>
                  </a:lnTo>
                  <a:lnTo>
                    <a:pt x="28217" y="80606"/>
                  </a:lnTo>
                  <a:lnTo>
                    <a:pt x="24360" y="126777"/>
                  </a:lnTo>
                  <a:lnTo>
                    <a:pt x="24907" y="141675"/>
                  </a:lnTo>
                  <a:lnTo>
                    <a:pt x="31980" y="187833"/>
                  </a:lnTo>
                  <a:lnTo>
                    <a:pt x="45522" y="232490"/>
                  </a:lnTo>
                  <a:lnTo>
                    <a:pt x="51887" y="247364"/>
                  </a:lnTo>
                  <a:lnTo>
                    <a:pt x="51887" y="250412"/>
                  </a:lnTo>
                  <a:lnTo>
                    <a:pt x="50363" y="251936"/>
                  </a:lnTo>
                  <a:close/>
                </a:path>
                <a:path w="52070" h="254000">
                  <a:moveTo>
                    <a:pt x="47315" y="253460"/>
                  </a:moveTo>
                  <a:lnTo>
                    <a:pt x="35028" y="253460"/>
                  </a:lnTo>
                  <a:lnTo>
                    <a:pt x="35028" y="251936"/>
                  </a:lnTo>
                  <a:lnTo>
                    <a:pt x="48839" y="251936"/>
                  </a:lnTo>
                  <a:lnTo>
                    <a:pt x="47315" y="253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39109" y="3488340"/>
              <a:ext cx="128063" cy="19078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57294" y="3537204"/>
              <a:ext cx="129508" cy="1419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21967" y="3537203"/>
              <a:ext cx="74771" cy="14039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92845" y="3489864"/>
              <a:ext cx="108299" cy="18621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434672" y="3473005"/>
              <a:ext cx="52069" cy="254000"/>
            </a:xfrm>
            <a:custGeom>
              <a:avLst/>
              <a:gdLst/>
              <a:ahLst/>
              <a:cxnLst/>
              <a:rect l="l" t="t" r="r" b="b"/>
              <a:pathLst>
                <a:path w="52070" h="254000">
                  <a:moveTo>
                    <a:pt x="16764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6764" y="1524"/>
                  </a:lnTo>
                  <a:close/>
                </a:path>
                <a:path w="52070" h="254000">
                  <a:moveTo>
                    <a:pt x="18288" y="251936"/>
                  </a:moveTo>
                  <a:lnTo>
                    <a:pt x="0" y="251936"/>
                  </a:lnTo>
                  <a:lnTo>
                    <a:pt x="0" y="247364"/>
                  </a:lnTo>
                  <a:lnTo>
                    <a:pt x="6310" y="232490"/>
                  </a:lnTo>
                  <a:lnTo>
                    <a:pt x="11620" y="217598"/>
                  </a:lnTo>
                  <a:lnTo>
                    <a:pt x="22986" y="172078"/>
                  </a:lnTo>
                  <a:lnTo>
                    <a:pt x="27527" y="126777"/>
                  </a:lnTo>
                  <a:lnTo>
                    <a:pt x="26978" y="110982"/>
                  </a:lnTo>
                  <a:lnTo>
                    <a:pt x="19812" y="65722"/>
                  </a:lnTo>
                  <a:lnTo>
                    <a:pt x="6310" y="20837"/>
                  </a:lnTo>
                  <a:lnTo>
                    <a:pt x="0" y="6191"/>
                  </a:lnTo>
                  <a:lnTo>
                    <a:pt x="0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27296" y="17963"/>
                  </a:lnTo>
                  <a:lnTo>
                    <a:pt x="42767" y="62674"/>
                  </a:lnTo>
                  <a:lnTo>
                    <a:pt x="51339" y="110720"/>
                  </a:lnTo>
                  <a:lnTo>
                    <a:pt x="51911" y="126777"/>
                  </a:lnTo>
                  <a:lnTo>
                    <a:pt x="51673" y="134778"/>
                  </a:lnTo>
                  <a:lnTo>
                    <a:pt x="50625" y="150780"/>
                  </a:lnTo>
                  <a:lnTo>
                    <a:pt x="50387" y="158781"/>
                  </a:lnTo>
                  <a:lnTo>
                    <a:pt x="49006" y="166814"/>
                  </a:lnTo>
                  <a:lnTo>
                    <a:pt x="47339" y="174676"/>
                  </a:lnTo>
                  <a:lnTo>
                    <a:pt x="45672" y="182235"/>
                  </a:lnTo>
                  <a:lnTo>
                    <a:pt x="44291" y="189357"/>
                  </a:lnTo>
                  <a:lnTo>
                    <a:pt x="41981" y="197335"/>
                  </a:lnTo>
                  <a:lnTo>
                    <a:pt x="39528" y="205180"/>
                  </a:lnTo>
                  <a:lnTo>
                    <a:pt x="36790" y="212757"/>
                  </a:lnTo>
                  <a:lnTo>
                    <a:pt x="33623" y="219932"/>
                  </a:lnTo>
                  <a:lnTo>
                    <a:pt x="31050" y="227695"/>
                  </a:lnTo>
                  <a:lnTo>
                    <a:pt x="27896" y="235172"/>
                  </a:lnTo>
                  <a:lnTo>
                    <a:pt x="24153" y="242649"/>
                  </a:lnTo>
                  <a:lnTo>
                    <a:pt x="19812" y="250412"/>
                  </a:lnTo>
                  <a:lnTo>
                    <a:pt x="18288" y="251936"/>
                  </a:lnTo>
                  <a:close/>
                </a:path>
                <a:path w="52070" h="254000">
                  <a:moveTo>
                    <a:pt x="15240" y="253460"/>
                  </a:moveTo>
                  <a:lnTo>
                    <a:pt x="3048" y="253460"/>
                  </a:lnTo>
                  <a:lnTo>
                    <a:pt x="1524" y="251936"/>
                  </a:lnTo>
                  <a:lnTo>
                    <a:pt x="16764" y="251936"/>
                  </a:lnTo>
                  <a:lnTo>
                    <a:pt x="15240" y="253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6"/>
            <a:ext cx="118967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56115" y="2279253"/>
            <a:ext cx="8249920" cy="3314065"/>
            <a:chOff x="756115" y="2279253"/>
            <a:chExt cx="8249920" cy="331406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115" y="2279253"/>
              <a:ext cx="8249361" cy="33138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85004" y="3989832"/>
              <a:ext cx="3996054" cy="788035"/>
            </a:xfrm>
            <a:custGeom>
              <a:avLst/>
              <a:gdLst/>
              <a:ahLst/>
              <a:cxnLst/>
              <a:rect l="l" t="t" r="r" b="b"/>
              <a:pathLst>
                <a:path w="3996054" h="788035">
                  <a:moveTo>
                    <a:pt x="3995928" y="787908"/>
                  </a:moveTo>
                  <a:lnTo>
                    <a:pt x="0" y="787908"/>
                  </a:lnTo>
                  <a:lnTo>
                    <a:pt x="0" y="0"/>
                  </a:lnTo>
                  <a:lnTo>
                    <a:pt x="3995928" y="0"/>
                  </a:lnTo>
                  <a:lnTo>
                    <a:pt x="3995928" y="787908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0869" y="4102036"/>
              <a:ext cx="222789" cy="2030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0235" y="4163091"/>
              <a:ext cx="111347" cy="1404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4349" y="4164615"/>
              <a:ext cx="109823" cy="1404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8368" y="4163091"/>
              <a:ext cx="190690" cy="1404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5062" y="4102036"/>
              <a:ext cx="97631" cy="732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20993" y="4112704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10" h="191135">
                  <a:moveTo>
                    <a:pt x="19812" y="53435"/>
                  </a:moveTo>
                  <a:lnTo>
                    <a:pt x="9144" y="53435"/>
                  </a:lnTo>
                  <a:lnTo>
                    <a:pt x="10668" y="51911"/>
                  </a:lnTo>
                  <a:lnTo>
                    <a:pt x="18288" y="51911"/>
                  </a:lnTo>
                  <a:lnTo>
                    <a:pt x="19812" y="53435"/>
                  </a:lnTo>
                  <a:close/>
                </a:path>
                <a:path w="29210" h="191135">
                  <a:moveTo>
                    <a:pt x="24384" y="189356"/>
                  </a:moveTo>
                  <a:lnTo>
                    <a:pt x="4572" y="189356"/>
                  </a:lnTo>
                  <a:lnTo>
                    <a:pt x="3048" y="187832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24384" y="53435"/>
                  </a:lnTo>
                  <a:lnTo>
                    <a:pt x="25908" y="54959"/>
                  </a:lnTo>
                  <a:lnTo>
                    <a:pt x="25908" y="187832"/>
                  </a:lnTo>
                  <a:lnTo>
                    <a:pt x="24384" y="189356"/>
                  </a:lnTo>
                  <a:close/>
                </a:path>
                <a:path w="29210" h="191135">
                  <a:moveTo>
                    <a:pt x="18288" y="190880"/>
                  </a:moveTo>
                  <a:lnTo>
                    <a:pt x="10668" y="190880"/>
                  </a:lnTo>
                  <a:lnTo>
                    <a:pt x="9144" y="189356"/>
                  </a:lnTo>
                  <a:lnTo>
                    <a:pt x="19812" y="189356"/>
                  </a:lnTo>
                  <a:lnTo>
                    <a:pt x="18288" y="190880"/>
                  </a:lnTo>
                  <a:close/>
                </a:path>
                <a:path w="29210" h="191135">
                  <a:moveTo>
                    <a:pt x="19812" y="27527"/>
                  </a:moveTo>
                  <a:lnTo>
                    <a:pt x="4572" y="27527"/>
                  </a:lnTo>
                  <a:lnTo>
                    <a:pt x="3048" y="24479"/>
                  </a:lnTo>
                  <a:lnTo>
                    <a:pt x="1524" y="22955"/>
                  </a:lnTo>
                  <a:lnTo>
                    <a:pt x="0" y="18383"/>
                  </a:lnTo>
                  <a:lnTo>
                    <a:pt x="0" y="7619"/>
                  </a:lnTo>
                  <a:lnTo>
                    <a:pt x="1524" y="4571"/>
                  </a:lnTo>
                  <a:lnTo>
                    <a:pt x="3048" y="3047"/>
                  </a:lnTo>
                  <a:lnTo>
                    <a:pt x="4572" y="0"/>
                  </a:lnTo>
                  <a:lnTo>
                    <a:pt x="24384" y="0"/>
                  </a:lnTo>
                  <a:lnTo>
                    <a:pt x="25908" y="1523"/>
                  </a:lnTo>
                  <a:lnTo>
                    <a:pt x="28956" y="7619"/>
                  </a:lnTo>
                  <a:lnTo>
                    <a:pt x="28956" y="18383"/>
                  </a:lnTo>
                  <a:lnTo>
                    <a:pt x="27432" y="22955"/>
                  </a:lnTo>
                  <a:lnTo>
                    <a:pt x="24384" y="26003"/>
                  </a:lnTo>
                  <a:lnTo>
                    <a:pt x="19812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0523" y="4163091"/>
              <a:ext cx="91535" cy="1420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4355" y="4131087"/>
              <a:ext cx="85439" cy="17402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70369" y="4102036"/>
              <a:ext cx="111347" cy="2015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5353" y="4163091"/>
              <a:ext cx="118858" cy="1420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30319" y="4103560"/>
              <a:ext cx="119062" cy="2015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84434" y="4163091"/>
              <a:ext cx="105251" cy="1420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14069" y="4131087"/>
              <a:ext cx="207549" cy="17402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4678" y="4131087"/>
              <a:ext cx="221170" cy="2228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63280" y="4163091"/>
              <a:ext cx="119062" cy="19088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08251" y="4163091"/>
              <a:ext cx="117443" cy="1420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20278" y="4102036"/>
              <a:ext cx="234981" cy="2030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27795" y="4454747"/>
              <a:ext cx="1255446" cy="25184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82396" y="4456271"/>
              <a:ext cx="118967" cy="20145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36510" y="4515802"/>
              <a:ext cx="105251" cy="1419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66145" y="4483703"/>
              <a:ext cx="208978" cy="17402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583519" y="4465319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19812" y="53435"/>
                  </a:moveTo>
                  <a:lnTo>
                    <a:pt x="9144" y="53435"/>
                  </a:lnTo>
                  <a:lnTo>
                    <a:pt x="10668" y="51911"/>
                  </a:lnTo>
                  <a:lnTo>
                    <a:pt x="18288" y="51911"/>
                  </a:lnTo>
                  <a:lnTo>
                    <a:pt x="19812" y="53435"/>
                  </a:lnTo>
                  <a:close/>
                </a:path>
                <a:path w="29209" h="191135">
                  <a:moveTo>
                    <a:pt x="24384" y="189356"/>
                  </a:moveTo>
                  <a:lnTo>
                    <a:pt x="4572" y="189356"/>
                  </a:lnTo>
                  <a:lnTo>
                    <a:pt x="3048" y="187832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24384" y="53435"/>
                  </a:lnTo>
                  <a:lnTo>
                    <a:pt x="25908" y="54959"/>
                  </a:lnTo>
                  <a:lnTo>
                    <a:pt x="25908" y="187832"/>
                  </a:lnTo>
                  <a:lnTo>
                    <a:pt x="24384" y="189356"/>
                  </a:lnTo>
                  <a:close/>
                </a:path>
                <a:path w="29209" h="191135">
                  <a:moveTo>
                    <a:pt x="18288" y="190880"/>
                  </a:moveTo>
                  <a:lnTo>
                    <a:pt x="10668" y="190880"/>
                  </a:lnTo>
                  <a:lnTo>
                    <a:pt x="9144" y="189356"/>
                  </a:lnTo>
                  <a:lnTo>
                    <a:pt x="19812" y="189356"/>
                  </a:lnTo>
                  <a:lnTo>
                    <a:pt x="18288" y="190880"/>
                  </a:lnTo>
                  <a:close/>
                </a:path>
                <a:path w="29209" h="191135">
                  <a:moveTo>
                    <a:pt x="19812" y="27527"/>
                  </a:moveTo>
                  <a:lnTo>
                    <a:pt x="4572" y="27527"/>
                  </a:lnTo>
                  <a:lnTo>
                    <a:pt x="3048" y="24479"/>
                  </a:lnTo>
                  <a:lnTo>
                    <a:pt x="1524" y="22955"/>
                  </a:lnTo>
                  <a:lnTo>
                    <a:pt x="0" y="18383"/>
                  </a:lnTo>
                  <a:lnTo>
                    <a:pt x="0" y="7619"/>
                  </a:lnTo>
                  <a:lnTo>
                    <a:pt x="1524" y="4571"/>
                  </a:lnTo>
                  <a:lnTo>
                    <a:pt x="3048" y="3047"/>
                  </a:lnTo>
                  <a:lnTo>
                    <a:pt x="4572" y="0"/>
                  </a:lnTo>
                  <a:lnTo>
                    <a:pt x="24384" y="0"/>
                  </a:lnTo>
                  <a:lnTo>
                    <a:pt x="25908" y="1523"/>
                  </a:lnTo>
                  <a:lnTo>
                    <a:pt x="28956" y="7619"/>
                  </a:lnTo>
                  <a:lnTo>
                    <a:pt x="28956" y="18383"/>
                  </a:lnTo>
                  <a:lnTo>
                    <a:pt x="27432" y="22955"/>
                  </a:lnTo>
                  <a:lnTo>
                    <a:pt x="24384" y="26003"/>
                  </a:lnTo>
                  <a:lnTo>
                    <a:pt x="19812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53622" y="4515802"/>
              <a:ext cx="111347" cy="1403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3457" y="4468463"/>
              <a:ext cx="68675" cy="18926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58708" y="4515802"/>
              <a:ext cx="106775" cy="1419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86915" y="4515802"/>
              <a:ext cx="242506" cy="14192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379821" y="3857815"/>
              <a:ext cx="2607310" cy="531495"/>
            </a:xfrm>
            <a:custGeom>
              <a:avLst/>
              <a:gdLst/>
              <a:ahLst/>
              <a:cxnLst/>
              <a:rect l="l" t="t" r="r" b="b"/>
              <a:pathLst>
                <a:path w="2607310" h="531495">
                  <a:moveTo>
                    <a:pt x="56483" y="61055"/>
                  </a:moveTo>
                  <a:lnTo>
                    <a:pt x="0" y="18288"/>
                  </a:lnTo>
                  <a:lnTo>
                    <a:pt x="67151" y="0"/>
                  </a:lnTo>
                  <a:lnTo>
                    <a:pt x="63156" y="22860"/>
                  </a:lnTo>
                  <a:lnTo>
                    <a:pt x="51911" y="22860"/>
                  </a:lnTo>
                  <a:lnTo>
                    <a:pt x="50387" y="33528"/>
                  </a:lnTo>
                  <a:lnTo>
                    <a:pt x="60933" y="35583"/>
                  </a:lnTo>
                  <a:lnTo>
                    <a:pt x="56483" y="61055"/>
                  </a:lnTo>
                  <a:close/>
                </a:path>
                <a:path w="2607310" h="531495">
                  <a:moveTo>
                    <a:pt x="60933" y="35583"/>
                  </a:moveTo>
                  <a:lnTo>
                    <a:pt x="50387" y="33528"/>
                  </a:lnTo>
                  <a:lnTo>
                    <a:pt x="51911" y="22860"/>
                  </a:lnTo>
                  <a:lnTo>
                    <a:pt x="62786" y="24978"/>
                  </a:lnTo>
                  <a:lnTo>
                    <a:pt x="60933" y="35583"/>
                  </a:lnTo>
                  <a:close/>
                </a:path>
                <a:path w="2607310" h="531495">
                  <a:moveTo>
                    <a:pt x="62786" y="24978"/>
                  </a:moveTo>
                  <a:lnTo>
                    <a:pt x="51911" y="22860"/>
                  </a:lnTo>
                  <a:lnTo>
                    <a:pt x="63156" y="22860"/>
                  </a:lnTo>
                  <a:lnTo>
                    <a:pt x="62786" y="24978"/>
                  </a:lnTo>
                  <a:close/>
                </a:path>
                <a:path w="2607310" h="531495">
                  <a:moveTo>
                    <a:pt x="2604135" y="531209"/>
                  </a:moveTo>
                  <a:lnTo>
                    <a:pt x="60933" y="35583"/>
                  </a:lnTo>
                  <a:lnTo>
                    <a:pt x="62786" y="24978"/>
                  </a:lnTo>
                  <a:lnTo>
                    <a:pt x="2607183" y="520541"/>
                  </a:lnTo>
                  <a:lnTo>
                    <a:pt x="2604135" y="5312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4706302" y="1222248"/>
            <a:ext cx="3720465" cy="1264920"/>
            <a:chOff x="4706302" y="1222248"/>
            <a:chExt cx="3720465" cy="1264920"/>
          </a:xfrm>
        </p:grpSpPr>
        <p:sp>
          <p:nvSpPr>
            <p:cNvPr id="36" name="object 36"/>
            <p:cNvSpPr/>
            <p:nvPr/>
          </p:nvSpPr>
          <p:spPr>
            <a:xfrm>
              <a:off x="5437632" y="1222248"/>
              <a:ext cx="2988945" cy="789940"/>
            </a:xfrm>
            <a:custGeom>
              <a:avLst/>
              <a:gdLst/>
              <a:ahLst/>
              <a:cxnLst/>
              <a:rect l="l" t="t" r="r" b="b"/>
              <a:pathLst>
                <a:path w="2988945" h="789939">
                  <a:moveTo>
                    <a:pt x="2988564" y="789431"/>
                  </a:moveTo>
                  <a:lnTo>
                    <a:pt x="0" y="789431"/>
                  </a:lnTo>
                  <a:lnTo>
                    <a:pt x="0" y="0"/>
                  </a:lnTo>
                  <a:lnTo>
                    <a:pt x="2988564" y="0"/>
                  </a:lnTo>
                  <a:lnTo>
                    <a:pt x="2988564" y="78943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4139" y="1347882"/>
              <a:ext cx="919924" cy="18935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03218" y="1335690"/>
              <a:ext cx="1144142" cy="20154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43469" y="1363122"/>
              <a:ext cx="83915" cy="17411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48832" y="1396746"/>
              <a:ext cx="129505" cy="14049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82449" y="1688306"/>
              <a:ext cx="1269301" cy="2519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43286" y="1749361"/>
              <a:ext cx="247078" cy="14049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533132" y="1688312"/>
              <a:ext cx="24765" cy="200025"/>
            </a:xfrm>
            <a:custGeom>
              <a:avLst/>
              <a:gdLst/>
              <a:ahLst/>
              <a:cxnLst/>
              <a:rect l="l" t="t" r="r" b="b"/>
              <a:pathLst>
                <a:path w="24765" h="200025">
                  <a:moveTo>
                    <a:pt x="21336" y="198501"/>
                  </a:moveTo>
                  <a:lnTo>
                    <a:pt x="3048" y="198501"/>
                  </a:lnTo>
                  <a:lnTo>
                    <a:pt x="4572" y="200025"/>
                  </a:lnTo>
                  <a:lnTo>
                    <a:pt x="21336" y="200025"/>
                  </a:lnTo>
                  <a:lnTo>
                    <a:pt x="21336" y="198501"/>
                  </a:lnTo>
                  <a:close/>
                </a:path>
                <a:path w="24765" h="200025">
                  <a:moveTo>
                    <a:pt x="24384" y="2413"/>
                  </a:moveTo>
                  <a:lnTo>
                    <a:pt x="23114" y="2413"/>
                  </a:lnTo>
                  <a:lnTo>
                    <a:pt x="23114" y="1143"/>
                  </a:lnTo>
                  <a:lnTo>
                    <a:pt x="21336" y="1143"/>
                  </a:lnTo>
                  <a:lnTo>
                    <a:pt x="21336" y="0"/>
                  </a:lnTo>
                  <a:lnTo>
                    <a:pt x="4572" y="0"/>
                  </a:lnTo>
                  <a:lnTo>
                    <a:pt x="3429" y="1143"/>
                  </a:lnTo>
                  <a:lnTo>
                    <a:pt x="1524" y="1143"/>
                  </a:lnTo>
                  <a:lnTo>
                    <a:pt x="1524" y="2413"/>
                  </a:lnTo>
                  <a:lnTo>
                    <a:pt x="0" y="2413"/>
                  </a:lnTo>
                  <a:lnTo>
                    <a:pt x="0" y="196723"/>
                  </a:lnTo>
                  <a:lnTo>
                    <a:pt x="1524" y="196723"/>
                  </a:lnTo>
                  <a:lnTo>
                    <a:pt x="1524" y="197993"/>
                  </a:lnTo>
                  <a:lnTo>
                    <a:pt x="24003" y="197993"/>
                  </a:lnTo>
                  <a:lnTo>
                    <a:pt x="24003" y="196723"/>
                  </a:lnTo>
                  <a:lnTo>
                    <a:pt x="24384" y="196723"/>
                  </a:lnTo>
                  <a:lnTo>
                    <a:pt x="24384" y="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00188" y="1750885"/>
              <a:ext cx="111442" cy="13896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45214" y="1749361"/>
              <a:ext cx="118911" cy="14049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90033" y="1749361"/>
              <a:ext cx="91535" cy="14049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706302" y="1613534"/>
              <a:ext cx="734060" cy="873760"/>
            </a:xfrm>
            <a:custGeom>
              <a:avLst/>
              <a:gdLst/>
              <a:ahLst/>
              <a:cxnLst/>
              <a:rect l="l" t="t" r="r" b="b"/>
              <a:pathLst>
                <a:path w="734060" h="873760">
                  <a:moveTo>
                    <a:pt x="43869" y="827893"/>
                  </a:moveTo>
                  <a:lnTo>
                    <a:pt x="35550" y="821118"/>
                  </a:lnTo>
                  <a:lnTo>
                    <a:pt x="726090" y="0"/>
                  </a:lnTo>
                  <a:lnTo>
                    <a:pt x="733806" y="6096"/>
                  </a:lnTo>
                  <a:lnTo>
                    <a:pt x="43869" y="827893"/>
                  </a:lnTo>
                  <a:close/>
                </a:path>
                <a:path w="734060" h="873760">
                  <a:moveTo>
                    <a:pt x="0" y="873252"/>
                  </a:moveTo>
                  <a:lnTo>
                    <a:pt x="15240" y="804576"/>
                  </a:lnTo>
                  <a:lnTo>
                    <a:pt x="35550" y="821118"/>
                  </a:lnTo>
                  <a:lnTo>
                    <a:pt x="28956" y="828960"/>
                  </a:lnTo>
                  <a:lnTo>
                    <a:pt x="36576" y="836580"/>
                  </a:lnTo>
                  <a:lnTo>
                    <a:pt x="54535" y="836580"/>
                  </a:lnTo>
                  <a:lnTo>
                    <a:pt x="64008" y="844296"/>
                  </a:lnTo>
                  <a:lnTo>
                    <a:pt x="0" y="873252"/>
                  </a:lnTo>
                  <a:close/>
                </a:path>
                <a:path w="734060" h="873760">
                  <a:moveTo>
                    <a:pt x="36576" y="836580"/>
                  </a:moveTo>
                  <a:lnTo>
                    <a:pt x="28956" y="828960"/>
                  </a:lnTo>
                  <a:lnTo>
                    <a:pt x="35550" y="821118"/>
                  </a:lnTo>
                  <a:lnTo>
                    <a:pt x="43869" y="827893"/>
                  </a:lnTo>
                  <a:lnTo>
                    <a:pt x="36576" y="836580"/>
                  </a:lnTo>
                  <a:close/>
                </a:path>
                <a:path w="734060" h="873760">
                  <a:moveTo>
                    <a:pt x="54535" y="836580"/>
                  </a:moveTo>
                  <a:lnTo>
                    <a:pt x="36576" y="836580"/>
                  </a:lnTo>
                  <a:lnTo>
                    <a:pt x="43869" y="827893"/>
                  </a:lnTo>
                  <a:lnTo>
                    <a:pt x="54535" y="836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62327" y="2391432"/>
            <a:ext cx="6337300" cy="2453640"/>
            <a:chOff x="1862327" y="2391432"/>
            <a:chExt cx="6337300" cy="24536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2327" y="2961132"/>
              <a:ext cx="6327648" cy="18836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88080" y="3418331"/>
              <a:ext cx="1079500" cy="641985"/>
            </a:xfrm>
            <a:custGeom>
              <a:avLst/>
              <a:gdLst/>
              <a:ahLst/>
              <a:cxnLst/>
              <a:rect l="l" t="t" r="r" b="b"/>
              <a:pathLst>
                <a:path w="1079500" h="641985">
                  <a:moveTo>
                    <a:pt x="1078991" y="641603"/>
                  </a:moveTo>
                  <a:lnTo>
                    <a:pt x="0" y="641603"/>
                  </a:lnTo>
                  <a:lnTo>
                    <a:pt x="0" y="0"/>
                  </a:lnTo>
                  <a:lnTo>
                    <a:pt x="1078991" y="0"/>
                  </a:lnTo>
                  <a:lnTo>
                    <a:pt x="1078991" y="64160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90270" y="3427285"/>
              <a:ext cx="1077595" cy="647700"/>
            </a:xfrm>
            <a:custGeom>
              <a:avLst/>
              <a:gdLst/>
              <a:ahLst/>
              <a:cxnLst/>
              <a:rect l="l" t="t" r="r" b="b"/>
              <a:pathLst>
                <a:path w="1077595" h="647700">
                  <a:moveTo>
                    <a:pt x="0" y="647318"/>
                  </a:moveTo>
                  <a:lnTo>
                    <a:pt x="1076991" y="647318"/>
                  </a:lnTo>
                  <a:lnTo>
                    <a:pt x="1076991" y="0"/>
                  </a:lnTo>
                  <a:lnTo>
                    <a:pt x="0" y="0"/>
                  </a:lnTo>
                  <a:lnTo>
                    <a:pt x="0" y="647318"/>
                  </a:lnTo>
                  <a:close/>
                </a:path>
              </a:pathLst>
            </a:custGeom>
            <a:ln w="488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3851" y="2398776"/>
              <a:ext cx="4619243" cy="5501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40178" y="2399823"/>
              <a:ext cx="1242060" cy="548640"/>
            </a:xfrm>
            <a:custGeom>
              <a:avLst/>
              <a:gdLst/>
              <a:ahLst/>
              <a:cxnLst/>
              <a:rect l="l" t="t" r="r" b="b"/>
              <a:pathLst>
                <a:path w="1242060" h="548639">
                  <a:moveTo>
                    <a:pt x="0" y="548068"/>
                  </a:moveTo>
                  <a:lnTo>
                    <a:pt x="1241869" y="548068"/>
                  </a:lnTo>
                  <a:lnTo>
                    <a:pt x="1241869" y="0"/>
                  </a:lnTo>
                  <a:lnTo>
                    <a:pt x="0" y="0"/>
                  </a:lnTo>
                  <a:lnTo>
                    <a:pt x="0" y="54806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1571" y="2398776"/>
              <a:ext cx="1708404" cy="550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82048" y="2399823"/>
              <a:ext cx="1708785" cy="548640"/>
            </a:xfrm>
            <a:custGeom>
              <a:avLst/>
              <a:gdLst/>
              <a:ahLst/>
              <a:cxnLst/>
              <a:rect l="l" t="t" r="r" b="b"/>
              <a:pathLst>
                <a:path w="1708784" h="548639">
                  <a:moveTo>
                    <a:pt x="0" y="548068"/>
                  </a:moveTo>
                  <a:lnTo>
                    <a:pt x="1708593" y="548068"/>
                  </a:lnTo>
                  <a:lnTo>
                    <a:pt x="1708593" y="0"/>
                  </a:lnTo>
                  <a:lnTo>
                    <a:pt x="0" y="0"/>
                  </a:lnTo>
                  <a:lnTo>
                    <a:pt x="0" y="54806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11708" y="2418588"/>
            <a:ext cx="862965" cy="3580129"/>
            <a:chOff x="711708" y="2418588"/>
            <a:chExt cx="862965" cy="3580129"/>
          </a:xfrm>
        </p:grpSpPr>
        <p:sp>
          <p:nvSpPr>
            <p:cNvPr id="12" name="object 12"/>
            <p:cNvSpPr/>
            <p:nvPr/>
          </p:nvSpPr>
          <p:spPr>
            <a:xfrm>
              <a:off x="711708" y="2418588"/>
              <a:ext cx="862965" cy="3580129"/>
            </a:xfrm>
            <a:custGeom>
              <a:avLst/>
              <a:gdLst/>
              <a:ahLst/>
              <a:cxnLst/>
              <a:rect l="l" t="t" r="r" b="b"/>
              <a:pathLst>
                <a:path w="862965" h="3580129">
                  <a:moveTo>
                    <a:pt x="862583" y="3579876"/>
                  </a:moveTo>
                  <a:lnTo>
                    <a:pt x="0" y="3579876"/>
                  </a:lnTo>
                  <a:lnTo>
                    <a:pt x="0" y="0"/>
                  </a:lnTo>
                  <a:lnTo>
                    <a:pt x="862583" y="0"/>
                  </a:lnTo>
                  <a:lnTo>
                    <a:pt x="862583" y="3579876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435" y="2563368"/>
              <a:ext cx="658368" cy="5135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1625" y="2642520"/>
              <a:ext cx="668655" cy="87630"/>
            </a:xfrm>
            <a:custGeom>
              <a:avLst/>
              <a:gdLst/>
              <a:ahLst/>
              <a:cxnLst/>
              <a:rect l="l" t="t" r="r" b="b"/>
              <a:pathLst>
                <a:path w="668655" h="87630">
                  <a:moveTo>
                    <a:pt x="668178" y="0"/>
                  </a:moveTo>
                  <a:lnTo>
                    <a:pt x="641928" y="33574"/>
                  </a:lnTo>
                  <a:lnTo>
                    <a:pt x="570333" y="61281"/>
                  </a:lnTo>
                  <a:lnTo>
                    <a:pt x="520885" y="71994"/>
                  </a:lnTo>
                  <a:lnTo>
                    <a:pt x="464126" y="80112"/>
                  </a:lnTo>
                  <a:lnTo>
                    <a:pt x="401398" y="85259"/>
                  </a:lnTo>
                  <a:lnTo>
                    <a:pt x="334041" y="87058"/>
                  </a:lnTo>
                  <a:lnTo>
                    <a:pt x="266689" y="85259"/>
                  </a:lnTo>
                  <a:lnTo>
                    <a:pt x="203971" y="80112"/>
                  </a:lnTo>
                  <a:lnTo>
                    <a:pt x="147228" y="71994"/>
                  </a:lnTo>
                  <a:lnTo>
                    <a:pt x="97797" y="61281"/>
                  </a:lnTo>
                  <a:lnTo>
                    <a:pt x="57020" y="48349"/>
                  </a:lnTo>
                  <a:lnTo>
                    <a:pt x="6782" y="17332"/>
                  </a:lnTo>
                  <a:lnTo>
                    <a:pt x="0" y="0"/>
                  </a:lnTo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1625" y="2555462"/>
              <a:ext cx="668655" cy="520700"/>
            </a:xfrm>
            <a:custGeom>
              <a:avLst/>
              <a:gdLst/>
              <a:ahLst/>
              <a:cxnLst/>
              <a:rect l="l" t="t" r="r" b="b"/>
              <a:pathLst>
                <a:path w="668655" h="520700">
                  <a:moveTo>
                    <a:pt x="0" y="87058"/>
                  </a:moveTo>
                  <a:lnTo>
                    <a:pt x="26235" y="52841"/>
                  </a:lnTo>
                  <a:lnTo>
                    <a:pt x="97797" y="25205"/>
                  </a:lnTo>
                  <a:lnTo>
                    <a:pt x="147228" y="14661"/>
                  </a:lnTo>
                  <a:lnTo>
                    <a:pt x="203971" y="6731"/>
                  </a:lnTo>
                  <a:lnTo>
                    <a:pt x="266689" y="1736"/>
                  </a:lnTo>
                  <a:lnTo>
                    <a:pt x="334041" y="0"/>
                  </a:lnTo>
                  <a:lnTo>
                    <a:pt x="401398" y="1736"/>
                  </a:lnTo>
                  <a:lnTo>
                    <a:pt x="464126" y="6731"/>
                  </a:lnTo>
                  <a:lnTo>
                    <a:pt x="520885" y="14661"/>
                  </a:lnTo>
                  <a:lnTo>
                    <a:pt x="570333" y="25205"/>
                  </a:lnTo>
                  <a:lnTo>
                    <a:pt x="611128" y="38039"/>
                  </a:lnTo>
                  <a:lnTo>
                    <a:pt x="661392" y="69288"/>
                  </a:lnTo>
                  <a:lnTo>
                    <a:pt x="668178" y="87058"/>
                  </a:lnTo>
                  <a:lnTo>
                    <a:pt x="668178" y="433578"/>
                  </a:lnTo>
                  <a:lnTo>
                    <a:pt x="641928" y="467795"/>
                  </a:lnTo>
                  <a:lnTo>
                    <a:pt x="570333" y="495430"/>
                  </a:lnTo>
                  <a:lnTo>
                    <a:pt x="520885" y="505974"/>
                  </a:lnTo>
                  <a:lnTo>
                    <a:pt x="464126" y="513905"/>
                  </a:lnTo>
                  <a:lnTo>
                    <a:pt x="401398" y="518899"/>
                  </a:lnTo>
                  <a:lnTo>
                    <a:pt x="334041" y="520636"/>
                  </a:lnTo>
                  <a:lnTo>
                    <a:pt x="266689" y="518899"/>
                  </a:lnTo>
                  <a:lnTo>
                    <a:pt x="203971" y="513905"/>
                  </a:lnTo>
                  <a:lnTo>
                    <a:pt x="147228" y="505974"/>
                  </a:lnTo>
                  <a:lnTo>
                    <a:pt x="97797" y="495430"/>
                  </a:lnTo>
                  <a:lnTo>
                    <a:pt x="57020" y="482596"/>
                  </a:lnTo>
                  <a:lnTo>
                    <a:pt x="6782" y="451347"/>
                  </a:lnTo>
                  <a:lnTo>
                    <a:pt x="0" y="433578"/>
                  </a:lnTo>
                  <a:lnTo>
                    <a:pt x="0" y="87058"/>
                  </a:lnTo>
                  <a:close/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360" y="2850165"/>
              <a:ext cx="76295" cy="1068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087" y="2850165"/>
              <a:ext cx="80867" cy="1068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910" y="2848641"/>
              <a:ext cx="132683" cy="1099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435" y="3232403"/>
              <a:ext cx="658368" cy="5227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11625" y="3318891"/>
              <a:ext cx="668655" cy="86995"/>
            </a:xfrm>
            <a:custGeom>
              <a:avLst/>
              <a:gdLst/>
              <a:ahLst/>
              <a:cxnLst/>
              <a:rect l="l" t="t" r="r" b="b"/>
              <a:pathLst>
                <a:path w="668655" h="86995">
                  <a:moveTo>
                    <a:pt x="668178" y="0"/>
                  </a:moveTo>
                  <a:lnTo>
                    <a:pt x="641928" y="33519"/>
                  </a:lnTo>
                  <a:lnTo>
                    <a:pt x="570333" y="61198"/>
                  </a:lnTo>
                  <a:lnTo>
                    <a:pt x="520885" y="71904"/>
                  </a:lnTo>
                  <a:lnTo>
                    <a:pt x="464126" y="80018"/>
                  </a:lnTo>
                  <a:lnTo>
                    <a:pt x="401398" y="85164"/>
                  </a:lnTo>
                  <a:lnTo>
                    <a:pt x="334041" y="86963"/>
                  </a:lnTo>
                  <a:lnTo>
                    <a:pt x="266689" y="85164"/>
                  </a:lnTo>
                  <a:lnTo>
                    <a:pt x="203971" y="80018"/>
                  </a:lnTo>
                  <a:lnTo>
                    <a:pt x="147228" y="71904"/>
                  </a:lnTo>
                  <a:lnTo>
                    <a:pt x="97797" y="61198"/>
                  </a:lnTo>
                  <a:lnTo>
                    <a:pt x="57020" y="48277"/>
                  </a:lnTo>
                  <a:lnTo>
                    <a:pt x="6782" y="17300"/>
                  </a:lnTo>
                  <a:lnTo>
                    <a:pt x="0" y="0"/>
                  </a:lnTo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1625" y="3231832"/>
              <a:ext cx="668655" cy="522605"/>
            </a:xfrm>
            <a:custGeom>
              <a:avLst/>
              <a:gdLst/>
              <a:ahLst/>
              <a:cxnLst/>
              <a:rect l="l" t="t" r="r" b="b"/>
              <a:pathLst>
                <a:path w="668655" h="522604">
                  <a:moveTo>
                    <a:pt x="0" y="87058"/>
                  </a:moveTo>
                  <a:lnTo>
                    <a:pt x="26235" y="52841"/>
                  </a:lnTo>
                  <a:lnTo>
                    <a:pt x="97797" y="25205"/>
                  </a:lnTo>
                  <a:lnTo>
                    <a:pt x="147228" y="14661"/>
                  </a:lnTo>
                  <a:lnTo>
                    <a:pt x="203971" y="6731"/>
                  </a:lnTo>
                  <a:lnTo>
                    <a:pt x="266689" y="1736"/>
                  </a:lnTo>
                  <a:lnTo>
                    <a:pt x="334041" y="0"/>
                  </a:lnTo>
                  <a:lnTo>
                    <a:pt x="401398" y="1736"/>
                  </a:lnTo>
                  <a:lnTo>
                    <a:pt x="464126" y="6731"/>
                  </a:lnTo>
                  <a:lnTo>
                    <a:pt x="520885" y="14661"/>
                  </a:lnTo>
                  <a:lnTo>
                    <a:pt x="570333" y="25205"/>
                  </a:lnTo>
                  <a:lnTo>
                    <a:pt x="611128" y="38039"/>
                  </a:lnTo>
                  <a:lnTo>
                    <a:pt x="661392" y="69288"/>
                  </a:lnTo>
                  <a:lnTo>
                    <a:pt x="668178" y="87058"/>
                  </a:lnTo>
                  <a:lnTo>
                    <a:pt x="668178" y="435102"/>
                  </a:lnTo>
                  <a:lnTo>
                    <a:pt x="641928" y="469319"/>
                  </a:lnTo>
                  <a:lnTo>
                    <a:pt x="570333" y="496954"/>
                  </a:lnTo>
                  <a:lnTo>
                    <a:pt x="520885" y="507498"/>
                  </a:lnTo>
                  <a:lnTo>
                    <a:pt x="464126" y="515429"/>
                  </a:lnTo>
                  <a:lnTo>
                    <a:pt x="401398" y="520423"/>
                  </a:lnTo>
                  <a:lnTo>
                    <a:pt x="334041" y="522160"/>
                  </a:lnTo>
                  <a:lnTo>
                    <a:pt x="266689" y="520423"/>
                  </a:lnTo>
                  <a:lnTo>
                    <a:pt x="203971" y="515429"/>
                  </a:lnTo>
                  <a:lnTo>
                    <a:pt x="147228" y="507498"/>
                  </a:lnTo>
                  <a:lnTo>
                    <a:pt x="97797" y="496954"/>
                  </a:lnTo>
                  <a:lnTo>
                    <a:pt x="57020" y="484120"/>
                  </a:lnTo>
                  <a:lnTo>
                    <a:pt x="6782" y="452871"/>
                  </a:lnTo>
                  <a:lnTo>
                    <a:pt x="0" y="435102"/>
                  </a:lnTo>
                  <a:lnTo>
                    <a:pt x="0" y="87058"/>
                  </a:lnTo>
                  <a:close/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895" y="3526440"/>
              <a:ext cx="146494" cy="1083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435" y="3951732"/>
              <a:ext cx="658368" cy="51663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1625" y="4031837"/>
              <a:ext cx="668655" cy="86995"/>
            </a:xfrm>
            <a:custGeom>
              <a:avLst/>
              <a:gdLst/>
              <a:ahLst/>
              <a:cxnLst/>
              <a:rect l="l" t="t" r="r" b="b"/>
              <a:pathLst>
                <a:path w="668655" h="86995">
                  <a:moveTo>
                    <a:pt x="668178" y="0"/>
                  </a:moveTo>
                  <a:lnTo>
                    <a:pt x="641928" y="33559"/>
                  </a:lnTo>
                  <a:lnTo>
                    <a:pt x="570333" y="61233"/>
                  </a:lnTo>
                  <a:lnTo>
                    <a:pt x="520885" y="71929"/>
                  </a:lnTo>
                  <a:lnTo>
                    <a:pt x="464126" y="80032"/>
                  </a:lnTo>
                  <a:lnTo>
                    <a:pt x="401398" y="85168"/>
                  </a:lnTo>
                  <a:lnTo>
                    <a:pt x="334041" y="86963"/>
                  </a:lnTo>
                  <a:lnTo>
                    <a:pt x="266689" y="85168"/>
                  </a:lnTo>
                  <a:lnTo>
                    <a:pt x="203971" y="80032"/>
                  </a:lnTo>
                  <a:lnTo>
                    <a:pt x="147228" y="71929"/>
                  </a:lnTo>
                  <a:lnTo>
                    <a:pt x="97797" y="61233"/>
                  </a:lnTo>
                  <a:lnTo>
                    <a:pt x="57020" y="48319"/>
                  </a:lnTo>
                  <a:lnTo>
                    <a:pt x="6782" y="17328"/>
                  </a:lnTo>
                  <a:lnTo>
                    <a:pt x="0" y="0"/>
                  </a:lnTo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1625" y="3944778"/>
              <a:ext cx="668655" cy="522605"/>
            </a:xfrm>
            <a:custGeom>
              <a:avLst/>
              <a:gdLst/>
              <a:ahLst/>
              <a:cxnLst/>
              <a:rect l="l" t="t" r="r" b="b"/>
              <a:pathLst>
                <a:path w="668655" h="522604">
                  <a:moveTo>
                    <a:pt x="0" y="87058"/>
                  </a:moveTo>
                  <a:lnTo>
                    <a:pt x="26235" y="52841"/>
                  </a:lnTo>
                  <a:lnTo>
                    <a:pt x="97797" y="25205"/>
                  </a:lnTo>
                  <a:lnTo>
                    <a:pt x="147228" y="14661"/>
                  </a:lnTo>
                  <a:lnTo>
                    <a:pt x="203971" y="6731"/>
                  </a:lnTo>
                  <a:lnTo>
                    <a:pt x="266689" y="1736"/>
                  </a:lnTo>
                  <a:lnTo>
                    <a:pt x="334041" y="0"/>
                  </a:lnTo>
                  <a:lnTo>
                    <a:pt x="401398" y="1736"/>
                  </a:lnTo>
                  <a:lnTo>
                    <a:pt x="464126" y="6731"/>
                  </a:lnTo>
                  <a:lnTo>
                    <a:pt x="520885" y="14661"/>
                  </a:lnTo>
                  <a:lnTo>
                    <a:pt x="570333" y="25205"/>
                  </a:lnTo>
                  <a:lnTo>
                    <a:pt x="611128" y="38039"/>
                  </a:lnTo>
                  <a:lnTo>
                    <a:pt x="661392" y="69288"/>
                  </a:lnTo>
                  <a:lnTo>
                    <a:pt x="668178" y="87058"/>
                  </a:lnTo>
                  <a:lnTo>
                    <a:pt x="668178" y="435102"/>
                  </a:lnTo>
                  <a:lnTo>
                    <a:pt x="641928" y="468676"/>
                  </a:lnTo>
                  <a:lnTo>
                    <a:pt x="570333" y="496383"/>
                  </a:lnTo>
                  <a:lnTo>
                    <a:pt x="520885" y="507096"/>
                  </a:lnTo>
                  <a:lnTo>
                    <a:pt x="464126" y="515214"/>
                  </a:lnTo>
                  <a:lnTo>
                    <a:pt x="401398" y="520361"/>
                  </a:lnTo>
                  <a:lnTo>
                    <a:pt x="334041" y="522160"/>
                  </a:lnTo>
                  <a:lnTo>
                    <a:pt x="266689" y="520361"/>
                  </a:lnTo>
                  <a:lnTo>
                    <a:pt x="203971" y="515214"/>
                  </a:lnTo>
                  <a:lnTo>
                    <a:pt x="147228" y="507096"/>
                  </a:lnTo>
                  <a:lnTo>
                    <a:pt x="97797" y="496383"/>
                  </a:lnTo>
                  <a:lnTo>
                    <a:pt x="57020" y="483451"/>
                  </a:lnTo>
                  <a:lnTo>
                    <a:pt x="6782" y="452434"/>
                  </a:lnTo>
                  <a:lnTo>
                    <a:pt x="0" y="435102"/>
                  </a:lnTo>
                  <a:lnTo>
                    <a:pt x="0" y="87058"/>
                  </a:lnTo>
                  <a:close/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1271" y="4242530"/>
              <a:ext cx="79343" cy="1068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571" y="4241006"/>
              <a:ext cx="129635" cy="1099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1435" y="4640580"/>
              <a:ext cx="658368" cy="5151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11625" y="4721923"/>
              <a:ext cx="668655" cy="86995"/>
            </a:xfrm>
            <a:custGeom>
              <a:avLst/>
              <a:gdLst/>
              <a:ahLst/>
              <a:cxnLst/>
              <a:rect l="l" t="t" r="r" b="b"/>
              <a:pathLst>
                <a:path w="668655" h="86995">
                  <a:moveTo>
                    <a:pt x="668178" y="0"/>
                  </a:moveTo>
                  <a:lnTo>
                    <a:pt x="641928" y="33519"/>
                  </a:lnTo>
                  <a:lnTo>
                    <a:pt x="570333" y="61198"/>
                  </a:lnTo>
                  <a:lnTo>
                    <a:pt x="520885" y="71904"/>
                  </a:lnTo>
                  <a:lnTo>
                    <a:pt x="464126" y="80018"/>
                  </a:lnTo>
                  <a:lnTo>
                    <a:pt x="401398" y="85164"/>
                  </a:lnTo>
                  <a:lnTo>
                    <a:pt x="334041" y="86963"/>
                  </a:lnTo>
                  <a:lnTo>
                    <a:pt x="266689" y="85164"/>
                  </a:lnTo>
                  <a:lnTo>
                    <a:pt x="203971" y="80018"/>
                  </a:lnTo>
                  <a:lnTo>
                    <a:pt x="147228" y="71904"/>
                  </a:lnTo>
                  <a:lnTo>
                    <a:pt x="97797" y="61198"/>
                  </a:lnTo>
                  <a:lnTo>
                    <a:pt x="57020" y="48277"/>
                  </a:lnTo>
                  <a:lnTo>
                    <a:pt x="6782" y="17300"/>
                  </a:lnTo>
                  <a:lnTo>
                    <a:pt x="0" y="0"/>
                  </a:lnTo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11625" y="4634864"/>
              <a:ext cx="668655" cy="520700"/>
            </a:xfrm>
            <a:custGeom>
              <a:avLst/>
              <a:gdLst/>
              <a:ahLst/>
              <a:cxnLst/>
              <a:rect l="l" t="t" r="r" b="b"/>
              <a:pathLst>
                <a:path w="668655" h="520700">
                  <a:moveTo>
                    <a:pt x="0" y="87058"/>
                  </a:moveTo>
                  <a:lnTo>
                    <a:pt x="26235" y="52841"/>
                  </a:lnTo>
                  <a:lnTo>
                    <a:pt x="97797" y="25205"/>
                  </a:lnTo>
                  <a:lnTo>
                    <a:pt x="147228" y="14661"/>
                  </a:lnTo>
                  <a:lnTo>
                    <a:pt x="203971" y="6731"/>
                  </a:lnTo>
                  <a:lnTo>
                    <a:pt x="266689" y="1736"/>
                  </a:lnTo>
                  <a:lnTo>
                    <a:pt x="334041" y="0"/>
                  </a:lnTo>
                  <a:lnTo>
                    <a:pt x="401398" y="1736"/>
                  </a:lnTo>
                  <a:lnTo>
                    <a:pt x="464126" y="6731"/>
                  </a:lnTo>
                  <a:lnTo>
                    <a:pt x="520885" y="14661"/>
                  </a:lnTo>
                  <a:lnTo>
                    <a:pt x="570333" y="25205"/>
                  </a:lnTo>
                  <a:lnTo>
                    <a:pt x="611128" y="38039"/>
                  </a:lnTo>
                  <a:lnTo>
                    <a:pt x="661392" y="69288"/>
                  </a:lnTo>
                  <a:lnTo>
                    <a:pt x="668178" y="87058"/>
                  </a:lnTo>
                  <a:lnTo>
                    <a:pt x="668178" y="433578"/>
                  </a:lnTo>
                  <a:lnTo>
                    <a:pt x="641928" y="467795"/>
                  </a:lnTo>
                  <a:lnTo>
                    <a:pt x="570333" y="495430"/>
                  </a:lnTo>
                  <a:lnTo>
                    <a:pt x="520885" y="505974"/>
                  </a:lnTo>
                  <a:lnTo>
                    <a:pt x="464126" y="513905"/>
                  </a:lnTo>
                  <a:lnTo>
                    <a:pt x="401398" y="518899"/>
                  </a:lnTo>
                  <a:lnTo>
                    <a:pt x="334041" y="520636"/>
                  </a:lnTo>
                  <a:lnTo>
                    <a:pt x="266689" y="518899"/>
                  </a:lnTo>
                  <a:lnTo>
                    <a:pt x="203971" y="513905"/>
                  </a:lnTo>
                  <a:lnTo>
                    <a:pt x="147228" y="505974"/>
                  </a:lnTo>
                  <a:lnTo>
                    <a:pt x="97797" y="495430"/>
                  </a:lnTo>
                  <a:lnTo>
                    <a:pt x="57020" y="482596"/>
                  </a:lnTo>
                  <a:lnTo>
                    <a:pt x="6782" y="451347"/>
                  </a:lnTo>
                  <a:lnTo>
                    <a:pt x="0" y="433578"/>
                  </a:lnTo>
                  <a:lnTo>
                    <a:pt x="0" y="87058"/>
                  </a:lnTo>
                  <a:close/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4808505" y="4034885"/>
            <a:ext cx="344805" cy="111760"/>
          </a:xfrm>
          <a:custGeom>
            <a:avLst/>
            <a:gdLst/>
            <a:ahLst/>
            <a:cxnLst/>
            <a:rect l="l" t="t" r="r" b="b"/>
            <a:pathLst>
              <a:path w="344804" h="111760">
                <a:moveTo>
                  <a:pt x="297517" y="56277"/>
                </a:moveTo>
                <a:lnTo>
                  <a:pt x="244030" y="24384"/>
                </a:lnTo>
                <a:lnTo>
                  <a:pt x="237934" y="21336"/>
                </a:lnTo>
                <a:lnTo>
                  <a:pt x="236410" y="13716"/>
                </a:lnTo>
                <a:lnTo>
                  <a:pt x="239458" y="7620"/>
                </a:lnTo>
                <a:lnTo>
                  <a:pt x="242506" y="3048"/>
                </a:lnTo>
                <a:lnTo>
                  <a:pt x="250221" y="0"/>
                </a:lnTo>
                <a:lnTo>
                  <a:pt x="256317" y="4572"/>
                </a:lnTo>
                <a:lnTo>
                  <a:pt x="324022" y="44291"/>
                </a:lnTo>
                <a:lnTo>
                  <a:pt x="321849" y="44291"/>
                </a:lnTo>
                <a:lnTo>
                  <a:pt x="321849" y="45815"/>
                </a:lnTo>
                <a:lnTo>
                  <a:pt x="315753" y="45815"/>
                </a:lnTo>
                <a:lnTo>
                  <a:pt x="297517" y="56277"/>
                </a:lnTo>
                <a:close/>
              </a:path>
              <a:path w="344804" h="111760">
                <a:moveTo>
                  <a:pt x="275907" y="68675"/>
                </a:moveTo>
                <a:lnTo>
                  <a:pt x="0" y="68675"/>
                </a:lnTo>
                <a:lnTo>
                  <a:pt x="0" y="44291"/>
                </a:lnTo>
                <a:lnTo>
                  <a:pt x="277416" y="44291"/>
                </a:lnTo>
                <a:lnTo>
                  <a:pt x="297517" y="56277"/>
                </a:lnTo>
                <a:lnTo>
                  <a:pt x="275907" y="68675"/>
                </a:lnTo>
                <a:close/>
              </a:path>
              <a:path w="344804" h="111760">
                <a:moveTo>
                  <a:pt x="324022" y="68675"/>
                </a:moveTo>
                <a:lnTo>
                  <a:pt x="321849" y="68675"/>
                </a:lnTo>
                <a:lnTo>
                  <a:pt x="321849" y="44291"/>
                </a:lnTo>
                <a:lnTo>
                  <a:pt x="324022" y="44291"/>
                </a:lnTo>
                <a:lnTo>
                  <a:pt x="344805" y="56483"/>
                </a:lnTo>
                <a:lnTo>
                  <a:pt x="324022" y="68675"/>
                </a:lnTo>
                <a:close/>
              </a:path>
              <a:path w="344804" h="111760">
                <a:moveTo>
                  <a:pt x="315753" y="67151"/>
                </a:moveTo>
                <a:lnTo>
                  <a:pt x="297517" y="56277"/>
                </a:lnTo>
                <a:lnTo>
                  <a:pt x="315753" y="45815"/>
                </a:lnTo>
                <a:lnTo>
                  <a:pt x="315753" y="67151"/>
                </a:lnTo>
                <a:close/>
              </a:path>
              <a:path w="344804" h="111760">
                <a:moveTo>
                  <a:pt x="321849" y="67151"/>
                </a:moveTo>
                <a:lnTo>
                  <a:pt x="315753" y="67151"/>
                </a:lnTo>
                <a:lnTo>
                  <a:pt x="315753" y="45815"/>
                </a:lnTo>
                <a:lnTo>
                  <a:pt x="321849" y="45815"/>
                </a:lnTo>
                <a:lnTo>
                  <a:pt x="321849" y="67151"/>
                </a:lnTo>
                <a:close/>
              </a:path>
              <a:path w="344804" h="111760">
                <a:moveTo>
                  <a:pt x="250221" y="111442"/>
                </a:moveTo>
                <a:lnTo>
                  <a:pt x="242506" y="109918"/>
                </a:lnTo>
                <a:lnTo>
                  <a:pt x="236410" y="97726"/>
                </a:lnTo>
                <a:lnTo>
                  <a:pt x="237934" y="91630"/>
                </a:lnTo>
                <a:lnTo>
                  <a:pt x="244030" y="86963"/>
                </a:lnTo>
                <a:lnTo>
                  <a:pt x="297517" y="56277"/>
                </a:lnTo>
                <a:lnTo>
                  <a:pt x="315753" y="67151"/>
                </a:lnTo>
                <a:lnTo>
                  <a:pt x="321849" y="67151"/>
                </a:lnTo>
                <a:lnTo>
                  <a:pt x="321849" y="68675"/>
                </a:lnTo>
                <a:lnTo>
                  <a:pt x="324022" y="68675"/>
                </a:lnTo>
                <a:lnTo>
                  <a:pt x="256317" y="108394"/>
                </a:lnTo>
                <a:lnTo>
                  <a:pt x="250221" y="111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019847" y="3407449"/>
            <a:ext cx="1604795" cy="1343453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3970972" y="3083718"/>
            <a:ext cx="375285" cy="222885"/>
            <a:chOff x="3970972" y="3083718"/>
            <a:chExt cx="375285" cy="222885"/>
          </a:xfrm>
        </p:grpSpPr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70972" y="3085242"/>
              <a:ext cx="114395" cy="1603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17466" y="3199733"/>
              <a:ext cx="65532" cy="10687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4383" y="3083718"/>
              <a:ext cx="141825" cy="163353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27124" y="3083718"/>
            <a:ext cx="918400" cy="20612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5433917" y="3082194"/>
            <a:ext cx="656590" cy="207645"/>
            <a:chOff x="5433917" y="3082194"/>
            <a:chExt cx="656590" cy="207645"/>
          </a:xfrm>
        </p:grpSpPr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33917" y="3086766"/>
              <a:ext cx="90011" cy="15878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54503" y="3126486"/>
              <a:ext cx="96107" cy="11906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74994" y="3126485"/>
              <a:ext cx="105251" cy="16335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803105" y="3082194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5" h="163830">
                  <a:moveTo>
                    <a:pt x="21431" y="47339"/>
                  </a:moveTo>
                  <a:lnTo>
                    <a:pt x="4572" y="47339"/>
                  </a:lnTo>
                  <a:lnTo>
                    <a:pt x="6096" y="45815"/>
                  </a:lnTo>
                  <a:lnTo>
                    <a:pt x="19907" y="45815"/>
                  </a:lnTo>
                  <a:lnTo>
                    <a:pt x="21431" y="47339"/>
                  </a:lnTo>
                  <a:close/>
                </a:path>
                <a:path w="26035" h="163830">
                  <a:moveTo>
                    <a:pt x="21431" y="163353"/>
                  </a:moveTo>
                  <a:lnTo>
                    <a:pt x="4572" y="163353"/>
                  </a:lnTo>
                  <a:lnTo>
                    <a:pt x="3048" y="161829"/>
                  </a:lnTo>
                  <a:lnTo>
                    <a:pt x="3048" y="47339"/>
                  </a:lnTo>
                  <a:lnTo>
                    <a:pt x="22955" y="47339"/>
                  </a:lnTo>
                  <a:lnTo>
                    <a:pt x="22955" y="161829"/>
                  </a:lnTo>
                  <a:lnTo>
                    <a:pt x="21431" y="163353"/>
                  </a:lnTo>
                  <a:close/>
                </a:path>
                <a:path w="26035" h="163830">
                  <a:moveTo>
                    <a:pt x="18383" y="24479"/>
                  </a:moveTo>
                  <a:lnTo>
                    <a:pt x="7620" y="24479"/>
                  </a:lnTo>
                  <a:lnTo>
                    <a:pt x="4572" y="22955"/>
                  </a:lnTo>
                  <a:lnTo>
                    <a:pt x="1524" y="19907"/>
                  </a:lnTo>
                  <a:lnTo>
                    <a:pt x="0" y="16764"/>
                  </a:lnTo>
                  <a:lnTo>
                    <a:pt x="0" y="7619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383" y="0"/>
                  </a:lnTo>
                  <a:lnTo>
                    <a:pt x="21431" y="1524"/>
                  </a:lnTo>
                  <a:lnTo>
                    <a:pt x="24479" y="4572"/>
                  </a:lnTo>
                  <a:lnTo>
                    <a:pt x="26003" y="7619"/>
                  </a:lnTo>
                  <a:lnTo>
                    <a:pt x="26003" y="16764"/>
                  </a:lnTo>
                  <a:lnTo>
                    <a:pt x="24479" y="19907"/>
                  </a:lnTo>
                  <a:lnTo>
                    <a:pt x="21431" y="22955"/>
                  </a:lnTo>
                  <a:lnTo>
                    <a:pt x="18383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64161" y="3126486"/>
              <a:ext cx="94583" cy="11906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89272" y="3126486"/>
              <a:ext cx="100631" cy="120586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1574387" y="3844004"/>
            <a:ext cx="299085" cy="111760"/>
          </a:xfrm>
          <a:custGeom>
            <a:avLst/>
            <a:gdLst/>
            <a:ahLst/>
            <a:cxnLst/>
            <a:rect l="l" t="t" r="r" b="b"/>
            <a:pathLst>
              <a:path w="299085" h="111760">
                <a:moveTo>
                  <a:pt x="278827" y="70294"/>
                </a:moveTo>
                <a:lnTo>
                  <a:pt x="274605" y="70294"/>
                </a:lnTo>
                <a:lnTo>
                  <a:pt x="274605" y="47339"/>
                </a:lnTo>
                <a:lnTo>
                  <a:pt x="231849" y="45668"/>
                </a:lnTo>
                <a:lnTo>
                  <a:pt x="198310" y="24479"/>
                </a:lnTo>
                <a:lnTo>
                  <a:pt x="192214" y="21431"/>
                </a:lnTo>
                <a:lnTo>
                  <a:pt x="190690" y="13811"/>
                </a:lnTo>
                <a:lnTo>
                  <a:pt x="195262" y="7620"/>
                </a:lnTo>
                <a:lnTo>
                  <a:pt x="198310" y="3048"/>
                </a:lnTo>
                <a:lnTo>
                  <a:pt x="205930" y="0"/>
                </a:lnTo>
                <a:lnTo>
                  <a:pt x="210502" y="4572"/>
                </a:lnTo>
                <a:lnTo>
                  <a:pt x="298989" y="59531"/>
                </a:lnTo>
                <a:lnTo>
                  <a:pt x="278827" y="70294"/>
                </a:lnTo>
                <a:close/>
              </a:path>
              <a:path w="299085" h="111760">
                <a:moveTo>
                  <a:pt x="229740" y="68784"/>
                </a:moveTo>
                <a:lnTo>
                  <a:pt x="0" y="61055"/>
                </a:lnTo>
                <a:lnTo>
                  <a:pt x="1524" y="36671"/>
                </a:lnTo>
                <a:lnTo>
                  <a:pt x="231849" y="45668"/>
                </a:lnTo>
                <a:lnTo>
                  <a:pt x="250349" y="57356"/>
                </a:lnTo>
                <a:lnTo>
                  <a:pt x="229740" y="68784"/>
                </a:lnTo>
                <a:close/>
              </a:path>
              <a:path w="299085" h="111760">
                <a:moveTo>
                  <a:pt x="250349" y="57356"/>
                </a:moveTo>
                <a:lnTo>
                  <a:pt x="231849" y="45668"/>
                </a:lnTo>
                <a:lnTo>
                  <a:pt x="274605" y="47339"/>
                </a:lnTo>
                <a:lnTo>
                  <a:pt x="268414" y="47339"/>
                </a:lnTo>
                <a:lnTo>
                  <a:pt x="250349" y="57356"/>
                </a:lnTo>
                <a:close/>
              </a:path>
              <a:path w="299085" h="111760">
                <a:moveTo>
                  <a:pt x="268414" y="68770"/>
                </a:moveTo>
                <a:lnTo>
                  <a:pt x="250349" y="57356"/>
                </a:lnTo>
                <a:lnTo>
                  <a:pt x="268414" y="47339"/>
                </a:lnTo>
                <a:lnTo>
                  <a:pt x="268414" y="68770"/>
                </a:lnTo>
                <a:close/>
              </a:path>
              <a:path w="299085" h="111760">
                <a:moveTo>
                  <a:pt x="274605" y="68770"/>
                </a:moveTo>
                <a:lnTo>
                  <a:pt x="268414" y="68770"/>
                </a:lnTo>
                <a:lnTo>
                  <a:pt x="268414" y="47339"/>
                </a:lnTo>
                <a:lnTo>
                  <a:pt x="274605" y="47339"/>
                </a:lnTo>
                <a:lnTo>
                  <a:pt x="274605" y="68770"/>
                </a:lnTo>
                <a:close/>
              </a:path>
              <a:path w="299085" h="111760">
                <a:moveTo>
                  <a:pt x="274605" y="70294"/>
                </a:moveTo>
                <a:lnTo>
                  <a:pt x="229740" y="68784"/>
                </a:lnTo>
                <a:lnTo>
                  <a:pt x="250349" y="57356"/>
                </a:lnTo>
                <a:lnTo>
                  <a:pt x="268414" y="68770"/>
                </a:lnTo>
                <a:lnTo>
                  <a:pt x="274605" y="68770"/>
                </a:lnTo>
                <a:lnTo>
                  <a:pt x="274605" y="70294"/>
                </a:lnTo>
                <a:close/>
              </a:path>
              <a:path w="299085" h="111760">
                <a:moveTo>
                  <a:pt x="201358" y="111442"/>
                </a:moveTo>
                <a:lnTo>
                  <a:pt x="193738" y="109918"/>
                </a:lnTo>
                <a:lnTo>
                  <a:pt x="187642" y="97726"/>
                </a:lnTo>
                <a:lnTo>
                  <a:pt x="190690" y="90106"/>
                </a:lnTo>
                <a:lnTo>
                  <a:pt x="196786" y="87058"/>
                </a:lnTo>
                <a:lnTo>
                  <a:pt x="229740" y="68784"/>
                </a:lnTo>
                <a:lnTo>
                  <a:pt x="274605" y="70294"/>
                </a:lnTo>
                <a:lnTo>
                  <a:pt x="278827" y="70294"/>
                </a:lnTo>
                <a:lnTo>
                  <a:pt x="207454" y="108394"/>
                </a:lnTo>
                <a:lnTo>
                  <a:pt x="201358" y="111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3659123" y="5457444"/>
            <a:ext cx="5046345" cy="439420"/>
            <a:chOff x="3659123" y="5457444"/>
            <a:chExt cx="5046345" cy="439420"/>
          </a:xfrm>
        </p:grpSpPr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59123" y="5457444"/>
              <a:ext cx="5045963" cy="43891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55235" y="5581459"/>
              <a:ext cx="1084707" cy="17402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20810" y="5589079"/>
              <a:ext cx="733710" cy="20916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38435" y="5589079"/>
              <a:ext cx="1283017" cy="166401"/>
            </a:xfrm>
            <a:prstGeom prst="rect">
              <a:avLst/>
            </a:prstGeom>
          </p:spPr>
        </p:pic>
      </p:grpSp>
      <p:sp>
        <p:nvSpPr>
          <p:cNvPr id="51" name="object 51"/>
          <p:cNvSpPr/>
          <p:nvPr/>
        </p:nvSpPr>
        <p:spPr>
          <a:xfrm>
            <a:off x="6289833" y="4937188"/>
            <a:ext cx="370840" cy="397510"/>
          </a:xfrm>
          <a:custGeom>
            <a:avLst/>
            <a:gdLst/>
            <a:ahLst/>
            <a:cxnLst/>
            <a:rect l="l" t="t" r="r" b="b"/>
            <a:pathLst>
              <a:path w="370840" h="397510">
                <a:moveTo>
                  <a:pt x="186118" y="396906"/>
                </a:moveTo>
                <a:lnTo>
                  <a:pt x="0" y="212217"/>
                </a:lnTo>
                <a:lnTo>
                  <a:pt x="93059" y="212217"/>
                </a:lnTo>
                <a:lnTo>
                  <a:pt x="93059" y="0"/>
                </a:lnTo>
                <a:lnTo>
                  <a:pt x="277558" y="0"/>
                </a:lnTo>
                <a:lnTo>
                  <a:pt x="277558" y="212217"/>
                </a:lnTo>
                <a:lnTo>
                  <a:pt x="370617" y="212217"/>
                </a:lnTo>
                <a:lnTo>
                  <a:pt x="186118" y="39690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940051" y="2542032"/>
            <a:ext cx="348995" cy="26365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666232" y="2572511"/>
            <a:ext cx="797051" cy="22555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337047" y="2452116"/>
            <a:ext cx="236219" cy="43281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395727" y="2590800"/>
            <a:ext cx="826007" cy="24231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285744" y="2522219"/>
            <a:ext cx="691895" cy="33070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565392" y="2432304"/>
            <a:ext cx="999743" cy="198119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3665863" y="4057816"/>
            <a:ext cx="1125855" cy="696595"/>
            <a:chOff x="3665863" y="4057816"/>
            <a:chExt cx="1125855" cy="696595"/>
          </a:xfrm>
        </p:grpSpPr>
        <p:sp>
          <p:nvSpPr>
            <p:cNvPr id="59" name="object 59"/>
            <p:cNvSpPr/>
            <p:nvPr/>
          </p:nvSpPr>
          <p:spPr>
            <a:xfrm>
              <a:off x="3688080" y="4073652"/>
              <a:ext cx="1079500" cy="640080"/>
            </a:xfrm>
            <a:custGeom>
              <a:avLst/>
              <a:gdLst/>
              <a:ahLst/>
              <a:cxnLst/>
              <a:rect l="l" t="t" r="r" b="b"/>
              <a:pathLst>
                <a:path w="1079500" h="640079">
                  <a:moveTo>
                    <a:pt x="1078991" y="640080"/>
                  </a:moveTo>
                  <a:lnTo>
                    <a:pt x="0" y="640080"/>
                  </a:lnTo>
                  <a:lnTo>
                    <a:pt x="0" y="0"/>
                  </a:lnTo>
                  <a:lnTo>
                    <a:pt x="1078991" y="0"/>
                  </a:lnTo>
                  <a:lnTo>
                    <a:pt x="1078991" y="64008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690270" y="4082224"/>
              <a:ext cx="1077595" cy="647700"/>
            </a:xfrm>
            <a:custGeom>
              <a:avLst/>
              <a:gdLst/>
              <a:ahLst/>
              <a:cxnLst/>
              <a:rect l="l" t="t" r="r" b="b"/>
              <a:pathLst>
                <a:path w="1077595" h="647700">
                  <a:moveTo>
                    <a:pt x="0" y="647319"/>
                  </a:moveTo>
                  <a:lnTo>
                    <a:pt x="1076991" y="647319"/>
                  </a:lnTo>
                  <a:lnTo>
                    <a:pt x="1076991" y="0"/>
                  </a:lnTo>
                  <a:lnTo>
                    <a:pt x="0" y="0"/>
                  </a:lnTo>
                  <a:lnTo>
                    <a:pt x="0" y="647319"/>
                  </a:lnTo>
                  <a:close/>
                </a:path>
              </a:pathLst>
            </a:custGeom>
            <a:ln w="488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" name="object 6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821429" y="3511200"/>
            <a:ext cx="800957" cy="47939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082796" y="2616708"/>
            <a:ext cx="1078991" cy="169163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205471" y="2663951"/>
            <a:ext cx="871727" cy="269748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4025931" y="4179951"/>
            <a:ext cx="436245" cy="93345"/>
            <a:chOff x="4025931" y="4179951"/>
            <a:chExt cx="436245" cy="93345"/>
          </a:xfrm>
        </p:grpSpPr>
        <p:pic>
          <p:nvPicPr>
            <p:cNvPr id="65" name="object 6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25931" y="4179951"/>
              <a:ext cx="311181" cy="9305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58449" y="4202810"/>
              <a:ext cx="103727" cy="70199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832193" y="4350925"/>
            <a:ext cx="823722" cy="27632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174622" y="3389066"/>
            <a:ext cx="2903076" cy="1386220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6756558" y="4973764"/>
            <a:ext cx="1231265" cy="304165"/>
            <a:chOff x="6756558" y="4973764"/>
            <a:chExt cx="1231265" cy="304165"/>
          </a:xfrm>
        </p:grpSpPr>
        <p:sp>
          <p:nvSpPr>
            <p:cNvPr id="70" name="object 70"/>
            <p:cNvSpPr/>
            <p:nvPr/>
          </p:nvSpPr>
          <p:spPr>
            <a:xfrm>
              <a:off x="6954952" y="4973764"/>
              <a:ext cx="334645" cy="102870"/>
            </a:xfrm>
            <a:custGeom>
              <a:avLst/>
              <a:gdLst/>
              <a:ahLst/>
              <a:cxnLst/>
              <a:rect l="l" t="t" r="r" b="b"/>
              <a:pathLst>
                <a:path w="334645" h="102870">
                  <a:moveTo>
                    <a:pt x="100685" y="9144"/>
                  </a:moveTo>
                  <a:lnTo>
                    <a:pt x="99161" y="9144"/>
                  </a:lnTo>
                  <a:lnTo>
                    <a:pt x="99161" y="7620"/>
                  </a:lnTo>
                  <a:lnTo>
                    <a:pt x="83820" y="7620"/>
                  </a:lnTo>
                  <a:lnTo>
                    <a:pt x="82296" y="9144"/>
                  </a:lnTo>
                  <a:lnTo>
                    <a:pt x="80772" y="9144"/>
                  </a:lnTo>
                  <a:lnTo>
                    <a:pt x="80772" y="10668"/>
                  </a:lnTo>
                  <a:lnTo>
                    <a:pt x="79248" y="12192"/>
                  </a:lnTo>
                  <a:lnTo>
                    <a:pt x="79248" y="13817"/>
                  </a:lnTo>
                  <a:lnTo>
                    <a:pt x="77724" y="15341"/>
                  </a:lnTo>
                  <a:lnTo>
                    <a:pt x="50292" y="82486"/>
                  </a:lnTo>
                  <a:lnTo>
                    <a:pt x="23495" y="16865"/>
                  </a:lnTo>
                  <a:lnTo>
                    <a:pt x="22860" y="15341"/>
                  </a:lnTo>
                  <a:lnTo>
                    <a:pt x="22860" y="13817"/>
                  </a:lnTo>
                  <a:lnTo>
                    <a:pt x="21336" y="12192"/>
                  </a:lnTo>
                  <a:lnTo>
                    <a:pt x="21336" y="10668"/>
                  </a:lnTo>
                  <a:lnTo>
                    <a:pt x="19812" y="9144"/>
                  </a:lnTo>
                  <a:lnTo>
                    <a:pt x="18288" y="9144"/>
                  </a:lnTo>
                  <a:lnTo>
                    <a:pt x="16764" y="7620"/>
                  </a:lnTo>
                  <a:lnTo>
                    <a:pt x="3048" y="7620"/>
                  </a:lnTo>
                  <a:lnTo>
                    <a:pt x="1524" y="9144"/>
                  </a:lnTo>
                  <a:lnTo>
                    <a:pt x="0" y="9144"/>
                  </a:lnTo>
                  <a:lnTo>
                    <a:pt x="0" y="100774"/>
                  </a:lnTo>
                  <a:lnTo>
                    <a:pt x="10668" y="100774"/>
                  </a:lnTo>
                  <a:lnTo>
                    <a:pt x="10668" y="99250"/>
                  </a:lnTo>
                  <a:lnTo>
                    <a:pt x="12192" y="99250"/>
                  </a:lnTo>
                  <a:lnTo>
                    <a:pt x="12192" y="16865"/>
                  </a:lnTo>
                  <a:lnTo>
                    <a:pt x="44196" y="99250"/>
                  </a:lnTo>
                  <a:lnTo>
                    <a:pt x="44196" y="100774"/>
                  </a:lnTo>
                  <a:lnTo>
                    <a:pt x="54864" y="100774"/>
                  </a:lnTo>
                  <a:lnTo>
                    <a:pt x="54864" y="99250"/>
                  </a:lnTo>
                  <a:lnTo>
                    <a:pt x="61709" y="82486"/>
                  </a:lnTo>
                  <a:lnTo>
                    <a:pt x="88493" y="16865"/>
                  </a:lnTo>
                  <a:lnTo>
                    <a:pt x="88493" y="99250"/>
                  </a:lnTo>
                  <a:lnTo>
                    <a:pt x="90017" y="99250"/>
                  </a:lnTo>
                  <a:lnTo>
                    <a:pt x="90017" y="100774"/>
                  </a:lnTo>
                  <a:lnTo>
                    <a:pt x="100685" y="100774"/>
                  </a:lnTo>
                  <a:lnTo>
                    <a:pt x="100685" y="16865"/>
                  </a:lnTo>
                  <a:lnTo>
                    <a:pt x="100685" y="9144"/>
                  </a:lnTo>
                  <a:close/>
                </a:path>
                <a:path w="334645" h="102870">
                  <a:moveTo>
                    <a:pt x="184594" y="59537"/>
                  </a:moveTo>
                  <a:lnTo>
                    <a:pt x="183070" y="54965"/>
                  </a:lnTo>
                  <a:lnTo>
                    <a:pt x="183070" y="50393"/>
                  </a:lnTo>
                  <a:lnTo>
                    <a:pt x="181546" y="47345"/>
                  </a:lnTo>
                  <a:lnTo>
                    <a:pt x="178409" y="42773"/>
                  </a:lnTo>
                  <a:lnTo>
                    <a:pt x="177647" y="41249"/>
                  </a:lnTo>
                  <a:lnTo>
                    <a:pt x="176885" y="39725"/>
                  </a:lnTo>
                  <a:lnTo>
                    <a:pt x="173837" y="36677"/>
                  </a:lnTo>
                  <a:lnTo>
                    <a:pt x="172313" y="35915"/>
                  </a:lnTo>
                  <a:lnTo>
                    <a:pt x="172313" y="62585"/>
                  </a:lnTo>
                  <a:lnTo>
                    <a:pt x="172313" y="70307"/>
                  </a:lnTo>
                  <a:lnTo>
                    <a:pt x="170789" y="73355"/>
                  </a:lnTo>
                  <a:lnTo>
                    <a:pt x="170789" y="76403"/>
                  </a:lnTo>
                  <a:lnTo>
                    <a:pt x="169265" y="79451"/>
                  </a:lnTo>
                  <a:lnTo>
                    <a:pt x="169265" y="82499"/>
                  </a:lnTo>
                  <a:lnTo>
                    <a:pt x="163169" y="88595"/>
                  </a:lnTo>
                  <a:lnTo>
                    <a:pt x="160121" y="90119"/>
                  </a:lnTo>
                  <a:lnTo>
                    <a:pt x="158597" y="91643"/>
                  </a:lnTo>
                  <a:lnTo>
                    <a:pt x="144881" y="91643"/>
                  </a:lnTo>
                  <a:lnTo>
                    <a:pt x="141833" y="90119"/>
                  </a:lnTo>
                  <a:lnTo>
                    <a:pt x="140309" y="88595"/>
                  </a:lnTo>
                  <a:lnTo>
                    <a:pt x="137261" y="87071"/>
                  </a:lnTo>
                  <a:lnTo>
                    <a:pt x="135737" y="84023"/>
                  </a:lnTo>
                  <a:lnTo>
                    <a:pt x="134213" y="82499"/>
                  </a:lnTo>
                  <a:lnTo>
                    <a:pt x="134213" y="79451"/>
                  </a:lnTo>
                  <a:lnTo>
                    <a:pt x="132689" y="76403"/>
                  </a:lnTo>
                  <a:lnTo>
                    <a:pt x="132689" y="56489"/>
                  </a:lnTo>
                  <a:lnTo>
                    <a:pt x="137261" y="47345"/>
                  </a:lnTo>
                  <a:lnTo>
                    <a:pt x="140309" y="44297"/>
                  </a:lnTo>
                  <a:lnTo>
                    <a:pt x="146405" y="41249"/>
                  </a:lnTo>
                  <a:lnTo>
                    <a:pt x="158597" y="41249"/>
                  </a:lnTo>
                  <a:lnTo>
                    <a:pt x="164693" y="44297"/>
                  </a:lnTo>
                  <a:lnTo>
                    <a:pt x="166217" y="45821"/>
                  </a:lnTo>
                  <a:lnTo>
                    <a:pt x="167741" y="48869"/>
                  </a:lnTo>
                  <a:lnTo>
                    <a:pt x="169265" y="50393"/>
                  </a:lnTo>
                  <a:lnTo>
                    <a:pt x="170789" y="53441"/>
                  </a:lnTo>
                  <a:lnTo>
                    <a:pt x="170789" y="59537"/>
                  </a:lnTo>
                  <a:lnTo>
                    <a:pt x="172313" y="62585"/>
                  </a:lnTo>
                  <a:lnTo>
                    <a:pt x="172313" y="35915"/>
                  </a:lnTo>
                  <a:lnTo>
                    <a:pt x="170789" y="35153"/>
                  </a:lnTo>
                  <a:lnTo>
                    <a:pt x="166217" y="33629"/>
                  </a:lnTo>
                  <a:lnTo>
                    <a:pt x="163169" y="32105"/>
                  </a:lnTo>
                  <a:lnTo>
                    <a:pt x="158597" y="30581"/>
                  </a:lnTo>
                  <a:lnTo>
                    <a:pt x="146405" y="30581"/>
                  </a:lnTo>
                  <a:lnTo>
                    <a:pt x="141833" y="32105"/>
                  </a:lnTo>
                  <a:lnTo>
                    <a:pt x="138785" y="33629"/>
                  </a:lnTo>
                  <a:lnTo>
                    <a:pt x="134213" y="35153"/>
                  </a:lnTo>
                  <a:lnTo>
                    <a:pt x="125069" y="44297"/>
                  </a:lnTo>
                  <a:lnTo>
                    <a:pt x="123545" y="47345"/>
                  </a:lnTo>
                  <a:lnTo>
                    <a:pt x="118973" y="61061"/>
                  </a:lnTo>
                  <a:lnTo>
                    <a:pt x="118973" y="71831"/>
                  </a:lnTo>
                  <a:lnTo>
                    <a:pt x="120497" y="77927"/>
                  </a:lnTo>
                  <a:lnTo>
                    <a:pt x="122021" y="80975"/>
                  </a:lnTo>
                  <a:lnTo>
                    <a:pt x="125069" y="90119"/>
                  </a:lnTo>
                  <a:lnTo>
                    <a:pt x="128117" y="93167"/>
                  </a:lnTo>
                  <a:lnTo>
                    <a:pt x="129641" y="96215"/>
                  </a:lnTo>
                  <a:lnTo>
                    <a:pt x="132689" y="97739"/>
                  </a:lnTo>
                  <a:lnTo>
                    <a:pt x="146405" y="102311"/>
                  </a:lnTo>
                  <a:lnTo>
                    <a:pt x="157073" y="102311"/>
                  </a:lnTo>
                  <a:lnTo>
                    <a:pt x="166217" y="99263"/>
                  </a:lnTo>
                  <a:lnTo>
                    <a:pt x="169265" y="97739"/>
                  </a:lnTo>
                  <a:lnTo>
                    <a:pt x="173837" y="94691"/>
                  </a:lnTo>
                  <a:lnTo>
                    <a:pt x="175361" y="91643"/>
                  </a:lnTo>
                  <a:lnTo>
                    <a:pt x="178409" y="88595"/>
                  </a:lnTo>
                  <a:lnTo>
                    <a:pt x="181546" y="84023"/>
                  </a:lnTo>
                  <a:lnTo>
                    <a:pt x="183070" y="79451"/>
                  </a:lnTo>
                  <a:lnTo>
                    <a:pt x="183070" y="76403"/>
                  </a:lnTo>
                  <a:lnTo>
                    <a:pt x="184594" y="70307"/>
                  </a:lnTo>
                  <a:lnTo>
                    <a:pt x="184594" y="59537"/>
                  </a:lnTo>
                  <a:close/>
                </a:path>
                <a:path w="334645" h="102870">
                  <a:moveTo>
                    <a:pt x="257746" y="1524"/>
                  </a:moveTo>
                  <a:lnTo>
                    <a:pt x="254698" y="1524"/>
                  </a:lnTo>
                  <a:lnTo>
                    <a:pt x="254698" y="0"/>
                  </a:lnTo>
                  <a:lnTo>
                    <a:pt x="248602" y="0"/>
                  </a:lnTo>
                  <a:lnTo>
                    <a:pt x="247078" y="1524"/>
                  </a:lnTo>
                  <a:lnTo>
                    <a:pt x="245554" y="1524"/>
                  </a:lnTo>
                  <a:lnTo>
                    <a:pt x="245554" y="41249"/>
                  </a:lnTo>
                  <a:lnTo>
                    <a:pt x="245554" y="53441"/>
                  </a:lnTo>
                  <a:lnTo>
                    <a:pt x="245554" y="79438"/>
                  </a:lnTo>
                  <a:lnTo>
                    <a:pt x="236410" y="88582"/>
                  </a:lnTo>
                  <a:lnTo>
                    <a:pt x="234886" y="88582"/>
                  </a:lnTo>
                  <a:lnTo>
                    <a:pt x="233362" y="90106"/>
                  </a:lnTo>
                  <a:lnTo>
                    <a:pt x="231838" y="90106"/>
                  </a:lnTo>
                  <a:lnTo>
                    <a:pt x="230314" y="91630"/>
                  </a:lnTo>
                  <a:lnTo>
                    <a:pt x="219646" y="91630"/>
                  </a:lnTo>
                  <a:lnTo>
                    <a:pt x="216598" y="88582"/>
                  </a:lnTo>
                  <a:lnTo>
                    <a:pt x="215074" y="85534"/>
                  </a:lnTo>
                  <a:lnTo>
                    <a:pt x="213550" y="84010"/>
                  </a:lnTo>
                  <a:lnTo>
                    <a:pt x="212026" y="80962"/>
                  </a:lnTo>
                  <a:lnTo>
                    <a:pt x="212026" y="77914"/>
                  </a:lnTo>
                  <a:lnTo>
                    <a:pt x="210502" y="74866"/>
                  </a:lnTo>
                  <a:lnTo>
                    <a:pt x="210502" y="56489"/>
                  </a:lnTo>
                  <a:lnTo>
                    <a:pt x="212026" y="53441"/>
                  </a:lnTo>
                  <a:lnTo>
                    <a:pt x="212026" y="50393"/>
                  </a:lnTo>
                  <a:lnTo>
                    <a:pt x="213550" y="48869"/>
                  </a:lnTo>
                  <a:lnTo>
                    <a:pt x="215074" y="45821"/>
                  </a:lnTo>
                  <a:lnTo>
                    <a:pt x="216598" y="44297"/>
                  </a:lnTo>
                  <a:lnTo>
                    <a:pt x="219646" y="42773"/>
                  </a:lnTo>
                  <a:lnTo>
                    <a:pt x="221170" y="41249"/>
                  </a:lnTo>
                  <a:lnTo>
                    <a:pt x="233362" y="41249"/>
                  </a:lnTo>
                  <a:lnTo>
                    <a:pt x="236410" y="44297"/>
                  </a:lnTo>
                  <a:lnTo>
                    <a:pt x="239458" y="45821"/>
                  </a:lnTo>
                  <a:lnTo>
                    <a:pt x="242506" y="48869"/>
                  </a:lnTo>
                  <a:lnTo>
                    <a:pt x="245554" y="53441"/>
                  </a:lnTo>
                  <a:lnTo>
                    <a:pt x="245554" y="41249"/>
                  </a:lnTo>
                  <a:lnTo>
                    <a:pt x="242506" y="36677"/>
                  </a:lnTo>
                  <a:lnTo>
                    <a:pt x="233362" y="32105"/>
                  </a:lnTo>
                  <a:lnTo>
                    <a:pt x="228790" y="30581"/>
                  </a:lnTo>
                  <a:lnTo>
                    <a:pt x="221170" y="30581"/>
                  </a:lnTo>
                  <a:lnTo>
                    <a:pt x="198310" y="56489"/>
                  </a:lnTo>
                  <a:lnTo>
                    <a:pt x="198310" y="76390"/>
                  </a:lnTo>
                  <a:lnTo>
                    <a:pt x="199834" y="80962"/>
                  </a:lnTo>
                  <a:lnTo>
                    <a:pt x="199834" y="85534"/>
                  </a:lnTo>
                  <a:lnTo>
                    <a:pt x="201358" y="88582"/>
                  </a:lnTo>
                  <a:lnTo>
                    <a:pt x="204406" y="91630"/>
                  </a:lnTo>
                  <a:lnTo>
                    <a:pt x="205930" y="94678"/>
                  </a:lnTo>
                  <a:lnTo>
                    <a:pt x="208978" y="97726"/>
                  </a:lnTo>
                  <a:lnTo>
                    <a:pt x="215074" y="100774"/>
                  </a:lnTo>
                  <a:lnTo>
                    <a:pt x="219646" y="102298"/>
                  </a:lnTo>
                  <a:lnTo>
                    <a:pt x="228790" y="102298"/>
                  </a:lnTo>
                  <a:lnTo>
                    <a:pt x="231838" y="100774"/>
                  </a:lnTo>
                  <a:lnTo>
                    <a:pt x="236410" y="99250"/>
                  </a:lnTo>
                  <a:lnTo>
                    <a:pt x="239458" y="96202"/>
                  </a:lnTo>
                  <a:lnTo>
                    <a:pt x="244030" y="93154"/>
                  </a:lnTo>
                  <a:lnTo>
                    <a:pt x="245554" y="91630"/>
                  </a:lnTo>
                  <a:lnTo>
                    <a:pt x="247078" y="90106"/>
                  </a:lnTo>
                  <a:lnTo>
                    <a:pt x="247078" y="100774"/>
                  </a:lnTo>
                  <a:lnTo>
                    <a:pt x="256222" y="100774"/>
                  </a:lnTo>
                  <a:lnTo>
                    <a:pt x="256222" y="99250"/>
                  </a:lnTo>
                  <a:lnTo>
                    <a:pt x="257746" y="99250"/>
                  </a:lnTo>
                  <a:lnTo>
                    <a:pt x="257746" y="1524"/>
                  </a:lnTo>
                  <a:close/>
                </a:path>
                <a:path w="334645" h="102870">
                  <a:moveTo>
                    <a:pt x="334048" y="53441"/>
                  </a:moveTo>
                  <a:lnTo>
                    <a:pt x="332524" y="48869"/>
                  </a:lnTo>
                  <a:lnTo>
                    <a:pt x="327952" y="39725"/>
                  </a:lnTo>
                  <a:lnTo>
                    <a:pt x="324904" y="36677"/>
                  </a:lnTo>
                  <a:lnTo>
                    <a:pt x="321856" y="35153"/>
                  </a:lnTo>
                  <a:lnTo>
                    <a:pt x="321856" y="48869"/>
                  </a:lnTo>
                  <a:lnTo>
                    <a:pt x="321856" y="59537"/>
                  </a:lnTo>
                  <a:lnTo>
                    <a:pt x="286804" y="59537"/>
                  </a:lnTo>
                  <a:lnTo>
                    <a:pt x="286804" y="58013"/>
                  </a:lnTo>
                  <a:lnTo>
                    <a:pt x="288328" y="54965"/>
                  </a:lnTo>
                  <a:lnTo>
                    <a:pt x="288328" y="51917"/>
                  </a:lnTo>
                  <a:lnTo>
                    <a:pt x="289852" y="50393"/>
                  </a:lnTo>
                  <a:lnTo>
                    <a:pt x="291376" y="47345"/>
                  </a:lnTo>
                  <a:lnTo>
                    <a:pt x="297472" y="41249"/>
                  </a:lnTo>
                  <a:lnTo>
                    <a:pt x="300520" y="41249"/>
                  </a:lnTo>
                  <a:lnTo>
                    <a:pt x="302044" y="39725"/>
                  </a:lnTo>
                  <a:lnTo>
                    <a:pt x="311188" y="39725"/>
                  </a:lnTo>
                  <a:lnTo>
                    <a:pt x="315760" y="41249"/>
                  </a:lnTo>
                  <a:lnTo>
                    <a:pt x="318808" y="45821"/>
                  </a:lnTo>
                  <a:lnTo>
                    <a:pt x="321856" y="48869"/>
                  </a:lnTo>
                  <a:lnTo>
                    <a:pt x="321856" y="35153"/>
                  </a:lnTo>
                  <a:lnTo>
                    <a:pt x="315760" y="32105"/>
                  </a:lnTo>
                  <a:lnTo>
                    <a:pt x="311188" y="30581"/>
                  </a:lnTo>
                  <a:lnTo>
                    <a:pt x="300520" y="30581"/>
                  </a:lnTo>
                  <a:lnTo>
                    <a:pt x="297472" y="32105"/>
                  </a:lnTo>
                  <a:lnTo>
                    <a:pt x="292900" y="33629"/>
                  </a:lnTo>
                  <a:lnTo>
                    <a:pt x="289852" y="35153"/>
                  </a:lnTo>
                  <a:lnTo>
                    <a:pt x="285280" y="36677"/>
                  </a:lnTo>
                  <a:lnTo>
                    <a:pt x="283756" y="39725"/>
                  </a:lnTo>
                  <a:lnTo>
                    <a:pt x="280708" y="42773"/>
                  </a:lnTo>
                  <a:lnTo>
                    <a:pt x="276136" y="56489"/>
                  </a:lnTo>
                  <a:lnTo>
                    <a:pt x="274510" y="61061"/>
                  </a:lnTo>
                  <a:lnTo>
                    <a:pt x="274510" y="71818"/>
                  </a:lnTo>
                  <a:lnTo>
                    <a:pt x="276136" y="77914"/>
                  </a:lnTo>
                  <a:lnTo>
                    <a:pt x="277660" y="82486"/>
                  </a:lnTo>
                  <a:lnTo>
                    <a:pt x="277660" y="87058"/>
                  </a:lnTo>
                  <a:lnTo>
                    <a:pt x="283756" y="93154"/>
                  </a:lnTo>
                  <a:lnTo>
                    <a:pt x="285280" y="96202"/>
                  </a:lnTo>
                  <a:lnTo>
                    <a:pt x="289852" y="97726"/>
                  </a:lnTo>
                  <a:lnTo>
                    <a:pt x="292900" y="99250"/>
                  </a:lnTo>
                  <a:lnTo>
                    <a:pt x="302044" y="102298"/>
                  </a:lnTo>
                  <a:lnTo>
                    <a:pt x="312712" y="102298"/>
                  </a:lnTo>
                  <a:lnTo>
                    <a:pt x="315760" y="100774"/>
                  </a:lnTo>
                  <a:lnTo>
                    <a:pt x="320332" y="100774"/>
                  </a:lnTo>
                  <a:lnTo>
                    <a:pt x="323380" y="99250"/>
                  </a:lnTo>
                  <a:lnTo>
                    <a:pt x="324904" y="99250"/>
                  </a:lnTo>
                  <a:lnTo>
                    <a:pt x="326428" y="97726"/>
                  </a:lnTo>
                  <a:lnTo>
                    <a:pt x="329476" y="97726"/>
                  </a:lnTo>
                  <a:lnTo>
                    <a:pt x="329476" y="96202"/>
                  </a:lnTo>
                  <a:lnTo>
                    <a:pt x="331000" y="96202"/>
                  </a:lnTo>
                  <a:lnTo>
                    <a:pt x="331000" y="91630"/>
                  </a:lnTo>
                  <a:lnTo>
                    <a:pt x="331000" y="87058"/>
                  </a:lnTo>
                  <a:lnTo>
                    <a:pt x="327952" y="87058"/>
                  </a:lnTo>
                  <a:lnTo>
                    <a:pt x="326428" y="88582"/>
                  </a:lnTo>
                  <a:lnTo>
                    <a:pt x="324904" y="88582"/>
                  </a:lnTo>
                  <a:lnTo>
                    <a:pt x="323380" y="90106"/>
                  </a:lnTo>
                  <a:lnTo>
                    <a:pt x="320332" y="90106"/>
                  </a:lnTo>
                  <a:lnTo>
                    <a:pt x="318808" y="91630"/>
                  </a:lnTo>
                  <a:lnTo>
                    <a:pt x="300520" y="91630"/>
                  </a:lnTo>
                  <a:lnTo>
                    <a:pt x="298996" y="90106"/>
                  </a:lnTo>
                  <a:lnTo>
                    <a:pt x="295948" y="90106"/>
                  </a:lnTo>
                  <a:lnTo>
                    <a:pt x="289852" y="84010"/>
                  </a:lnTo>
                  <a:lnTo>
                    <a:pt x="289852" y="80962"/>
                  </a:lnTo>
                  <a:lnTo>
                    <a:pt x="288328" y="77914"/>
                  </a:lnTo>
                  <a:lnTo>
                    <a:pt x="288328" y="74866"/>
                  </a:lnTo>
                  <a:lnTo>
                    <a:pt x="286804" y="71818"/>
                  </a:lnTo>
                  <a:lnTo>
                    <a:pt x="286804" y="68770"/>
                  </a:lnTo>
                  <a:lnTo>
                    <a:pt x="332524" y="68770"/>
                  </a:lnTo>
                  <a:lnTo>
                    <a:pt x="332524" y="67246"/>
                  </a:lnTo>
                  <a:lnTo>
                    <a:pt x="334048" y="67246"/>
                  </a:lnTo>
                  <a:lnTo>
                    <a:pt x="334048" y="59537"/>
                  </a:lnTo>
                  <a:lnTo>
                    <a:pt x="334048" y="53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56558" y="4973764"/>
              <a:ext cx="1231201" cy="303847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3652923" y="5887488"/>
            <a:ext cx="5060315" cy="567055"/>
            <a:chOff x="3652923" y="5887488"/>
            <a:chExt cx="5060315" cy="567055"/>
          </a:xfrm>
        </p:grpSpPr>
        <p:pic>
          <p:nvPicPr>
            <p:cNvPr id="73" name="object 7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941064" y="5998464"/>
              <a:ext cx="554735" cy="28955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660648" y="5894832"/>
              <a:ext cx="5045964" cy="55016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661315" y="5895879"/>
              <a:ext cx="5043805" cy="549910"/>
            </a:xfrm>
            <a:custGeom>
              <a:avLst/>
              <a:gdLst/>
              <a:ahLst/>
              <a:cxnLst/>
              <a:rect l="l" t="t" r="r" b="b"/>
              <a:pathLst>
                <a:path w="5043805" h="549910">
                  <a:moveTo>
                    <a:pt x="0" y="549687"/>
                  </a:moveTo>
                  <a:lnTo>
                    <a:pt x="5043392" y="549687"/>
                  </a:lnTo>
                  <a:lnTo>
                    <a:pt x="5043392" y="0"/>
                  </a:lnTo>
                  <a:lnTo>
                    <a:pt x="0" y="0"/>
                  </a:lnTo>
                  <a:lnTo>
                    <a:pt x="0" y="54968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24984" y="5908548"/>
              <a:ext cx="995171" cy="52425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939028" y="5958839"/>
              <a:ext cx="1155191" cy="42367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263384" y="5902452"/>
              <a:ext cx="542543" cy="54406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153971" y="6027229"/>
              <a:ext cx="202882" cy="9467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8378285" y="6050089"/>
              <a:ext cx="38100" cy="72390"/>
            </a:xfrm>
            <a:custGeom>
              <a:avLst/>
              <a:gdLst/>
              <a:ahLst/>
              <a:cxnLst/>
              <a:rect l="l" t="t" r="r" b="b"/>
              <a:pathLst>
                <a:path w="38100" h="72389">
                  <a:moveTo>
                    <a:pt x="30480" y="1524"/>
                  </a:moveTo>
                  <a:lnTo>
                    <a:pt x="25908" y="1524"/>
                  </a:lnTo>
                  <a:lnTo>
                    <a:pt x="27432" y="0"/>
                  </a:lnTo>
                  <a:lnTo>
                    <a:pt x="28956" y="0"/>
                  </a:lnTo>
                  <a:lnTo>
                    <a:pt x="30480" y="1524"/>
                  </a:lnTo>
                  <a:close/>
                </a:path>
                <a:path w="38100" h="72389">
                  <a:moveTo>
                    <a:pt x="12192" y="70294"/>
                  </a:moveTo>
                  <a:lnTo>
                    <a:pt x="0" y="70294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9144" y="1524"/>
                  </a:lnTo>
                  <a:lnTo>
                    <a:pt x="10668" y="3048"/>
                  </a:lnTo>
                  <a:lnTo>
                    <a:pt x="10668" y="13716"/>
                  </a:lnTo>
                  <a:lnTo>
                    <a:pt x="21336" y="13716"/>
                  </a:lnTo>
                  <a:lnTo>
                    <a:pt x="19812" y="15335"/>
                  </a:lnTo>
                  <a:lnTo>
                    <a:pt x="19812" y="16859"/>
                  </a:lnTo>
                  <a:lnTo>
                    <a:pt x="13716" y="22955"/>
                  </a:lnTo>
                  <a:lnTo>
                    <a:pt x="12192" y="26003"/>
                  </a:lnTo>
                  <a:lnTo>
                    <a:pt x="12192" y="70294"/>
                  </a:lnTo>
                  <a:close/>
                </a:path>
                <a:path w="38100" h="72389">
                  <a:moveTo>
                    <a:pt x="22860" y="13716"/>
                  </a:moveTo>
                  <a:lnTo>
                    <a:pt x="10668" y="13716"/>
                  </a:lnTo>
                  <a:lnTo>
                    <a:pt x="12192" y="10668"/>
                  </a:lnTo>
                  <a:lnTo>
                    <a:pt x="21336" y="1524"/>
                  </a:lnTo>
                  <a:lnTo>
                    <a:pt x="36576" y="1524"/>
                  </a:lnTo>
                  <a:lnTo>
                    <a:pt x="36576" y="3048"/>
                  </a:lnTo>
                  <a:lnTo>
                    <a:pt x="38100" y="3048"/>
                  </a:lnTo>
                  <a:lnTo>
                    <a:pt x="38100" y="12192"/>
                  </a:lnTo>
                  <a:lnTo>
                    <a:pt x="24384" y="12192"/>
                  </a:lnTo>
                  <a:lnTo>
                    <a:pt x="22860" y="13716"/>
                  </a:lnTo>
                  <a:close/>
                </a:path>
                <a:path w="38100" h="72389">
                  <a:moveTo>
                    <a:pt x="36576" y="13716"/>
                  </a:moveTo>
                  <a:lnTo>
                    <a:pt x="33528" y="13716"/>
                  </a:lnTo>
                  <a:lnTo>
                    <a:pt x="32004" y="12192"/>
                  </a:lnTo>
                  <a:lnTo>
                    <a:pt x="36576" y="12192"/>
                  </a:lnTo>
                  <a:lnTo>
                    <a:pt x="36576" y="13716"/>
                  </a:lnTo>
                  <a:close/>
                </a:path>
                <a:path w="38100" h="72389">
                  <a:moveTo>
                    <a:pt x="7620" y="71818"/>
                  </a:moveTo>
                  <a:lnTo>
                    <a:pt x="3048" y="71818"/>
                  </a:lnTo>
                  <a:lnTo>
                    <a:pt x="3048" y="70294"/>
                  </a:lnTo>
                  <a:lnTo>
                    <a:pt x="7620" y="70294"/>
                  </a:lnTo>
                  <a:lnTo>
                    <a:pt x="7620" y="71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941945" y="6201251"/>
              <a:ext cx="687990" cy="122110"/>
            </a:xfrm>
            <a:prstGeom prst="rect">
              <a:avLst/>
            </a:prstGeom>
          </p:spPr>
        </p:pic>
      </p:grpSp>
      <p:sp>
        <p:nvSpPr>
          <p:cNvPr id="82" name="object 82"/>
          <p:cNvSpPr/>
          <p:nvPr/>
        </p:nvSpPr>
        <p:spPr>
          <a:xfrm>
            <a:off x="5296661" y="4938712"/>
            <a:ext cx="370840" cy="397510"/>
          </a:xfrm>
          <a:custGeom>
            <a:avLst/>
            <a:gdLst/>
            <a:ahLst/>
            <a:cxnLst/>
            <a:rect l="l" t="t" r="r" b="b"/>
            <a:pathLst>
              <a:path w="370839" h="397510">
                <a:moveTo>
                  <a:pt x="186118" y="396906"/>
                </a:moveTo>
                <a:lnTo>
                  <a:pt x="0" y="212217"/>
                </a:lnTo>
                <a:lnTo>
                  <a:pt x="93059" y="212217"/>
                </a:lnTo>
                <a:lnTo>
                  <a:pt x="93059" y="0"/>
                </a:lnTo>
                <a:lnTo>
                  <a:pt x="277558" y="0"/>
                </a:lnTo>
                <a:lnTo>
                  <a:pt x="277558" y="212217"/>
                </a:lnTo>
                <a:lnTo>
                  <a:pt x="370617" y="212217"/>
                </a:lnTo>
                <a:lnTo>
                  <a:pt x="186118" y="39690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object 8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900773" y="4993671"/>
            <a:ext cx="1226534" cy="296132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5667375" y="5041010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5">
                <a:moveTo>
                  <a:pt x="0" y="0"/>
                </a:moveTo>
                <a:lnTo>
                  <a:pt x="622458" y="0"/>
                </a:lnTo>
              </a:path>
            </a:pathLst>
          </a:custGeom>
          <a:ln w="6105">
            <a:solidFill>
              <a:srgbClr val="5B9AD4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997743" y="4921535"/>
            <a:ext cx="321945" cy="116839"/>
            <a:chOff x="997743" y="4921535"/>
            <a:chExt cx="321945" cy="116839"/>
          </a:xfrm>
        </p:grpSpPr>
        <p:pic>
          <p:nvPicPr>
            <p:cNvPr id="86" name="object 8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97743" y="4929473"/>
              <a:ext cx="283749" cy="108394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305864" y="4921541"/>
              <a:ext cx="13970" cy="114300"/>
            </a:xfrm>
            <a:custGeom>
              <a:avLst/>
              <a:gdLst/>
              <a:ahLst/>
              <a:cxnLst/>
              <a:rect l="l" t="t" r="r" b="b"/>
              <a:pathLst>
                <a:path w="13969" h="114300">
                  <a:moveTo>
                    <a:pt x="13716" y="1270"/>
                  </a:moveTo>
                  <a:lnTo>
                    <a:pt x="12192" y="1270"/>
                  </a:lnTo>
                  <a:lnTo>
                    <a:pt x="12192" y="0"/>
                  </a:lnTo>
                  <a:lnTo>
                    <a:pt x="1206" y="0"/>
                  </a:lnTo>
                  <a:lnTo>
                    <a:pt x="1206" y="1270"/>
                  </a:lnTo>
                  <a:lnTo>
                    <a:pt x="0" y="1270"/>
                  </a:lnTo>
                  <a:lnTo>
                    <a:pt x="0" y="113030"/>
                  </a:lnTo>
                  <a:lnTo>
                    <a:pt x="0" y="114300"/>
                  </a:lnTo>
                  <a:lnTo>
                    <a:pt x="12192" y="114300"/>
                  </a:lnTo>
                  <a:lnTo>
                    <a:pt x="12192" y="113030"/>
                  </a:lnTo>
                  <a:lnTo>
                    <a:pt x="13716" y="113030"/>
                  </a:lnTo>
                  <a:lnTo>
                    <a:pt x="13716" y="1270"/>
                  </a:lnTo>
                  <a:close/>
                </a:path>
              </a:pathLst>
            </a:custGeom>
            <a:solidFill>
              <a:srgbClr val="F9E8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807810" y="5258556"/>
            <a:ext cx="676275" cy="530225"/>
            <a:chOff x="807810" y="5258556"/>
            <a:chExt cx="676275" cy="530225"/>
          </a:xfrm>
        </p:grpSpPr>
        <p:pic>
          <p:nvPicPr>
            <p:cNvPr id="89" name="object 8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21435" y="5269992"/>
              <a:ext cx="658368" cy="51511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11625" y="5349334"/>
              <a:ext cx="668655" cy="87630"/>
            </a:xfrm>
            <a:custGeom>
              <a:avLst/>
              <a:gdLst/>
              <a:ahLst/>
              <a:cxnLst/>
              <a:rect l="l" t="t" r="r" b="b"/>
              <a:pathLst>
                <a:path w="668655" h="87629">
                  <a:moveTo>
                    <a:pt x="668178" y="0"/>
                  </a:moveTo>
                  <a:lnTo>
                    <a:pt x="641928" y="34217"/>
                  </a:lnTo>
                  <a:lnTo>
                    <a:pt x="570333" y="61853"/>
                  </a:lnTo>
                  <a:lnTo>
                    <a:pt x="520885" y="72396"/>
                  </a:lnTo>
                  <a:lnTo>
                    <a:pt x="464126" y="80327"/>
                  </a:lnTo>
                  <a:lnTo>
                    <a:pt x="401398" y="85322"/>
                  </a:lnTo>
                  <a:lnTo>
                    <a:pt x="334041" y="87058"/>
                  </a:lnTo>
                  <a:lnTo>
                    <a:pt x="266689" y="85322"/>
                  </a:lnTo>
                  <a:lnTo>
                    <a:pt x="203971" y="80327"/>
                  </a:lnTo>
                  <a:lnTo>
                    <a:pt x="147228" y="72396"/>
                  </a:lnTo>
                  <a:lnTo>
                    <a:pt x="97797" y="61853"/>
                  </a:lnTo>
                  <a:lnTo>
                    <a:pt x="57020" y="49019"/>
                  </a:lnTo>
                  <a:lnTo>
                    <a:pt x="6782" y="17769"/>
                  </a:lnTo>
                  <a:lnTo>
                    <a:pt x="0" y="0"/>
                  </a:lnTo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1625" y="5262371"/>
              <a:ext cx="668655" cy="522605"/>
            </a:xfrm>
            <a:custGeom>
              <a:avLst/>
              <a:gdLst/>
              <a:ahLst/>
              <a:cxnLst/>
              <a:rect l="l" t="t" r="r" b="b"/>
              <a:pathLst>
                <a:path w="668655" h="522604">
                  <a:moveTo>
                    <a:pt x="0" y="86963"/>
                  </a:moveTo>
                  <a:lnTo>
                    <a:pt x="26235" y="53403"/>
                  </a:lnTo>
                  <a:lnTo>
                    <a:pt x="97797" y="25729"/>
                  </a:lnTo>
                  <a:lnTo>
                    <a:pt x="147228" y="15033"/>
                  </a:lnTo>
                  <a:lnTo>
                    <a:pt x="203971" y="6930"/>
                  </a:lnTo>
                  <a:lnTo>
                    <a:pt x="266689" y="1795"/>
                  </a:lnTo>
                  <a:lnTo>
                    <a:pt x="334041" y="0"/>
                  </a:lnTo>
                  <a:lnTo>
                    <a:pt x="401398" y="1795"/>
                  </a:lnTo>
                  <a:lnTo>
                    <a:pt x="464126" y="6930"/>
                  </a:lnTo>
                  <a:lnTo>
                    <a:pt x="520885" y="15033"/>
                  </a:lnTo>
                  <a:lnTo>
                    <a:pt x="570333" y="25729"/>
                  </a:lnTo>
                  <a:lnTo>
                    <a:pt x="611128" y="38644"/>
                  </a:lnTo>
                  <a:lnTo>
                    <a:pt x="661392" y="69635"/>
                  </a:lnTo>
                  <a:lnTo>
                    <a:pt x="668178" y="86963"/>
                  </a:lnTo>
                  <a:lnTo>
                    <a:pt x="668178" y="435101"/>
                  </a:lnTo>
                  <a:lnTo>
                    <a:pt x="641928" y="468661"/>
                  </a:lnTo>
                  <a:lnTo>
                    <a:pt x="570333" y="496335"/>
                  </a:lnTo>
                  <a:lnTo>
                    <a:pt x="520885" y="507031"/>
                  </a:lnTo>
                  <a:lnTo>
                    <a:pt x="464126" y="515134"/>
                  </a:lnTo>
                  <a:lnTo>
                    <a:pt x="401398" y="520270"/>
                  </a:lnTo>
                  <a:lnTo>
                    <a:pt x="334041" y="522065"/>
                  </a:lnTo>
                  <a:lnTo>
                    <a:pt x="266689" y="520270"/>
                  </a:lnTo>
                  <a:lnTo>
                    <a:pt x="203971" y="515134"/>
                  </a:lnTo>
                  <a:lnTo>
                    <a:pt x="147228" y="507031"/>
                  </a:lnTo>
                  <a:lnTo>
                    <a:pt x="97797" y="496335"/>
                  </a:lnTo>
                  <a:lnTo>
                    <a:pt x="57020" y="483421"/>
                  </a:lnTo>
                  <a:lnTo>
                    <a:pt x="6782" y="452430"/>
                  </a:lnTo>
                  <a:lnTo>
                    <a:pt x="0" y="435101"/>
                  </a:lnTo>
                  <a:lnTo>
                    <a:pt x="0" y="86963"/>
                  </a:lnTo>
                  <a:close/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34319" y="5556980"/>
              <a:ext cx="251745" cy="123634"/>
            </a:xfrm>
            <a:prstGeom prst="rect">
              <a:avLst/>
            </a:prstGeom>
          </p:spPr>
        </p:pic>
      </p:grpSp>
      <p:sp>
        <p:nvSpPr>
          <p:cNvPr id="93" name="object 93"/>
          <p:cNvSpPr/>
          <p:nvPr/>
        </p:nvSpPr>
        <p:spPr>
          <a:xfrm>
            <a:off x="1926716" y="1650206"/>
            <a:ext cx="201930" cy="294640"/>
          </a:xfrm>
          <a:custGeom>
            <a:avLst/>
            <a:gdLst/>
            <a:ahLst/>
            <a:cxnLst/>
            <a:rect l="l" t="t" r="r" b="b"/>
            <a:pathLst>
              <a:path w="201930" h="294639">
                <a:moveTo>
                  <a:pt x="21431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9907" y="0"/>
                </a:lnTo>
                <a:lnTo>
                  <a:pt x="21431" y="1524"/>
                </a:lnTo>
                <a:close/>
              </a:path>
              <a:path w="201930" h="294639">
                <a:moveTo>
                  <a:pt x="195262" y="1524"/>
                </a:moveTo>
                <a:lnTo>
                  <a:pt x="178498" y="1524"/>
                </a:lnTo>
                <a:lnTo>
                  <a:pt x="180022" y="0"/>
                </a:lnTo>
                <a:lnTo>
                  <a:pt x="193738" y="0"/>
                </a:lnTo>
                <a:lnTo>
                  <a:pt x="195262" y="1524"/>
                </a:lnTo>
                <a:close/>
              </a:path>
              <a:path w="201930" h="294639">
                <a:moveTo>
                  <a:pt x="26003" y="3048"/>
                </a:moveTo>
                <a:lnTo>
                  <a:pt x="1524" y="3048"/>
                </a:lnTo>
                <a:lnTo>
                  <a:pt x="1524" y="1524"/>
                </a:lnTo>
                <a:lnTo>
                  <a:pt x="26003" y="1524"/>
                </a:lnTo>
                <a:lnTo>
                  <a:pt x="26003" y="3048"/>
                </a:lnTo>
                <a:close/>
              </a:path>
              <a:path w="201930" h="294639">
                <a:moveTo>
                  <a:pt x="201453" y="128206"/>
                </a:moveTo>
                <a:lnTo>
                  <a:pt x="173926" y="128206"/>
                </a:lnTo>
                <a:lnTo>
                  <a:pt x="173926" y="3048"/>
                </a:lnTo>
                <a:lnTo>
                  <a:pt x="175450" y="1524"/>
                </a:lnTo>
                <a:lnTo>
                  <a:pt x="198310" y="1524"/>
                </a:lnTo>
                <a:lnTo>
                  <a:pt x="199929" y="3048"/>
                </a:lnTo>
                <a:lnTo>
                  <a:pt x="199929" y="4572"/>
                </a:lnTo>
                <a:lnTo>
                  <a:pt x="201453" y="4572"/>
                </a:lnTo>
                <a:lnTo>
                  <a:pt x="201453" y="128206"/>
                </a:lnTo>
                <a:close/>
              </a:path>
              <a:path w="201930" h="294639">
                <a:moveTo>
                  <a:pt x="26003" y="293084"/>
                </a:moveTo>
                <a:lnTo>
                  <a:pt x="1524" y="293084"/>
                </a:lnTo>
                <a:lnTo>
                  <a:pt x="0" y="291560"/>
                </a:lnTo>
                <a:lnTo>
                  <a:pt x="0" y="3048"/>
                </a:lnTo>
                <a:lnTo>
                  <a:pt x="27527" y="3048"/>
                </a:lnTo>
                <a:lnTo>
                  <a:pt x="27527" y="128206"/>
                </a:lnTo>
                <a:lnTo>
                  <a:pt x="201453" y="128206"/>
                </a:lnTo>
                <a:lnTo>
                  <a:pt x="201453" y="152590"/>
                </a:lnTo>
                <a:lnTo>
                  <a:pt x="27527" y="152590"/>
                </a:lnTo>
                <a:lnTo>
                  <a:pt x="27527" y="291560"/>
                </a:lnTo>
                <a:lnTo>
                  <a:pt x="26003" y="293084"/>
                </a:lnTo>
                <a:close/>
              </a:path>
              <a:path w="201930" h="294639">
                <a:moveTo>
                  <a:pt x="199929" y="293084"/>
                </a:moveTo>
                <a:lnTo>
                  <a:pt x="173926" y="293084"/>
                </a:lnTo>
                <a:lnTo>
                  <a:pt x="173926" y="152590"/>
                </a:lnTo>
                <a:lnTo>
                  <a:pt x="201453" y="152590"/>
                </a:lnTo>
                <a:lnTo>
                  <a:pt x="201453" y="290036"/>
                </a:lnTo>
                <a:lnTo>
                  <a:pt x="199929" y="291560"/>
                </a:lnTo>
                <a:lnTo>
                  <a:pt x="199929" y="293084"/>
                </a:lnTo>
                <a:close/>
              </a:path>
              <a:path w="201930" h="294639">
                <a:moveTo>
                  <a:pt x="22955" y="294608"/>
                </a:moveTo>
                <a:lnTo>
                  <a:pt x="4572" y="294608"/>
                </a:lnTo>
                <a:lnTo>
                  <a:pt x="3048" y="293084"/>
                </a:lnTo>
                <a:lnTo>
                  <a:pt x="24479" y="293084"/>
                </a:lnTo>
                <a:lnTo>
                  <a:pt x="22955" y="294608"/>
                </a:lnTo>
                <a:close/>
              </a:path>
              <a:path w="201930" h="294639">
                <a:moveTo>
                  <a:pt x="196786" y="294608"/>
                </a:moveTo>
                <a:lnTo>
                  <a:pt x="176974" y="294608"/>
                </a:lnTo>
                <a:lnTo>
                  <a:pt x="176974" y="293084"/>
                </a:lnTo>
                <a:lnTo>
                  <a:pt x="198310" y="293084"/>
                </a:lnTo>
                <a:lnTo>
                  <a:pt x="196786" y="294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202846" y="1647158"/>
            <a:ext cx="36830" cy="297815"/>
          </a:xfrm>
          <a:custGeom>
            <a:avLst/>
            <a:gdLst/>
            <a:ahLst/>
            <a:cxnLst/>
            <a:rect l="l" t="t" r="r" b="b"/>
            <a:pathLst>
              <a:path w="36830" h="297814">
                <a:moveTo>
                  <a:pt x="29051" y="83915"/>
                </a:moveTo>
                <a:lnTo>
                  <a:pt x="7620" y="83915"/>
                </a:lnTo>
                <a:lnTo>
                  <a:pt x="9144" y="82391"/>
                </a:lnTo>
                <a:lnTo>
                  <a:pt x="27527" y="82391"/>
                </a:lnTo>
                <a:lnTo>
                  <a:pt x="29051" y="83915"/>
                </a:lnTo>
                <a:close/>
              </a:path>
              <a:path w="36830" h="297814">
                <a:moveTo>
                  <a:pt x="30575" y="85439"/>
                </a:moveTo>
                <a:lnTo>
                  <a:pt x="6096" y="85439"/>
                </a:lnTo>
                <a:lnTo>
                  <a:pt x="6096" y="83915"/>
                </a:lnTo>
                <a:lnTo>
                  <a:pt x="30575" y="83915"/>
                </a:lnTo>
                <a:lnTo>
                  <a:pt x="30575" y="85439"/>
                </a:lnTo>
                <a:close/>
              </a:path>
              <a:path w="36830" h="297814">
                <a:moveTo>
                  <a:pt x="32099" y="294608"/>
                </a:moveTo>
                <a:lnTo>
                  <a:pt x="4572" y="294608"/>
                </a:lnTo>
                <a:lnTo>
                  <a:pt x="4572" y="85439"/>
                </a:lnTo>
                <a:lnTo>
                  <a:pt x="32099" y="85439"/>
                </a:lnTo>
                <a:lnTo>
                  <a:pt x="32099" y="294608"/>
                </a:lnTo>
                <a:close/>
              </a:path>
              <a:path w="36830" h="297814">
                <a:moveTo>
                  <a:pt x="30575" y="296132"/>
                </a:moveTo>
                <a:lnTo>
                  <a:pt x="6096" y="296132"/>
                </a:lnTo>
                <a:lnTo>
                  <a:pt x="6096" y="294608"/>
                </a:lnTo>
                <a:lnTo>
                  <a:pt x="30575" y="294608"/>
                </a:lnTo>
                <a:lnTo>
                  <a:pt x="30575" y="296132"/>
                </a:lnTo>
                <a:close/>
              </a:path>
              <a:path w="36830" h="297814">
                <a:moveTo>
                  <a:pt x="27527" y="297656"/>
                </a:moveTo>
                <a:lnTo>
                  <a:pt x="9144" y="297656"/>
                </a:lnTo>
                <a:lnTo>
                  <a:pt x="7620" y="296132"/>
                </a:lnTo>
                <a:lnTo>
                  <a:pt x="29051" y="296132"/>
                </a:lnTo>
                <a:lnTo>
                  <a:pt x="27527" y="297656"/>
                </a:lnTo>
                <a:close/>
              </a:path>
              <a:path w="36830" h="297814">
                <a:moveTo>
                  <a:pt x="24479" y="38100"/>
                </a:moveTo>
                <a:lnTo>
                  <a:pt x="12192" y="38100"/>
                </a:lnTo>
                <a:lnTo>
                  <a:pt x="7620" y="36576"/>
                </a:lnTo>
                <a:lnTo>
                  <a:pt x="4572" y="33528"/>
                </a:lnTo>
                <a:lnTo>
                  <a:pt x="1524" y="32004"/>
                </a:lnTo>
                <a:lnTo>
                  <a:pt x="0" y="25908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4479" y="0"/>
                </a:lnTo>
                <a:lnTo>
                  <a:pt x="29051" y="1524"/>
                </a:lnTo>
                <a:lnTo>
                  <a:pt x="35147" y="7620"/>
                </a:lnTo>
                <a:lnTo>
                  <a:pt x="36671" y="12192"/>
                </a:lnTo>
                <a:lnTo>
                  <a:pt x="36671" y="25908"/>
                </a:lnTo>
                <a:lnTo>
                  <a:pt x="35147" y="30480"/>
                </a:lnTo>
                <a:lnTo>
                  <a:pt x="29051" y="36576"/>
                </a:lnTo>
                <a:lnTo>
                  <a:pt x="24479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86761" y="1726501"/>
            <a:ext cx="186690" cy="299720"/>
          </a:xfrm>
          <a:custGeom>
            <a:avLst/>
            <a:gdLst/>
            <a:ahLst/>
            <a:cxnLst/>
            <a:rect l="l" t="t" r="r" b="b"/>
            <a:pathLst>
              <a:path w="186689" h="299719">
                <a:moveTo>
                  <a:pt x="90011" y="299275"/>
                </a:moveTo>
                <a:lnTo>
                  <a:pt x="48863" y="296227"/>
                </a:lnTo>
                <a:lnTo>
                  <a:pt x="13716" y="279368"/>
                </a:lnTo>
                <a:lnTo>
                  <a:pt x="0" y="253460"/>
                </a:lnTo>
                <a:lnTo>
                  <a:pt x="0" y="239648"/>
                </a:lnTo>
                <a:lnTo>
                  <a:pt x="3048" y="230505"/>
                </a:lnTo>
                <a:lnTo>
                  <a:pt x="3048" y="225933"/>
                </a:lnTo>
                <a:lnTo>
                  <a:pt x="6096" y="221360"/>
                </a:lnTo>
                <a:lnTo>
                  <a:pt x="7620" y="216789"/>
                </a:lnTo>
                <a:lnTo>
                  <a:pt x="10668" y="213741"/>
                </a:lnTo>
                <a:lnTo>
                  <a:pt x="16764" y="204596"/>
                </a:lnTo>
                <a:lnTo>
                  <a:pt x="21336" y="201548"/>
                </a:lnTo>
                <a:lnTo>
                  <a:pt x="24384" y="196977"/>
                </a:lnTo>
                <a:lnTo>
                  <a:pt x="30575" y="192405"/>
                </a:lnTo>
                <a:lnTo>
                  <a:pt x="22860" y="189357"/>
                </a:lnTo>
                <a:lnTo>
                  <a:pt x="16764" y="184689"/>
                </a:lnTo>
                <a:lnTo>
                  <a:pt x="13716" y="178593"/>
                </a:lnTo>
                <a:lnTo>
                  <a:pt x="9144" y="172497"/>
                </a:lnTo>
                <a:lnTo>
                  <a:pt x="7620" y="167925"/>
                </a:lnTo>
                <a:lnTo>
                  <a:pt x="7620" y="151161"/>
                </a:lnTo>
                <a:lnTo>
                  <a:pt x="9144" y="143541"/>
                </a:lnTo>
                <a:lnTo>
                  <a:pt x="13716" y="135921"/>
                </a:lnTo>
                <a:lnTo>
                  <a:pt x="16764" y="129730"/>
                </a:lnTo>
                <a:lnTo>
                  <a:pt x="21336" y="122110"/>
                </a:lnTo>
                <a:lnTo>
                  <a:pt x="25908" y="117538"/>
                </a:lnTo>
                <a:lnTo>
                  <a:pt x="21336" y="111442"/>
                </a:lnTo>
                <a:lnTo>
                  <a:pt x="18288" y="105346"/>
                </a:lnTo>
                <a:lnTo>
                  <a:pt x="15240" y="97726"/>
                </a:lnTo>
                <a:lnTo>
                  <a:pt x="13716" y="91630"/>
                </a:lnTo>
                <a:lnTo>
                  <a:pt x="12222" y="84160"/>
                </a:lnTo>
                <a:lnTo>
                  <a:pt x="12251" y="71723"/>
                </a:lnTo>
                <a:lnTo>
                  <a:pt x="24776" y="30182"/>
                </a:lnTo>
                <a:lnTo>
                  <a:pt x="58007" y="4572"/>
                </a:lnTo>
                <a:lnTo>
                  <a:pt x="88487" y="0"/>
                </a:lnTo>
                <a:lnTo>
                  <a:pt x="99155" y="0"/>
                </a:lnTo>
                <a:lnTo>
                  <a:pt x="105251" y="1524"/>
                </a:lnTo>
                <a:lnTo>
                  <a:pt x="109823" y="1524"/>
                </a:lnTo>
                <a:lnTo>
                  <a:pt x="114395" y="3048"/>
                </a:lnTo>
                <a:lnTo>
                  <a:pt x="181546" y="3048"/>
                </a:lnTo>
                <a:lnTo>
                  <a:pt x="184594" y="4572"/>
                </a:lnTo>
                <a:lnTo>
                  <a:pt x="184594" y="6096"/>
                </a:lnTo>
                <a:lnTo>
                  <a:pt x="186118" y="9144"/>
                </a:lnTo>
                <a:lnTo>
                  <a:pt x="186118" y="22860"/>
                </a:lnTo>
                <a:lnTo>
                  <a:pt x="79343" y="22860"/>
                </a:lnTo>
                <a:lnTo>
                  <a:pt x="73247" y="24384"/>
                </a:lnTo>
                <a:lnTo>
                  <a:pt x="67151" y="27527"/>
                </a:lnTo>
                <a:lnTo>
                  <a:pt x="61055" y="29051"/>
                </a:lnTo>
                <a:lnTo>
                  <a:pt x="54959" y="33623"/>
                </a:lnTo>
                <a:lnTo>
                  <a:pt x="51911" y="38195"/>
                </a:lnTo>
                <a:lnTo>
                  <a:pt x="47339" y="42767"/>
                </a:lnTo>
                <a:lnTo>
                  <a:pt x="44291" y="47339"/>
                </a:lnTo>
                <a:lnTo>
                  <a:pt x="41243" y="59531"/>
                </a:lnTo>
                <a:lnTo>
                  <a:pt x="39719" y="67151"/>
                </a:lnTo>
                <a:lnTo>
                  <a:pt x="39719" y="73247"/>
                </a:lnTo>
                <a:lnTo>
                  <a:pt x="53435" y="109918"/>
                </a:lnTo>
                <a:lnTo>
                  <a:pt x="88487" y="122110"/>
                </a:lnTo>
                <a:lnTo>
                  <a:pt x="146285" y="122110"/>
                </a:lnTo>
                <a:lnTo>
                  <a:pt x="143446" y="125158"/>
                </a:lnTo>
                <a:lnTo>
                  <a:pt x="137706" y="129483"/>
                </a:lnTo>
                <a:lnTo>
                  <a:pt x="135040" y="131254"/>
                </a:lnTo>
                <a:lnTo>
                  <a:pt x="42767" y="131254"/>
                </a:lnTo>
                <a:lnTo>
                  <a:pt x="39719" y="134397"/>
                </a:lnTo>
                <a:lnTo>
                  <a:pt x="36671" y="137445"/>
                </a:lnTo>
                <a:lnTo>
                  <a:pt x="33623" y="146589"/>
                </a:lnTo>
                <a:lnTo>
                  <a:pt x="32099" y="149637"/>
                </a:lnTo>
                <a:lnTo>
                  <a:pt x="32099" y="161829"/>
                </a:lnTo>
                <a:lnTo>
                  <a:pt x="35147" y="166401"/>
                </a:lnTo>
                <a:lnTo>
                  <a:pt x="39719" y="169449"/>
                </a:lnTo>
                <a:lnTo>
                  <a:pt x="45815" y="174021"/>
                </a:lnTo>
                <a:lnTo>
                  <a:pt x="53435" y="175545"/>
                </a:lnTo>
                <a:lnTo>
                  <a:pt x="61055" y="175545"/>
                </a:lnTo>
                <a:lnTo>
                  <a:pt x="117443" y="178593"/>
                </a:lnTo>
                <a:lnTo>
                  <a:pt x="158686" y="187833"/>
                </a:lnTo>
                <a:lnTo>
                  <a:pt x="173164" y="200025"/>
                </a:lnTo>
                <a:lnTo>
                  <a:pt x="53435" y="200025"/>
                </a:lnTo>
                <a:lnTo>
                  <a:pt x="48863" y="204596"/>
                </a:lnTo>
                <a:lnTo>
                  <a:pt x="44291" y="207645"/>
                </a:lnTo>
                <a:lnTo>
                  <a:pt x="41243" y="212217"/>
                </a:lnTo>
                <a:lnTo>
                  <a:pt x="38195" y="215265"/>
                </a:lnTo>
                <a:lnTo>
                  <a:pt x="35147" y="219837"/>
                </a:lnTo>
                <a:lnTo>
                  <a:pt x="32099" y="222884"/>
                </a:lnTo>
                <a:lnTo>
                  <a:pt x="29051" y="228981"/>
                </a:lnTo>
                <a:lnTo>
                  <a:pt x="29051" y="233553"/>
                </a:lnTo>
                <a:lnTo>
                  <a:pt x="27432" y="236601"/>
                </a:lnTo>
                <a:lnTo>
                  <a:pt x="27432" y="242792"/>
                </a:lnTo>
                <a:lnTo>
                  <a:pt x="53173" y="272700"/>
                </a:lnTo>
                <a:lnTo>
                  <a:pt x="91535" y="277844"/>
                </a:lnTo>
                <a:lnTo>
                  <a:pt x="163438" y="277844"/>
                </a:lnTo>
                <a:lnTo>
                  <a:pt x="161734" y="279368"/>
                </a:lnTo>
                <a:lnTo>
                  <a:pt x="123055" y="296703"/>
                </a:lnTo>
                <a:lnTo>
                  <a:pt x="101395" y="298989"/>
                </a:lnTo>
                <a:lnTo>
                  <a:pt x="90011" y="299275"/>
                </a:lnTo>
                <a:close/>
              </a:path>
              <a:path w="186689" h="299719">
                <a:moveTo>
                  <a:pt x="146285" y="122110"/>
                </a:moveTo>
                <a:lnTo>
                  <a:pt x="96107" y="122110"/>
                </a:lnTo>
                <a:lnTo>
                  <a:pt x="103727" y="120586"/>
                </a:lnTo>
                <a:lnTo>
                  <a:pt x="109823" y="117538"/>
                </a:lnTo>
                <a:lnTo>
                  <a:pt x="115919" y="116014"/>
                </a:lnTo>
                <a:lnTo>
                  <a:pt x="120491" y="111442"/>
                </a:lnTo>
                <a:lnTo>
                  <a:pt x="125158" y="106870"/>
                </a:lnTo>
                <a:lnTo>
                  <a:pt x="131254" y="97726"/>
                </a:lnTo>
                <a:lnTo>
                  <a:pt x="134302" y="91630"/>
                </a:lnTo>
                <a:lnTo>
                  <a:pt x="135826" y="85534"/>
                </a:lnTo>
                <a:lnTo>
                  <a:pt x="135826" y="71723"/>
                </a:lnTo>
                <a:lnTo>
                  <a:pt x="123634" y="35147"/>
                </a:lnTo>
                <a:lnTo>
                  <a:pt x="86963" y="22860"/>
                </a:lnTo>
                <a:lnTo>
                  <a:pt x="186118" y="22860"/>
                </a:lnTo>
                <a:lnTo>
                  <a:pt x="184594" y="24384"/>
                </a:lnTo>
                <a:lnTo>
                  <a:pt x="183070" y="26003"/>
                </a:lnTo>
                <a:lnTo>
                  <a:pt x="148018" y="26003"/>
                </a:lnTo>
                <a:lnTo>
                  <a:pt x="154114" y="33623"/>
                </a:lnTo>
                <a:lnTo>
                  <a:pt x="158686" y="39719"/>
                </a:lnTo>
                <a:lnTo>
                  <a:pt x="160210" y="47339"/>
                </a:lnTo>
                <a:lnTo>
                  <a:pt x="163258" y="54959"/>
                </a:lnTo>
                <a:lnTo>
                  <a:pt x="164782" y="62579"/>
                </a:lnTo>
                <a:lnTo>
                  <a:pt x="164690" y="73247"/>
                </a:lnTo>
                <a:lnTo>
                  <a:pt x="164258" y="80398"/>
                </a:lnTo>
                <a:lnTo>
                  <a:pt x="147970" y="120300"/>
                </a:lnTo>
                <a:lnTo>
                  <a:pt x="146285" y="122110"/>
                </a:lnTo>
                <a:close/>
              </a:path>
              <a:path w="186689" h="299719">
                <a:moveTo>
                  <a:pt x="88487" y="145065"/>
                </a:moveTo>
                <a:lnTo>
                  <a:pt x="81629" y="144780"/>
                </a:lnTo>
                <a:lnTo>
                  <a:pt x="74771" y="143922"/>
                </a:lnTo>
                <a:lnTo>
                  <a:pt x="67913" y="142494"/>
                </a:lnTo>
                <a:lnTo>
                  <a:pt x="61055" y="140493"/>
                </a:lnTo>
                <a:lnTo>
                  <a:pt x="53435" y="138969"/>
                </a:lnTo>
                <a:lnTo>
                  <a:pt x="47339" y="135921"/>
                </a:lnTo>
                <a:lnTo>
                  <a:pt x="42767" y="131254"/>
                </a:lnTo>
                <a:lnTo>
                  <a:pt x="135040" y="131254"/>
                </a:lnTo>
                <a:lnTo>
                  <a:pt x="96464" y="144780"/>
                </a:lnTo>
                <a:lnTo>
                  <a:pt x="88487" y="145065"/>
                </a:lnTo>
                <a:close/>
              </a:path>
              <a:path w="186689" h="299719">
                <a:moveTo>
                  <a:pt x="163438" y="277844"/>
                </a:moveTo>
                <a:lnTo>
                  <a:pt x="91535" y="277844"/>
                </a:lnTo>
                <a:lnTo>
                  <a:pt x="100369" y="277558"/>
                </a:lnTo>
                <a:lnTo>
                  <a:pt x="108489" y="276701"/>
                </a:lnTo>
                <a:lnTo>
                  <a:pt x="115752" y="275272"/>
                </a:lnTo>
                <a:lnTo>
                  <a:pt x="122015" y="273272"/>
                </a:lnTo>
                <a:lnTo>
                  <a:pt x="131254" y="271748"/>
                </a:lnTo>
                <a:lnTo>
                  <a:pt x="137350" y="267176"/>
                </a:lnTo>
                <a:lnTo>
                  <a:pt x="143446" y="264128"/>
                </a:lnTo>
                <a:lnTo>
                  <a:pt x="152590" y="254984"/>
                </a:lnTo>
                <a:lnTo>
                  <a:pt x="154114" y="250412"/>
                </a:lnTo>
                <a:lnTo>
                  <a:pt x="157162" y="244316"/>
                </a:lnTo>
                <a:lnTo>
                  <a:pt x="158686" y="239648"/>
                </a:lnTo>
                <a:lnTo>
                  <a:pt x="158686" y="233553"/>
                </a:lnTo>
                <a:lnTo>
                  <a:pt x="157853" y="226123"/>
                </a:lnTo>
                <a:lnTo>
                  <a:pt x="122665" y="202763"/>
                </a:lnTo>
                <a:lnTo>
                  <a:pt x="53435" y="200025"/>
                </a:lnTo>
                <a:lnTo>
                  <a:pt x="173164" y="200025"/>
                </a:lnTo>
                <a:lnTo>
                  <a:pt x="180022" y="209169"/>
                </a:lnTo>
                <a:lnTo>
                  <a:pt x="183070" y="215265"/>
                </a:lnTo>
                <a:lnTo>
                  <a:pt x="184594" y="222884"/>
                </a:lnTo>
                <a:lnTo>
                  <a:pt x="184523" y="233553"/>
                </a:lnTo>
                <a:lnTo>
                  <a:pt x="167139" y="274534"/>
                </a:lnTo>
                <a:lnTo>
                  <a:pt x="163438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526315" y="1628775"/>
            <a:ext cx="166370" cy="316230"/>
          </a:xfrm>
          <a:custGeom>
            <a:avLst/>
            <a:gdLst/>
            <a:ahLst/>
            <a:cxnLst/>
            <a:rect l="l" t="t" r="r" b="b"/>
            <a:pathLst>
              <a:path w="166369" h="316230">
                <a:moveTo>
                  <a:pt x="2133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9812" y="0"/>
                </a:lnTo>
                <a:lnTo>
                  <a:pt x="21336" y="1524"/>
                </a:lnTo>
                <a:close/>
              </a:path>
              <a:path w="166369" h="316230">
                <a:moveTo>
                  <a:pt x="27432" y="312991"/>
                </a:moveTo>
                <a:lnTo>
                  <a:pt x="0" y="312991"/>
                </a:lnTo>
                <a:lnTo>
                  <a:pt x="0" y="4572"/>
                </a:lnTo>
                <a:lnTo>
                  <a:pt x="3048" y="1524"/>
                </a:lnTo>
                <a:lnTo>
                  <a:pt x="25908" y="1524"/>
                </a:lnTo>
                <a:lnTo>
                  <a:pt x="25908" y="3048"/>
                </a:lnTo>
                <a:lnTo>
                  <a:pt x="27432" y="4572"/>
                </a:lnTo>
                <a:lnTo>
                  <a:pt x="27432" y="134397"/>
                </a:lnTo>
                <a:lnTo>
                  <a:pt x="55868" y="134397"/>
                </a:lnTo>
                <a:lnTo>
                  <a:pt x="52077" y="137636"/>
                </a:lnTo>
                <a:lnTo>
                  <a:pt x="44005" y="145065"/>
                </a:lnTo>
                <a:lnTo>
                  <a:pt x="35647" y="153638"/>
                </a:lnTo>
                <a:lnTo>
                  <a:pt x="27432" y="163353"/>
                </a:lnTo>
                <a:lnTo>
                  <a:pt x="27432" y="312991"/>
                </a:lnTo>
                <a:close/>
              </a:path>
              <a:path w="166369" h="316230">
                <a:moveTo>
                  <a:pt x="55868" y="134397"/>
                </a:moveTo>
                <a:lnTo>
                  <a:pt x="27432" y="134397"/>
                </a:lnTo>
                <a:lnTo>
                  <a:pt x="35456" y="125770"/>
                </a:lnTo>
                <a:lnTo>
                  <a:pt x="68999" y="102870"/>
                </a:lnTo>
                <a:lnTo>
                  <a:pt x="94583" y="97726"/>
                </a:lnTo>
                <a:lnTo>
                  <a:pt x="103679" y="98274"/>
                </a:lnTo>
                <a:lnTo>
                  <a:pt x="140493" y="113359"/>
                </a:lnTo>
                <a:lnTo>
                  <a:pt x="147168" y="120586"/>
                </a:lnTo>
                <a:lnTo>
                  <a:pt x="91535" y="120586"/>
                </a:lnTo>
                <a:lnTo>
                  <a:pt x="83519" y="121196"/>
                </a:lnTo>
                <a:lnTo>
                  <a:pt x="75485" y="123110"/>
                </a:lnTo>
                <a:lnTo>
                  <a:pt x="67451" y="126453"/>
                </a:lnTo>
                <a:lnTo>
                  <a:pt x="59436" y="131349"/>
                </a:lnTo>
                <a:lnTo>
                  <a:pt x="55868" y="134397"/>
                </a:lnTo>
                <a:close/>
              </a:path>
              <a:path w="166369" h="316230">
                <a:moveTo>
                  <a:pt x="166211" y="312991"/>
                </a:moveTo>
                <a:lnTo>
                  <a:pt x="138779" y="312991"/>
                </a:lnTo>
                <a:lnTo>
                  <a:pt x="138731" y="180507"/>
                </a:lnTo>
                <a:lnTo>
                  <a:pt x="138398" y="172354"/>
                </a:lnTo>
                <a:lnTo>
                  <a:pt x="137493" y="165059"/>
                </a:lnTo>
                <a:lnTo>
                  <a:pt x="135731" y="158781"/>
                </a:lnTo>
                <a:lnTo>
                  <a:pt x="134207" y="151161"/>
                </a:lnTo>
                <a:lnTo>
                  <a:pt x="112871" y="125253"/>
                </a:lnTo>
                <a:lnTo>
                  <a:pt x="106775" y="122110"/>
                </a:lnTo>
                <a:lnTo>
                  <a:pt x="99155" y="120586"/>
                </a:lnTo>
                <a:lnTo>
                  <a:pt x="147168" y="120586"/>
                </a:lnTo>
                <a:lnTo>
                  <a:pt x="149447" y="123729"/>
                </a:lnTo>
                <a:lnTo>
                  <a:pt x="153709" y="129492"/>
                </a:lnTo>
                <a:lnTo>
                  <a:pt x="157257" y="135540"/>
                </a:lnTo>
                <a:lnTo>
                  <a:pt x="159948" y="142160"/>
                </a:lnTo>
                <a:lnTo>
                  <a:pt x="161639" y="149637"/>
                </a:lnTo>
                <a:lnTo>
                  <a:pt x="163639" y="157926"/>
                </a:lnTo>
                <a:lnTo>
                  <a:pt x="165068" y="166794"/>
                </a:lnTo>
                <a:lnTo>
                  <a:pt x="165925" y="176252"/>
                </a:lnTo>
                <a:lnTo>
                  <a:pt x="166211" y="186309"/>
                </a:lnTo>
                <a:lnTo>
                  <a:pt x="166211" y="312991"/>
                </a:lnTo>
                <a:close/>
              </a:path>
              <a:path w="166369" h="316230">
                <a:moveTo>
                  <a:pt x="25908" y="314515"/>
                </a:moveTo>
                <a:lnTo>
                  <a:pt x="1524" y="314515"/>
                </a:lnTo>
                <a:lnTo>
                  <a:pt x="1524" y="312991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166369" h="316230">
                <a:moveTo>
                  <a:pt x="164687" y="314515"/>
                </a:moveTo>
                <a:lnTo>
                  <a:pt x="140303" y="314515"/>
                </a:lnTo>
                <a:lnTo>
                  <a:pt x="140303" y="312991"/>
                </a:lnTo>
                <a:lnTo>
                  <a:pt x="164687" y="312991"/>
                </a:lnTo>
                <a:lnTo>
                  <a:pt x="164687" y="314515"/>
                </a:lnTo>
                <a:close/>
              </a:path>
              <a:path w="166369" h="316230">
                <a:moveTo>
                  <a:pt x="22860" y="316039"/>
                </a:moveTo>
                <a:lnTo>
                  <a:pt x="4572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  <a:path w="166369" h="316230">
                <a:moveTo>
                  <a:pt x="161639" y="316039"/>
                </a:moveTo>
                <a:lnTo>
                  <a:pt x="143351" y="316039"/>
                </a:lnTo>
                <a:lnTo>
                  <a:pt x="141827" y="314515"/>
                </a:lnTo>
                <a:lnTo>
                  <a:pt x="163163" y="314515"/>
                </a:lnTo>
                <a:lnTo>
                  <a:pt x="161639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2877121" y="1650206"/>
            <a:ext cx="776605" cy="297815"/>
            <a:chOff x="2877121" y="1650206"/>
            <a:chExt cx="776605" cy="297815"/>
          </a:xfrm>
        </p:grpSpPr>
        <p:sp>
          <p:nvSpPr>
            <p:cNvPr id="98" name="object 98"/>
            <p:cNvSpPr/>
            <p:nvPr/>
          </p:nvSpPr>
          <p:spPr>
            <a:xfrm>
              <a:off x="2877121" y="1650206"/>
              <a:ext cx="146685" cy="293370"/>
            </a:xfrm>
            <a:custGeom>
              <a:avLst/>
              <a:gdLst/>
              <a:ahLst/>
              <a:cxnLst/>
              <a:rect l="l" t="t" r="r" b="b"/>
              <a:pathLst>
                <a:path w="146685" h="293369">
                  <a:moveTo>
                    <a:pt x="21431" y="1524"/>
                  </a:moveTo>
                  <a:lnTo>
                    <a:pt x="4572" y="1524"/>
                  </a:lnTo>
                  <a:lnTo>
                    <a:pt x="6191" y="0"/>
                  </a:lnTo>
                  <a:lnTo>
                    <a:pt x="19907" y="0"/>
                  </a:lnTo>
                  <a:lnTo>
                    <a:pt x="21431" y="1524"/>
                  </a:lnTo>
                  <a:close/>
                </a:path>
                <a:path w="146685" h="293369">
                  <a:moveTo>
                    <a:pt x="141922" y="293084"/>
                  </a:moveTo>
                  <a:lnTo>
                    <a:pt x="6191" y="293084"/>
                  </a:lnTo>
                  <a:lnTo>
                    <a:pt x="3048" y="290036"/>
                  </a:lnTo>
                  <a:lnTo>
                    <a:pt x="0" y="28851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4479" y="1524"/>
                  </a:lnTo>
                  <a:lnTo>
                    <a:pt x="26003" y="3048"/>
                  </a:lnTo>
                  <a:lnTo>
                    <a:pt x="26003" y="4572"/>
                  </a:lnTo>
                  <a:lnTo>
                    <a:pt x="27527" y="4572"/>
                  </a:lnTo>
                  <a:lnTo>
                    <a:pt x="27527" y="268700"/>
                  </a:lnTo>
                  <a:lnTo>
                    <a:pt x="140398" y="268700"/>
                  </a:lnTo>
                  <a:lnTo>
                    <a:pt x="141922" y="270224"/>
                  </a:lnTo>
                  <a:lnTo>
                    <a:pt x="143446" y="270224"/>
                  </a:lnTo>
                  <a:lnTo>
                    <a:pt x="143446" y="271748"/>
                  </a:lnTo>
                  <a:lnTo>
                    <a:pt x="144970" y="273272"/>
                  </a:lnTo>
                  <a:lnTo>
                    <a:pt x="144970" y="277844"/>
                  </a:lnTo>
                  <a:lnTo>
                    <a:pt x="146494" y="279368"/>
                  </a:lnTo>
                  <a:lnTo>
                    <a:pt x="146494" y="282416"/>
                  </a:lnTo>
                  <a:lnTo>
                    <a:pt x="144970" y="285464"/>
                  </a:lnTo>
                  <a:lnTo>
                    <a:pt x="144970" y="290036"/>
                  </a:lnTo>
                  <a:lnTo>
                    <a:pt x="143446" y="290036"/>
                  </a:lnTo>
                  <a:lnTo>
                    <a:pt x="143446" y="291560"/>
                  </a:lnTo>
                  <a:lnTo>
                    <a:pt x="141922" y="293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051083" y="1726501"/>
              <a:ext cx="179986" cy="22136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261645" y="1729549"/>
              <a:ext cx="184499" cy="21526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473707" y="1726501"/>
              <a:ext cx="179986" cy="221361"/>
            </a:xfrm>
            <a:prstGeom prst="rect">
              <a:avLst/>
            </a:prstGeom>
          </p:spPr>
        </p:pic>
      </p:grpSp>
      <p:sp>
        <p:nvSpPr>
          <p:cNvPr id="102" name="object 102"/>
          <p:cNvSpPr/>
          <p:nvPr/>
        </p:nvSpPr>
        <p:spPr>
          <a:xfrm>
            <a:off x="3716172" y="1628774"/>
            <a:ext cx="26034" cy="316230"/>
          </a:xfrm>
          <a:custGeom>
            <a:avLst/>
            <a:gdLst/>
            <a:ahLst/>
            <a:cxnLst/>
            <a:rect l="l" t="t" r="r" b="b"/>
            <a:pathLst>
              <a:path w="26035" h="316230">
                <a:moveTo>
                  <a:pt x="26009" y="2603"/>
                </a:moveTo>
                <a:lnTo>
                  <a:pt x="24930" y="2603"/>
                </a:lnTo>
                <a:lnTo>
                  <a:pt x="24930" y="1333"/>
                </a:lnTo>
                <a:lnTo>
                  <a:pt x="21247" y="1333"/>
                </a:lnTo>
                <a:lnTo>
                  <a:pt x="19913" y="0"/>
                </a:lnTo>
                <a:lnTo>
                  <a:pt x="6096" y="0"/>
                </a:lnTo>
                <a:lnTo>
                  <a:pt x="4762" y="1333"/>
                </a:lnTo>
                <a:lnTo>
                  <a:pt x="2603" y="1333"/>
                </a:lnTo>
                <a:lnTo>
                  <a:pt x="2603" y="2603"/>
                </a:lnTo>
                <a:lnTo>
                  <a:pt x="0" y="2603"/>
                </a:lnTo>
                <a:lnTo>
                  <a:pt x="0" y="315023"/>
                </a:lnTo>
                <a:lnTo>
                  <a:pt x="3048" y="315023"/>
                </a:lnTo>
                <a:lnTo>
                  <a:pt x="3048" y="316039"/>
                </a:lnTo>
                <a:lnTo>
                  <a:pt x="22961" y="316039"/>
                </a:lnTo>
                <a:lnTo>
                  <a:pt x="22961" y="315023"/>
                </a:lnTo>
                <a:lnTo>
                  <a:pt x="26009" y="315023"/>
                </a:lnTo>
                <a:lnTo>
                  <a:pt x="26009" y="2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893153" y="1650206"/>
            <a:ext cx="243204" cy="294640"/>
          </a:xfrm>
          <a:custGeom>
            <a:avLst/>
            <a:gdLst/>
            <a:ahLst/>
            <a:cxnLst/>
            <a:rect l="l" t="t" r="r" b="b"/>
            <a:pathLst>
              <a:path w="243204" h="294639">
                <a:moveTo>
                  <a:pt x="132778" y="1523"/>
                </a:moveTo>
                <a:lnTo>
                  <a:pt x="111347" y="1523"/>
                </a:lnTo>
                <a:lnTo>
                  <a:pt x="112871" y="0"/>
                </a:lnTo>
                <a:lnTo>
                  <a:pt x="131254" y="0"/>
                </a:lnTo>
                <a:lnTo>
                  <a:pt x="132778" y="1523"/>
                </a:lnTo>
                <a:close/>
              </a:path>
              <a:path w="243204" h="294639">
                <a:moveTo>
                  <a:pt x="27431" y="293084"/>
                </a:moveTo>
                <a:lnTo>
                  <a:pt x="1523" y="293084"/>
                </a:lnTo>
                <a:lnTo>
                  <a:pt x="1523" y="291560"/>
                </a:lnTo>
                <a:lnTo>
                  <a:pt x="0" y="290036"/>
                </a:lnTo>
                <a:lnTo>
                  <a:pt x="0" y="288512"/>
                </a:lnTo>
                <a:lnTo>
                  <a:pt x="1523" y="286988"/>
                </a:lnTo>
                <a:lnTo>
                  <a:pt x="1523" y="283940"/>
                </a:lnTo>
                <a:lnTo>
                  <a:pt x="103727" y="6095"/>
                </a:lnTo>
                <a:lnTo>
                  <a:pt x="105251" y="6095"/>
                </a:lnTo>
                <a:lnTo>
                  <a:pt x="105251" y="4571"/>
                </a:lnTo>
                <a:lnTo>
                  <a:pt x="108299" y="1523"/>
                </a:lnTo>
                <a:lnTo>
                  <a:pt x="135826" y="1523"/>
                </a:lnTo>
                <a:lnTo>
                  <a:pt x="135826" y="3047"/>
                </a:lnTo>
                <a:lnTo>
                  <a:pt x="137350" y="3047"/>
                </a:lnTo>
                <a:lnTo>
                  <a:pt x="138874" y="4571"/>
                </a:lnTo>
                <a:lnTo>
                  <a:pt x="138874" y="6095"/>
                </a:lnTo>
                <a:lnTo>
                  <a:pt x="147843" y="30479"/>
                </a:lnTo>
                <a:lnTo>
                  <a:pt x="120491" y="30479"/>
                </a:lnTo>
                <a:lnTo>
                  <a:pt x="65627" y="187737"/>
                </a:lnTo>
                <a:lnTo>
                  <a:pt x="205690" y="187737"/>
                </a:lnTo>
                <a:lnTo>
                  <a:pt x="214134" y="210692"/>
                </a:lnTo>
                <a:lnTo>
                  <a:pt x="56483" y="210692"/>
                </a:lnTo>
                <a:lnTo>
                  <a:pt x="30575" y="288512"/>
                </a:lnTo>
                <a:lnTo>
                  <a:pt x="30575" y="290036"/>
                </a:lnTo>
                <a:lnTo>
                  <a:pt x="28955" y="290036"/>
                </a:lnTo>
                <a:lnTo>
                  <a:pt x="28955" y="291560"/>
                </a:lnTo>
                <a:lnTo>
                  <a:pt x="27431" y="291560"/>
                </a:lnTo>
                <a:lnTo>
                  <a:pt x="27431" y="293084"/>
                </a:lnTo>
                <a:close/>
              </a:path>
              <a:path w="243204" h="294639">
                <a:moveTo>
                  <a:pt x="205690" y="187737"/>
                </a:moveTo>
                <a:lnTo>
                  <a:pt x="176974" y="187737"/>
                </a:lnTo>
                <a:lnTo>
                  <a:pt x="120491" y="30479"/>
                </a:lnTo>
                <a:lnTo>
                  <a:pt x="147843" y="30479"/>
                </a:lnTo>
                <a:lnTo>
                  <a:pt x="205690" y="187737"/>
                </a:lnTo>
                <a:close/>
              </a:path>
              <a:path w="243204" h="294639">
                <a:moveTo>
                  <a:pt x="242601" y="293084"/>
                </a:moveTo>
                <a:lnTo>
                  <a:pt x="215074" y="293084"/>
                </a:lnTo>
                <a:lnTo>
                  <a:pt x="215074" y="291560"/>
                </a:lnTo>
                <a:lnTo>
                  <a:pt x="213550" y="291560"/>
                </a:lnTo>
                <a:lnTo>
                  <a:pt x="213550" y="288512"/>
                </a:lnTo>
                <a:lnTo>
                  <a:pt x="184594" y="210692"/>
                </a:lnTo>
                <a:lnTo>
                  <a:pt x="214134" y="210692"/>
                </a:lnTo>
                <a:lnTo>
                  <a:pt x="241077" y="283940"/>
                </a:lnTo>
                <a:lnTo>
                  <a:pt x="242601" y="286988"/>
                </a:lnTo>
                <a:lnTo>
                  <a:pt x="242601" y="293084"/>
                </a:lnTo>
                <a:close/>
              </a:path>
              <a:path w="243204" h="294639">
                <a:moveTo>
                  <a:pt x="24383" y="294608"/>
                </a:moveTo>
                <a:lnTo>
                  <a:pt x="4571" y="294608"/>
                </a:lnTo>
                <a:lnTo>
                  <a:pt x="3047" y="293084"/>
                </a:lnTo>
                <a:lnTo>
                  <a:pt x="25907" y="293084"/>
                </a:lnTo>
                <a:lnTo>
                  <a:pt x="24383" y="294608"/>
                </a:lnTo>
                <a:close/>
              </a:path>
              <a:path w="243204" h="294639">
                <a:moveTo>
                  <a:pt x="241077" y="294608"/>
                </a:moveTo>
                <a:lnTo>
                  <a:pt x="218122" y="294608"/>
                </a:lnTo>
                <a:lnTo>
                  <a:pt x="216598" y="293084"/>
                </a:lnTo>
                <a:lnTo>
                  <a:pt x="241077" y="293084"/>
                </a:lnTo>
                <a:lnTo>
                  <a:pt x="241077" y="294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4" name="object 104"/>
          <p:cNvGrpSpPr/>
          <p:nvPr/>
        </p:nvGrpSpPr>
        <p:grpSpPr>
          <a:xfrm>
            <a:off x="4182998" y="1726501"/>
            <a:ext cx="296545" cy="221615"/>
            <a:chOff x="4182998" y="1726501"/>
            <a:chExt cx="296545" cy="221615"/>
          </a:xfrm>
        </p:grpSpPr>
        <p:pic>
          <p:nvPicPr>
            <p:cNvPr id="105" name="object 10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82998" y="1726501"/>
              <a:ext cx="112871" cy="21831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21873" y="1726501"/>
              <a:ext cx="157067" cy="221361"/>
            </a:xfrm>
            <a:prstGeom prst="rect">
              <a:avLst/>
            </a:prstGeom>
          </p:spPr>
        </p:pic>
      </p:grpSp>
      <p:sp>
        <p:nvSpPr>
          <p:cNvPr id="107" name="object 107"/>
          <p:cNvSpPr/>
          <p:nvPr/>
        </p:nvSpPr>
        <p:spPr>
          <a:xfrm>
            <a:off x="4533900" y="1628775"/>
            <a:ext cx="165100" cy="316230"/>
          </a:xfrm>
          <a:custGeom>
            <a:avLst/>
            <a:gdLst/>
            <a:ahLst/>
            <a:cxnLst/>
            <a:rect l="l" t="t" r="r" b="b"/>
            <a:pathLst>
              <a:path w="165100" h="316230">
                <a:moveTo>
                  <a:pt x="21335" y="1524"/>
                </a:moveTo>
                <a:lnTo>
                  <a:pt x="4571" y="1524"/>
                </a:lnTo>
                <a:lnTo>
                  <a:pt x="6095" y="0"/>
                </a:lnTo>
                <a:lnTo>
                  <a:pt x="19811" y="0"/>
                </a:lnTo>
                <a:lnTo>
                  <a:pt x="21335" y="1524"/>
                </a:lnTo>
                <a:close/>
              </a:path>
              <a:path w="165100" h="316230">
                <a:moveTo>
                  <a:pt x="25907" y="314515"/>
                </a:moveTo>
                <a:lnTo>
                  <a:pt x="0" y="314515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24383" y="1524"/>
                </a:lnTo>
                <a:lnTo>
                  <a:pt x="25907" y="3048"/>
                </a:lnTo>
                <a:lnTo>
                  <a:pt x="25907" y="134397"/>
                </a:lnTo>
                <a:lnTo>
                  <a:pt x="55613" y="134397"/>
                </a:lnTo>
                <a:lnTo>
                  <a:pt x="51451" y="137636"/>
                </a:lnTo>
                <a:lnTo>
                  <a:pt x="43255" y="145065"/>
                </a:lnTo>
                <a:lnTo>
                  <a:pt x="34791" y="153638"/>
                </a:lnTo>
                <a:lnTo>
                  <a:pt x="25907" y="163353"/>
                </a:lnTo>
                <a:lnTo>
                  <a:pt x="25907" y="314515"/>
                </a:lnTo>
                <a:close/>
              </a:path>
              <a:path w="165100" h="316230">
                <a:moveTo>
                  <a:pt x="55613" y="134397"/>
                </a:moveTo>
                <a:lnTo>
                  <a:pt x="25907" y="134397"/>
                </a:lnTo>
                <a:lnTo>
                  <a:pt x="34148" y="125770"/>
                </a:lnTo>
                <a:lnTo>
                  <a:pt x="67770" y="102870"/>
                </a:lnTo>
                <a:lnTo>
                  <a:pt x="93059" y="97726"/>
                </a:lnTo>
                <a:lnTo>
                  <a:pt x="102798" y="98274"/>
                </a:lnTo>
                <a:lnTo>
                  <a:pt x="139172" y="113359"/>
                </a:lnTo>
                <a:lnTo>
                  <a:pt x="146726" y="120586"/>
                </a:lnTo>
                <a:lnTo>
                  <a:pt x="90011" y="120586"/>
                </a:lnTo>
                <a:lnTo>
                  <a:pt x="82034" y="121196"/>
                </a:lnTo>
                <a:lnTo>
                  <a:pt x="74199" y="123110"/>
                </a:lnTo>
                <a:lnTo>
                  <a:pt x="66651" y="126453"/>
                </a:lnTo>
                <a:lnTo>
                  <a:pt x="59531" y="131349"/>
                </a:lnTo>
                <a:lnTo>
                  <a:pt x="55613" y="134397"/>
                </a:lnTo>
                <a:close/>
              </a:path>
              <a:path w="165100" h="316230">
                <a:moveTo>
                  <a:pt x="163258" y="314515"/>
                </a:moveTo>
                <a:lnTo>
                  <a:pt x="138779" y="314515"/>
                </a:lnTo>
                <a:lnTo>
                  <a:pt x="138689" y="186309"/>
                </a:lnTo>
                <a:lnTo>
                  <a:pt x="138517" y="180507"/>
                </a:lnTo>
                <a:lnTo>
                  <a:pt x="137826" y="172354"/>
                </a:lnTo>
                <a:lnTo>
                  <a:pt x="136850" y="165059"/>
                </a:lnTo>
                <a:lnTo>
                  <a:pt x="135731" y="158781"/>
                </a:lnTo>
                <a:lnTo>
                  <a:pt x="132683" y="151161"/>
                </a:lnTo>
                <a:lnTo>
                  <a:pt x="131159" y="143541"/>
                </a:lnTo>
                <a:lnTo>
                  <a:pt x="126587" y="138969"/>
                </a:lnTo>
                <a:lnTo>
                  <a:pt x="122015" y="132873"/>
                </a:lnTo>
                <a:lnTo>
                  <a:pt x="117443" y="128301"/>
                </a:lnTo>
                <a:lnTo>
                  <a:pt x="111347" y="125253"/>
                </a:lnTo>
                <a:lnTo>
                  <a:pt x="105251" y="122110"/>
                </a:lnTo>
                <a:lnTo>
                  <a:pt x="97631" y="120586"/>
                </a:lnTo>
                <a:lnTo>
                  <a:pt x="146726" y="120586"/>
                </a:lnTo>
                <a:lnTo>
                  <a:pt x="149542" y="123729"/>
                </a:lnTo>
                <a:lnTo>
                  <a:pt x="163829" y="166794"/>
                </a:lnTo>
                <a:lnTo>
                  <a:pt x="164782" y="186309"/>
                </a:lnTo>
                <a:lnTo>
                  <a:pt x="164782" y="312991"/>
                </a:lnTo>
                <a:lnTo>
                  <a:pt x="163258" y="314515"/>
                </a:lnTo>
                <a:close/>
              </a:path>
              <a:path w="165100" h="316230">
                <a:moveTo>
                  <a:pt x="22859" y="316039"/>
                </a:moveTo>
                <a:lnTo>
                  <a:pt x="3047" y="316039"/>
                </a:lnTo>
                <a:lnTo>
                  <a:pt x="1524" y="314515"/>
                </a:lnTo>
                <a:lnTo>
                  <a:pt x="22859" y="314515"/>
                </a:lnTo>
                <a:lnTo>
                  <a:pt x="22859" y="316039"/>
                </a:lnTo>
                <a:close/>
              </a:path>
              <a:path w="165100" h="316230">
                <a:moveTo>
                  <a:pt x="161734" y="316039"/>
                </a:moveTo>
                <a:lnTo>
                  <a:pt x="141827" y="316039"/>
                </a:lnTo>
                <a:lnTo>
                  <a:pt x="140303" y="314515"/>
                </a:lnTo>
                <a:lnTo>
                  <a:pt x="161734" y="314515"/>
                </a:lnTo>
                <a:lnTo>
                  <a:pt x="161734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8" name="object 108"/>
          <p:cNvGrpSpPr/>
          <p:nvPr/>
        </p:nvGrpSpPr>
        <p:grpSpPr>
          <a:xfrm>
            <a:off x="4768786" y="1647158"/>
            <a:ext cx="421640" cy="300990"/>
            <a:chOff x="4768786" y="1647158"/>
            <a:chExt cx="421640" cy="300990"/>
          </a:xfrm>
        </p:grpSpPr>
        <p:sp>
          <p:nvSpPr>
            <p:cNvPr id="109" name="object 109"/>
            <p:cNvSpPr/>
            <p:nvPr/>
          </p:nvSpPr>
          <p:spPr>
            <a:xfrm>
              <a:off x="4768773" y="1647164"/>
              <a:ext cx="206375" cy="300990"/>
            </a:xfrm>
            <a:custGeom>
              <a:avLst/>
              <a:gdLst/>
              <a:ahLst/>
              <a:cxnLst/>
              <a:rect l="l" t="t" r="r" b="b"/>
              <a:pathLst>
                <a:path w="206375" h="300989">
                  <a:moveTo>
                    <a:pt x="32105" y="85432"/>
                  </a:moveTo>
                  <a:lnTo>
                    <a:pt x="30581" y="85432"/>
                  </a:lnTo>
                  <a:lnTo>
                    <a:pt x="30581" y="83908"/>
                  </a:lnTo>
                  <a:lnTo>
                    <a:pt x="29057" y="83908"/>
                  </a:lnTo>
                  <a:lnTo>
                    <a:pt x="27533" y="82384"/>
                  </a:lnTo>
                  <a:lnTo>
                    <a:pt x="9245" y="82384"/>
                  </a:lnTo>
                  <a:lnTo>
                    <a:pt x="7721" y="83908"/>
                  </a:lnTo>
                  <a:lnTo>
                    <a:pt x="6197" y="83908"/>
                  </a:lnTo>
                  <a:lnTo>
                    <a:pt x="6197" y="85432"/>
                  </a:lnTo>
                  <a:lnTo>
                    <a:pt x="4673" y="85432"/>
                  </a:lnTo>
                  <a:lnTo>
                    <a:pt x="4673" y="294601"/>
                  </a:lnTo>
                  <a:lnTo>
                    <a:pt x="6197" y="294601"/>
                  </a:lnTo>
                  <a:lnTo>
                    <a:pt x="6197" y="296125"/>
                  </a:lnTo>
                  <a:lnTo>
                    <a:pt x="7721" y="296125"/>
                  </a:lnTo>
                  <a:lnTo>
                    <a:pt x="9245" y="297649"/>
                  </a:lnTo>
                  <a:lnTo>
                    <a:pt x="27533" y="297649"/>
                  </a:lnTo>
                  <a:lnTo>
                    <a:pt x="29057" y="296125"/>
                  </a:lnTo>
                  <a:lnTo>
                    <a:pt x="30581" y="296125"/>
                  </a:lnTo>
                  <a:lnTo>
                    <a:pt x="30581" y="294601"/>
                  </a:lnTo>
                  <a:lnTo>
                    <a:pt x="32105" y="294601"/>
                  </a:lnTo>
                  <a:lnTo>
                    <a:pt x="32105" y="85432"/>
                  </a:lnTo>
                  <a:close/>
                </a:path>
                <a:path w="206375" h="300989">
                  <a:moveTo>
                    <a:pt x="35153" y="7620"/>
                  </a:moveTo>
                  <a:lnTo>
                    <a:pt x="29057" y="1524"/>
                  </a:lnTo>
                  <a:lnTo>
                    <a:pt x="24485" y="0"/>
                  </a:lnTo>
                  <a:lnTo>
                    <a:pt x="12293" y="0"/>
                  </a:lnTo>
                  <a:lnTo>
                    <a:pt x="7721" y="1524"/>
                  </a:lnTo>
                  <a:lnTo>
                    <a:pt x="4673" y="4572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25908"/>
                  </a:lnTo>
                  <a:lnTo>
                    <a:pt x="1524" y="32004"/>
                  </a:lnTo>
                  <a:lnTo>
                    <a:pt x="4673" y="33528"/>
                  </a:lnTo>
                  <a:lnTo>
                    <a:pt x="6197" y="36576"/>
                  </a:lnTo>
                  <a:lnTo>
                    <a:pt x="10769" y="38100"/>
                  </a:lnTo>
                  <a:lnTo>
                    <a:pt x="24485" y="38100"/>
                  </a:lnTo>
                  <a:lnTo>
                    <a:pt x="29057" y="36576"/>
                  </a:lnTo>
                  <a:lnTo>
                    <a:pt x="35153" y="30480"/>
                  </a:lnTo>
                  <a:lnTo>
                    <a:pt x="35153" y="7620"/>
                  </a:lnTo>
                  <a:close/>
                </a:path>
                <a:path w="206375" h="300989">
                  <a:moveTo>
                    <a:pt x="206032" y="93052"/>
                  </a:moveTo>
                  <a:lnTo>
                    <a:pt x="204508" y="91528"/>
                  </a:lnTo>
                  <a:lnTo>
                    <a:pt x="204508" y="86956"/>
                  </a:lnTo>
                  <a:lnTo>
                    <a:pt x="202984" y="85432"/>
                  </a:lnTo>
                  <a:lnTo>
                    <a:pt x="202984" y="83908"/>
                  </a:lnTo>
                  <a:lnTo>
                    <a:pt x="199936" y="83908"/>
                  </a:lnTo>
                  <a:lnTo>
                    <a:pt x="199936" y="82384"/>
                  </a:lnTo>
                  <a:lnTo>
                    <a:pt x="141922" y="82384"/>
                  </a:lnTo>
                  <a:lnTo>
                    <a:pt x="141922" y="30480"/>
                  </a:lnTo>
                  <a:lnTo>
                    <a:pt x="140398" y="28956"/>
                  </a:lnTo>
                  <a:lnTo>
                    <a:pt x="138874" y="28956"/>
                  </a:lnTo>
                  <a:lnTo>
                    <a:pt x="138874" y="27432"/>
                  </a:lnTo>
                  <a:lnTo>
                    <a:pt x="119062" y="27432"/>
                  </a:lnTo>
                  <a:lnTo>
                    <a:pt x="116014" y="30480"/>
                  </a:lnTo>
                  <a:lnTo>
                    <a:pt x="116014" y="82384"/>
                  </a:lnTo>
                  <a:lnTo>
                    <a:pt x="83921" y="82384"/>
                  </a:lnTo>
                  <a:lnTo>
                    <a:pt x="82397" y="83908"/>
                  </a:lnTo>
                  <a:lnTo>
                    <a:pt x="80873" y="83908"/>
                  </a:lnTo>
                  <a:lnTo>
                    <a:pt x="80873" y="85432"/>
                  </a:lnTo>
                  <a:lnTo>
                    <a:pt x="79349" y="85432"/>
                  </a:lnTo>
                  <a:lnTo>
                    <a:pt x="79349" y="88480"/>
                  </a:lnTo>
                  <a:lnTo>
                    <a:pt x="77825" y="90004"/>
                  </a:lnTo>
                  <a:lnTo>
                    <a:pt x="77825" y="99148"/>
                  </a:lnTo>
                  <a:lnTo>
                    <a:pt x="79349" y="100672"/>
                  </a:lnTo>
                  <a:lnTo>
                    <a:pt x="79349" y="103720"/>
                  </a:lnTo>
                  <a:lnTo>
                    <a:pt x="80873" y="105346"/>
                  </a:lnTo>
                  <a:lnTo>
                    <a:pt x="116014" y="105346"/>
                  </a:lnTo>
                  <a:lnTo>
                    <a:pt x="116065" y="241503"/>
                  </a:lnTo>
                  <a:lnTo>
                    <a:pt x="116395" y="249174"/>
                  </a:lnTo>
                  <a:lnTo>
                    <a:pt x="117309" y="256273"/>
                  </a:lnTo>
                  <a:lnTo>
                    <a:pt x="119062" y="262509"/>
                  </a:lnTo>
                  <a:lnTo>
                    <a:pt x="120586" y="271741"/>
                  </a:lnTo>
                  <a:lnTo>
                    <a:pt x="150952" y="298132"/>
                  </a:lnTo>
                  <a:lnTo>
                    <a:pt x="170878" y="300697"/>
                  </a:lnTo>
                  <a:lnTo>
                    <a:pt x="173926" y="300697"/>
                  </a:lnTo>
                  <a:lnTo>
                    <a:pt x="176974" y="299173"/>
                  </a:lnTo>
                  <a:lnTo>
                    <a:pt x="186118" y="299173"/>
                  </a:lnTo>
                  <a:lnTo>
                    <a:pt x="189166" y="297649"/>
                  </a:lnTo>
                  <a:lnTo>
                    <a:pt x="192214" y="297649"/>
                  </a:lnTo>
                  <a:lnTo>
                    <a:pt x="195364" y="296125"/>
                  </a:lnTo>
                  <a:lnTo>
                    <a:pt x="196888" y="296125"/>
                  </a:lnTo>
                  <a:lnTo>
                    <a:pt x="199936" y="294601"/>
                  </a:lnTo>
                  <a:lnTo>
                    <a:pt x="204508" y="290029"/>
                  </a:lnTo>
                  <a:lnTo>
                    <a:pt x="204508" y="285457"/>
                  </a:lnTo>
                  <a:lnTo>
                    <a:pt x="206032" y="283933"/>
                  </a:lnTo>
                  <a:lnTo>
                    <a:pt x="206032" y="277837"/>
                  </a:lnTo>
                  <a:lnTo>
                    <a:pt x="206032" y="276313"/>
                  </a:lnTo>
                  <a:lnTo>
                    <a:pt x="204508" y="274789"/>
                  </a:lnTo>
                  <a:lnTo>
                    <a:pt x="204508" y="271741"/>
                  </a:lnTo>
                  <a:lnTo>
                    <a:pt x="202984" y="270217"/>
                  </a:lnTo>
                  <a:lnTo>
                    <a:pt x="198412" y="270217"/>
                  </a:lnTo>
                  <a:lnTo>
                    <a:pt x="196888" y="271741"/>
                  </a:lnTo>
                  <a:lnTo>
                    <a:pt x="195364" y="271741"/>
                  </a:lnTo>
                  <a:lnTo>
                    <a:pt x="192214" y="273265"/>
                  </a:lnTo>
                  <a:lnTo>
                    <a:pt x="190690" y="273265"/>
                  </a:lnTo>
                  <a:lnTo>
                    <a:pt x="189166" y="274789"/>
                  </a:lnTo>
                  <a:lnTo>
                    <a:pt x="186118" y="274789"/>
                  </a:lnTo>
                  <a:lnTo>
                    <a:pt x="183070" y="276313"/>
                  </a:lnTo>
                  <a:lnTo>
                    <a:pt x="180022" y="276313"/>
                  </a:lnTo>
                  <a:lnTo>
                    <a:pt x="176974" y="277837"/>
                  </a:lnTo>
                  <a:lnTo>
                    <a:pt x="172402" y="277837"/>
                  </a:lnTo>
                  <a:lnTo>
                    <a:pt x="144018" y="249567"/>
                  </a:lnTo>
                  <a:lnTo>
                    <a:pt x="141922" y="228981"/>
                  </a:lnTo>
                  <a:lnTo>
                    <a:pt x="141922" y="105346"/>
                  </a:lnTo>
                  <a:lnTo>
                    <a:pt x="202984" y="105346"/>
                  </a:lnTo>
                  <a:lnTo>
                    <a:pt x="202984" y="103720"/>
                  </a:lnTo>
                  <a:lnTo>
                    <a:pt x="206032" y="97624"/>
                  </a:lnTo>
                  <a:lnTo>
                    <a:pt x="206032" y="93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008400" y="1726501"/>
              <a:ext cx="181485" cy="221361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5235606" y="1674590"/>
            <a:ext cx="309880" cy="273685"/>
            <a:chOff x="5235606" y="1674590"/>
            <a:chExt cx="309880" cy="273685"/>
          </a:xfrm>
        </p:grpSpPr>
        <p:pic>
          <p:nvPicPr>
            <p:cNvPr id="112" name="object 11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235606" y="1726501"/>
              <a:ext cx="158686" cy="221361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5418677" y="1674590"/>
              <a:ext cx="127000" cy="273685"/>
            </a:xfrm>
            <a:custGeom>
              <a:avLst/>
              <a:gdLst/>
              <a:ahLst/>
              <a:cxnLst/>
              <a:rect l="l" t="t" r="r" b="b"/>
              <a:pathLst>
                <a:path w="127000" h="273685">
                  <a:moveTo>
                    <a:pt x="61055" y="1524"/>
                  </a:moveTo>
                  <a:lnTo>
                    <a:pt x="39719" y="1524"/>
                  </a:lnTo>
                  <a:lnTo>
                    <a:pt x="41243" y="0"/>
                  </a:lnTo>
                  <a:lnTo>
                    <a:pt x="59531" y="0"/>
                  </a:lnTo>
                  <a:lnTo>
                    <a:pt x="61055" y="1524"/>
                  </a:lnTo>
                  <a:close/>
                </a:path>
                <a:path w="127000" h="273685">
                  <a:moveTo>
                    <a:pt x="64103" y="54959"/>
                  </a:moveTo>
                  <a:lnTo>
                    <a:pt x="36671" y="54959"/>
                  </a:lnTo>
                  <a:lnTo>
                    <a:pt x="36671" y="4572"/>
                  </a:lnTo>
                  <a:lnTo>
                    <a:pt x="38195" y="3048"/>
                  </a:lnTo>
                  <a:lnTo>
                    <a:pt x="38195" y="1524"/>
                  </a:lnTo>
                  <a:lnTo>
                    <a:pt x="62579" y="1524"/>
                  </a:lnTo>
                  <a:lnTo>
                    <a:pt x="62579" y="3048"/>
                  </a:lnTo>
                  <a:lnTo>
                    <a:pt x="64103" y="3048"/>
                  </a:lnTo>
                  <a:lnTo>
                    <a:pt x="64103" y="54959"/>
                  </a:lnTo>
                  <a:close/>
                </a:path>
                <a:path w="127000" h="273685">
                  <a:moveTo>
                    <a:pt x="122110" y="56483"/>
                  </a:moveTo>
                  <a:lnTo>
                    <a:pt x="4572" y="56483"/>
                  </a:lnTo>
                  <a:lnTo>
                    <a:pt x="6096" y="54959"/>
                  </a:lnTo>
                  <a:lnTo>
                    <a:pt x="122110" y="54959"/>
                  </a:lnTo>
                  <a:lnTo>
                    <a:pt x="122110" y="56483"/>
                  </a:lnTo>
                  <a:close/>
                </a:path>
                <a:path w="127000" h="273685">
                  <a:moveTo>
                    <a:pt x="123634" y="77914"/>
                  </a:moveTo>
                  <a:lnTo>
                    <a:pt x="3048" y="77914"/>
                  </a:lnTo>
                  <a:lnTo>
                    <a:pt x="1524" y="76295"/>
                  </a:lnTo>
                  <a:lnTo>
                    <a:pt x="0" y="73247"/>
                  </a:lnTo>
                  <a:lnTo>
                    <a:pt x="0" y="61055"/>
                  </a:lnTo>
                  <a:lnTo>
                    <a:pt x="1524" y="59531"/>
                  </a:lnTo>
                  <a:lnTo>
                    <a:pt x="1524" y="58007"/>
                  </a:lnTo>
                  <a:lnTo>
                    <a:pt x="3048" y="56483"/>
                  </a:lnTo>
                  <a:lnTo>
                    <a:pt x="123634" y="56483"/>
                  </a:lnTo>
                  <a:lnTo>
                    <a:pt x="126682" y="59531"/>
                  </a:lnTo>
                  <a:lnTo>
                    <a:pt x="126682" y="73247"/>
                  </a:lnTo>
                  <a:lnTo>
                    <a:pt x="125158" y="76295"/>
                  </a:lnTo>
                  <a:lnTo>
                    <a:pt x="123634" y="77914"/>
                  </a:lnTo>
                  <a:close/>
                </a:path>
                <a:path w="127000" h="273685">
                  <a:moveTo>
                    <a:pt x="96107" y="273272"/>
                  </a:moveTo>
                  <a:lnTo>
                    <a:pt x="93059" y="273272"/>
                  </a:lnTo>
                  <a:lnTo>
                    <a:pt x="85582" y="272986"/>
                  </a:lnTo>
                  <a:lnTo>
                    <a:pt x="45815" y="250412"/>
                  </a:lnTo>
                  <a:lnTo>
                    <a:pt x="36671" y="206121"/>
                  </a:lnTo>
                  <a:lnTo>
                    <a:pt x="36671" y="77914"/>
                  </a:lnTo>
                  <a:lnTo>
                    <a:pt x="64103" y="77914"/>
                  </a:lnTo>
                  <a:lnTo>
                    <a:pt x="64103" y="201549"/>
                  </a:lnTo>
                  <a:lnTo>
                    <a:pt x="64412" y="212409"/>
                  </a:lnTo>
                  <a:lnTo>
                    <a:pt x="80105" y="247173"/>
                  </a:lnTo>
                  <a:lnTo>
                    <a:pt x="94583" y="250412"/>
                  </a:lnTo>
                  <a:lnTo>
                    <a:pt x="126682" y="250412"/>
                  </a:lnTo>
                  <a:lnTo>
                    <a:pt x="126682" y="262604"/>
                  </a:lnTo>
                  <a:lnTo>
                    <a:pt x="123634" y="265652"/>
                  </a:lnTo>
                  <a:lnTo>
                    <a:pt x="122110" y="265652"/>
                  </a:lnTo>
                  <a:lnTo>
                    <a:pt x="119062" y="268700"/>
                  </a:lnTo>
                  <a:lnTo>
                    <a:pt x="117538" y="268700"/>
                  </a:lnTo>
                  <a:lnTo>
                    <a:pt x="114490" y="270224"/>
                  </a:lnTo>
                  <a:lnTo>
                    <a:pt x="111442" y="270224"/>
                  </a:lnTo>
                  <a:lnTo>
                    <a:pt x="108299" y="271748"/>
                  </a:lnTo>
                  <a:lnTo>
                    <a:pt x="99155" y="271748"/>
                  </a:lnTo>
                  <a:lnTo>
                    <a:pt x="96107" y="273272"/>
                  </a:lnTo>
                  <a:close/>
                </a:path>
                <a:path w="127000" h="273685">
                  <a:moveTo>
                    <a:pt x="125158" y="244316"/>
                  </a:moveTo>
                  <a:lnTo>
                    <a:pt x="119062" y="244316"/>
                  </a:lnTo>
                  <a:lnTo>
                    <a:pt x="120586" y="242792"/>
                  </a:lnTo>
                  <a:lnTo>
                    <a:pt x="125158" y="242792"/>
                  </a:lnTo>
                  <a:lnTo>
                    <a:pt x="125158" y="244316"/>
                  </a:lnTo>
                  <a:close/>
                </a:path>
                <a:path w="127000" h="273685">
                  <a:moveTo>
                    <a:pt x="126682" y="250412"/>
                  </a:moveTo>
                  <a:lnTo>
                    <a:pt x="99155" y="250412"/>
                  </a:lnTo>
                  <a:lnTo>
                    <a:pt x="102203" y="248888"/>
                  </a:lnTo>
                  <a:lnTo>
                    <a:pt x="105251" y="248888"/>
                  </a:lnTo>
                  <a:lnTo>
                    <a:pt x="108299" y="247364"/>
                  </a:lnTo>
                  <a:lnTo>
                    <a:pt x="109823" y="247364"/>
                  </a:lnTo>
                  <a:lnTo>
                    <a:pt x="112966" y="245840"/>
                  </a:lnTo>
                  <a:lnTo>
                    <a:pt x="114490" y="245840"/>
                  </a:lnTo>
                  <a:lnTo>
                    <a:pt x="116014" y="244316"/>
                  </a:lnTo>
                  <a:lnTo>
                    <a:pt x="126682" y="244316"/>
                  </a:lnTo>
                  <a:lnTo>
                    <a:pt x="126682" y="250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4" name="object 11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839777" y="1726501"/>
            <a:ext cx="112871" cy="218313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598699" y="1729549"/>
            <a:ext cx="166306" cy="218312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978619" y="1726501"/>
            <a:ext cx="181483" cy="221361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11708" y="1331975"/>
            <a:ext cx="935735" cy="938783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9" name="object 11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979384" y="6424136"/>
            <a:ext cx="114395" cy="824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1764" y="6424136"/>
            <a:ext cx="123539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65404" y="1455419"/>
            <a:ext cx="9192895" cy="5126990"/>
            <a:chOff x="565404" y="1455419"/>
            <a:chExt cx="9192895" cy="51269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8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404" y="1455419"/>
              <a:ext cx="8936735" cy="48082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79007" y="2884932"/>
              <a:ext cx="3248025" cy="789940"/>
            </a:xfrm>
            <a:custGeom>
              <a:avLst/>
              <a:gdLst/>
              <a:ahLst/>
              <a:cxnLst/>
              <a:rect l="l" t="t" r="r" b="b"/>
              <a:pathLst>
                <a:path w="3248025" h="789939">
                  <a:moveTo>
                    <a:pt x="3247644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247644" y="0"/>
                  </a:lnTo>
                  <a:lnTo>
                    <a:pt x="3247644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1397" y="3010471"/>
              <a:ext cx="166133" cy="1907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2671" y="3059334"/>
              <a:ext cx="111347" cy="1403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86779" y="2998190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60" h="201930">
                  <a:moveTo>
                    <a:pt x="18288" y="200025"/>
                  </a:moveTo>
                  <a:lnTo>
                    <a:pt x="3048" y="200025"/>
                  </a:lnTo>
                  <a:lnTo>
                    <a:pt x="4572" y="201549"/>
                  </a:lnTo>
                  <a:lnTo>
                    <a:pt x="16764" y="201549"/>
                  </a:lnTo>
                  <a:lnTo>
                    <a:pt x="18288" y="200025"/>
                  </a:lnTo>
                  <a:close/>
                </a:path>
                <a:path w="22860" h="201930">
                  <a:moveTo>
                    <a:pt x="22860" y="2667"/>
                  </a:moveTo>
                  <a:lnTo>
                    <a:pt x="21844" y="2667"/>
                  </a:lnTo>
                  <a:lnTo>
                    <a:pt x="21844" y="1397"/>
                  </a:lnTo>
                  <a:lnTo>
                    <a:pt x="15113" y="1397"/>
                  </a:lnTo>
                  <a:lnTo>
                    <a:pt x="13716" y="0"/>
                  </a:lnTo>
                  <a:lnTo>
                    <a:pt x="9144" y="0"/>
                  </a:lnTo>
                  <a:lnTo>
                    <a:pt x="7747" y="1397"/>
                  </a:lnTo>
                  <a:lnTo>
                    <a:pt x="1524" y="1397"/>
                  </a:lnTo>
                  <a:lnTo>
                    <a:pt x="1524" y="2667"/>
                  </a:lnTo>
                  <a:lnTo>
                    <a:pt x="0" y="2667"/>
                  </a:lnTo>
                  <a:lnTo>
                    <a:pt x="0" y="198247"/>
                  </a:lnTo>
                  <a:lnTo>
                    <a:pt x="0" y="199517"/>
                  </a:lnTo>
                  <a:lnTo>
                    <a:pt x="22479" y="199517"/>
                  </a:lnTo>
                  <a:lnTo>
                    <a:pt x="22479" y="198247"/>
                  </a:lnTo>
                  <a:lnTo>
                    <a:pt x="22860" y="198247"/>
                  </a:lnTo>
                  <a:lnTo>
                    <a:pt x="22860" y="2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7077" y="3060858"/>
              <a:ext cx="123539" cy="1892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6911" y="3027235"/>
              <a:ext cx="83915" cy="1740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2831" y="2998279"/>
              <a:ext cx="111442" cy="2014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6945" y="3059334"/>
              <a:ext cx="207454" cy="1419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2036" y="3059334"/>
              <a:ext cx="118858" cy="1419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1574" y="3060858"/>
              <a:ext cx="111347" cy="1403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17117" y="3059334"/>
              <a:ext cx="111442" cy="14039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66660" y="3008947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1336" y="53435"/>
                  </a:moveTo>
                  <a:lnTo>
                    <a:pt x="10668" y="53435"/>
                  </a:lnTo>
                  <a:lnTo>
                    <a:pt x="12192" y="51911"/>
                  </a:lnTo>
                  <a:lnTo>
                    <a:pt x="19812" y="51911"/>
                  </a:lnTo>
                  <a:lnTo>
                    <a:pt x="21336" y="53435"/>
                  </a:lnTo>
                  <a:close/>
                </a:path>
                <a:path w="29209" h="191135">
                  <a:moveTo>
                    <a:pt x="25908" y="189261"/>
                  </a:moveTo>
                  <a:lnTo>
                    <a:pt x="4572" y="189261"/>
                  </a:lnTo>
                  <a:lnTo>
                    <a:pt x="3048" y="187737"/>
                  </a:lnTo>
                  <a:lnTo>
                    <a:pt x="3048" y="54959"/>
                  </a:lnTo>
                  <a:lnTo>
                    <a:pt x="4572" y="54959"/>
                  </a:lnTo>
                  <a:lnTo>
                    <a:pt x="4572" y="53435"/>
                  </a:lnTo>
                  <a:lnTo>
                    <a:pt x="25908" y="53435"/>
                  </a:lnTo>
                  <a:lnTo>
                    <a:pt x="25908" y="54959"/>
                  </a:lnTo>
                  <a:lnTo>
                    <a:pt x="27432" y="56483"/>
                  </a:lnTo>
                  <a:lnTo>
                    <a:pt x="27432" y="187737"/>
                  </a:lnTo>
                  <a:lnTo>
                    <a:pt x="25908" y="187737"/>
                  </a:lnTo>
                  <a:lnTo>
                    <a:pt x="25908" y="189261"/>
                  </a:lnTo>
                  <a:close/>
                </a:path>
                <a:path w="29209" h="191135">
                  <a:moveTo>
                    <a:pt x="21336" y="190785"/>
                  </a:moveTo>
                  <a:lnTo>
                    <a:pt x="7620" y="190785"/>
                  </a:lnTo>
                  <a:lnTo>
                    <a:pt x="6096" y="189261"/>
                  </a:lnTo>
                  <a:lnTo>
                    <a:pt x="22860" y="189261"/>
                  </a:lnTo>
                  <a:lnTo>
                    <a:pt x="21336" y="190785"/>
                  </a:lnTo>
                  <a:close/>
                </a:path>
                <a:path w="29209" h="191135">
                  <a:moveTo>
                    <a:pt x="24384" y="27431"/>
                  </a:moveTo>
                  <a:lnTo>
                    <a:pt x="6096" y="27431"/>
                  </a:lnTo>
                  <a:lnTo>
                    <a:pt x="1524" y="22859"/>
                  </a:lnTo>
                  <a:lnTo>
                    <a:pt x="0" y="19812"/>
                  </a:lnTo>
                  <a:lnTo>
                    <a:pt x="0" y="7619"/>
                  </a:lnTo>
                  <a:lnTo>
                    <a:pt x="1524" y="4571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5908" y="3047"/>
                  </a:lnTo>
                  <a:lnTo>
                    <a:pt x="28956" y="4571"/>
                  </a:lnTo>
                  <a:lnTo>
                    <a:pt x="28956" y="22859"/>
                  </a:lnTo>
                  <a:lnTo>
                    <a:pt x="25908" y="24383"/>
                  </a:lnTo>
                  <a:lnTo>
                    <a:pt x="2438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9239" y="3059334"/>
              <a:ext cx="118967" cy="1907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35958" y="3059334"/>
              <a:ext cx="118858" cy="1419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9354" y="3060858"/>
              <a:ext cx="111442" cy="14039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43303" y="3059334"/>
              <a:ext cx="242601" cy="14192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30095" y="2998190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59" h="201930">
                  <a:moveTo>
                    <a:pt x="18288" y="200025"/>
                  </a:moveTo>
                  <a:lnTo>
                    <a:pt x="3048" y="200025"/>
                  </a:lnTo>
                  <a:lnTo>
                    <a:pt x="4572" y="201549"/>
                  </a:lnTo>
                  <a:lnTo>
                    <a:pt x="16764" y="201549"/>
                  </a:lnTo>
                  <a:lnTo>
                    <a:pt x="18288" y="200025"/>
                  </a:lnTo>
                  <a:close/>
                </a:path>
                <a:path w="22859" h="201930">
                  <a:moveTo>
                    <a:pt x="22860" y="2667"/>
                  </a:moveTo>
                  <a:lnTo>
                    <a:pt x="21844" y="2667"/>
                  </a:lnTo>
                  <a:lnTo>
                    <a:pt x="21844" y="1397"/>
                  </a:lnTo>
                  <a:lnTo>
                    <a:pt x="15113" y="1397"/>
                  </a:lnTo>
                  <a:lnTo>
                    <a:pt x="13716" y="0"/>
                  </a:lnTo>
                  <a:lnTo>
                    <a:pt x="9144" y="0"/>
                  </a:lnTo>
                  <a:lnTo>
                    <a:pt x="7747" y="1397"/>
                  </a:lnTo>
                  <a:lnTo>
                    <a:pt x="1524" y="1397"/>
                  </a:lnTo>
                  <a:lnTo>
                    <a:pt x="1524" y="2667"/>
                  </a:lnTo>
                  <a:lnTo>
                    <a:pt x="0" y="2667"/>
                  </a:lnTo>
                  <a:lnTo>
                    <a:pt x="0" y="198247"/>
                  </a:lnTo>
                  <a:lnTo>
                    <a:pt x="0" y="199517"/>
                  </a:lnTo>
                  <a:lnTo>
                    <a:pt x="22479" y="199517"/>
                  </a:lnTo>
                  <a:lnTo>
                    <a:pt x="22479" y="198247"/>
                  </a:lnTo>
                  <a:lnTo>
                    <a:pt x="22860" y="198247"/>
                  </a:lnTo>
                  <a:lnTo>
                    <a:pt x="22860" y="2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97252" y="3060858"/>
              <a:ext cx="111347" cy="1403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42236" y="3059334"/>
              <a:ext cx="118953" cy="1419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87098" y="3059334"/>
              <a:ext cx="90011" cy="14192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843545" y="3347846"/>
              <a:ext cx="52069" cy="254000"/>
            </a:xfrm>
            <a:custGeom>
              <a:avLst/>
              <a:gdLst/>
              <a:ahLst/>
              <a:cxnLst/>
              <a:rect l="l" t="t" r="r" b="b"/>
              <a:pathLst>
                <a:path w="52070" h="254000">
                  <a:moveTo>
                    <a:pt x="48839" y="1524"/>
                  </a:moveTo>
                  <a:lnTo>
                    <a:pt x="35123" y="1524"/>
                  </a:lnTo>
                  <a:lnTo>
                    <a:pt x="36647" y="0"/>
                  </a:lnTo>
                  <a:lnTo>
                    <a:pt x="47315" y="0"/>
                  </a:lnTo>
                  <a:lnTo>
                    <a:pt x="48839" y="1524"/>
                  </a:lnTo>
                  <a:close/>
                </a:path>
                <a:path w="52070" h="254000">
                  <a:moveTo>
                    <a:pt x="51887" y="251936"/>
                  </a:moveTo>
                  <a:lnTo>
                    <a:pt x="32075" y="251936"/>
                  </a:lnTo>
                  <a:lnTo>
                    <a:pt x="32075" y="250412"/>
                  </a:lnTo>
                  <a:lnTo>
                    <a:pt x="27789" y="242634"/>
                  </a:lnTo>
                  <a:lnTo>
                    <a:pt x="24074" y="235124"/>
                  </a:lnTo>
                  <a:lnTo>
                    <a:pt x="20931" y="227614"/>
                  </a:lnTo>
                  <a:lnTo>
                    <a:pt x="18359" y="219837"/>
                  </a:lnTo>
                  <a:lnTo>
                    <a:pt x="15190" y="212717"/>
                  </a:lnTo>
                  <a:lnTo>
                    <a:pt x="3976" y="174605"/>
                  </a:lnTo>
                  <a:lnTo>
                    <a:pt x="0" y="134738"/>
                  </a:lnTo>
                  <a:lnTo>
                    <a:pt x="0" y="118681"/>
                  </a:lnTo>
                  <a:lnTo>
                    <a:pt x="4750" y="78819"/>
                  </a:lnTo>
                  <a:lnTo>
                    <a:pt x="9215" y="64103"/>
                  </a:lnTo>
                  <a:lnTo>
                    <a:pt x="10858" y="56126"/>
                  </a:lnTo>
                  <a:lnTo>
                    <a:pt x="25217" y="17764"/>
                  </a:lnTo>
                  <a:lnTo>
                    <a:pt x="32075" y="3048"/>
                  </a:lnTo>
                  <a:lnTo>
                    <a:pt x="32075" y="1524"/>
                  </a:lnTo>
                  <a:lnTo>
                    <a:pt x="50363" y="1524"/>
                  </a:lnTo>
                  <a:lnTo>
                    <a:pt x="51887" y="3048"/>
                  </a:lnTo>
                  <a:lnTo>
                    <a:pt x="51887" y="6096"/>
                  </a:lnTo>
                  <a:lnTo>
                    <a:pt x="45577" y="21010"/>
                  </a:lnTo>
                  <a:lnTo>
                    <a:pt x="40266" y="35897"/>
                  </a:lnTo>
                  <a:lnTo>
                    <a:pt x="28956" y="80565"/>
                  </a:lnTo>
                  <a:lnTo>
                    <a:pt x="24455" y="126682"/>
                  </a:lnTo>
                  <a:lnTo>
                    <a:pt x="25003" y="141621"/>
                  </a:lnTo>
                  <a:lnTo>
                    <a:pt x="32075" y="187833"/>
                  </a:lnTo>
                  <a:lnTo>
                    <a:pt x="45577" y="232450"/>
                  </a:lnTo>
                  <a:lnTo>
                    <a:pt x="51887" y="247364"/>
                  </a:lnTo>
                  <a:lnTo>
                    <a:pt x="51887" y="251936"/>
                  </a:lnTo>
                  <a:close/>
                </a:path>
                <a:path w="52070" h="254000">
                  <a:moveTo>
                    <a:pt x="48839" y="253460"/>
                  </a:moveTo>
                  <a:lnTo>
                    <a:pt x="36647" y="253460"/>
                  </a:lnTo>
                  <a:lnTo>
                    <a:pt x="36647" y="251936"/>
                  </a:lnTo>
                  <a:lnTo>
                    <a:pt x="50363" y="251936"/>
                  </a:lnTo>
                  <a:lnTo>
                    <a:pt x="48839" y="253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38104" y="3364611"/>
              <a:ext cx="108394" cy="18630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067835" y="3518820"/>
              <a:ext cx="47625" cy="74930"/>
            </a:xfrm>
            <a:custGeom>
              <a:avLst/>
              <a:gdLst/>
              <a:ahLst/>
              <a:cxnLst/>
              <a:rect l="l" t="t" r="r" b="b"/>
              <a:pathLst>
                <a:path w="47625" h="74929">
                  <a:moveTo>
                    <a:pt x="39624" y="1524"/>
                  </a:moveTo>
                  <a:lnTo>
                    <a:pt x="27432" y="1524"/>
                  </a:lnTo>
                  <a:lnTo>
                    <a:pt x="28956" y="0"/>
                  </a:lnTo>
                  <a:lnTo>
                    <a:pt x="38100" y="0"/>
                  </a:lnTo>
                  <a:lnTo>
                    <a:pt x="39624" y="1524"/>
                  </a:lnTo>
                  <a:close/>
                </a:path>
                <a:path w="47625" h="74929">
                  <a:moveTo>
                    <a:pt x="44196" y="3048"/>
                  </a:moveTo>
                  <a:lnTo>
                    <a:pt x="22860" y="3048"/>
                  </a:lnTo>
                  <a:lnTo>
                    <a:pt x="24384" y="1524"/>
                  </a:lnTo>
                  <a:lnTo>
                    <a:pt x="42672" y="1524"/>
                  </a:lnTo>
                  <a:lnTo>
                    <a:pt x="44196" y="3048"/>
                  </a:lnTo>
                  <a:close/>
                </a:path>
                <a:path w="47625" h="74929">
                  <a:moveTo>
                    <a:pt x="19812" y="70294"/>
                  </a:moveTo>
                  <a:lnTo>
                    <a:pt x="1524" y="70294"/>
                  </a:lnTo>
                  <a:lnTo>
                    <a:pt x="19812" y="30575"/>
                  </a:lnTo>
                  <a:lnTo>
                    <a:pt x="19812" y="7620"/>
                  </a:lnTo>
                  <a:lnTo>
                    <a:pt x="21336" y="6096"/>
                  </a:lnTo>
                  <a:lnTo>
                    <a:pt x="21336" y="3048"/>
                  </a:lnTo>
                  <a:lnTo>
                    <a:pt x="45720" y="3048"/>
                  </a:lnTo>
                  <a:lnTo>
                    <a:pt x="45720" y="4572"/>
                  </a:lnTo>
                  <a:lnTo>
                    <a:pt x="47244" y="6096"/>
                  </a:lnTo>
                  <a:lnTo>
                    <a:pt x="47244" y="22955"/>
                  </a:lnTo>
                  <a:lnTo>
                    <a:pt x="45720" y="24479"/>
                  </a:lnTo>
                  <a:lnTo>
                    <a:pt x="45720" y="27527"/>
                  </a:lnTo>
                  <a:lnTo>
                    <a:pt x="44196" y="29051"/>
                  </a:lnTo>
                  <a:lnTo>
                    <a:pt x="44196" y="32099"/>
                  </a:lnTo>
                  <a:lnTo>
                    <a:pt x="42672" y="33623"/>
                  </a:lnTo>
                  <a:lnTo>
                    <a:pt x="41148" y="36671"/>
                  </a:lnTo>
                  <a:lnTo>
                    <a:pt x="39624" y="38195"/>
                  </a:lnTo>
                  <a:lnTo>
                    <a:pt x="38100" y="41243"/>
                  </a:lnTo>
                  <a:lnTo>
                    <a:pt x="19812" y="70294"/>
                  </a:lnTo>
                  <a:close/>
                </a:path>
                <a:path w="47625" h="74929">
                  <a:moveTo>
                    <a:pt x="16764" y="73342"/>
                  </a:moveTo>
                  <a:lnTo>
                    <a:pt x="0" y="73342"/>
                  </a:lnTo>
                  <a:lnTo>
                    <a:pt x="0" y="70294"/>
                  </a:lnTo>
                  <a:lnTo>
                    <a:pt x="18288" y="70294"/>
                  </a:lnTo>
                  <a:lnTo>
                    <a:pt x="18288" y="71818"/>
                  </a:lnTo>
                  <a:lnTo>
                    <a:pt x="16764" y="71818"/>
                  </a:lnTo>
                  <a:lnTo>
                    <a:pt x="16764" y="73342"/>
                  </a:lnTo>
                  <a:close/>
                </a:path>
                <a:path w="47625" h="74929">
                  <a:moveTo>
                    <a:pt x="10668" y="74866"/>
                  </a:moveTo>
                  <a:lnTo>
                    <a:pt x="4572" y="74866"/>
                  </a:lnTo>
                  <a:lnTo>
                    <a:pt x="3048" y="73342"/>
                  </a:lnTo>
                  <a:lnTo>
                    <a:pt x="12192" y="73342"/>
                  </a:lnTo>
                  <a:lnTo>
                    <a:pt x="10668" y="74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20330" y="3363086"/>
              <a:ext cx="116014" cy="1878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32561" y="3411950"/>
              <a:ext cx="129413" cy="1420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95615" y="3411950"/>
              <a:ext cx="76295" cy="14049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57351" y="3363087"/>
              <a:ext cx="115919" cy="19088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08417" y="3347846"/>
              <a:ext cx="53340" cy="254000"/>
            </a:xfrm>
            <a:custGeom>
              <a:avLst/>
              <a:gdLst/>
              <a:ahLst/>
              <a:cxnLst/>
              <a:rect l="l" t="t" r="r" b="b"/>
              <a:pathLst>
                <a:path w="53340" h="254000">
                  <a:moveTo>
                    <a:pt x="18288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  <a:path w="53340" h="254000">
                  <a:moveTo>
                    <a:pt x="19812" y="251936"/>
                  </a:moveTo>
                  <a:lnTo>
                    <a:pt x="1524" y="251936"/>
                  </a:lnTo>
                  <a:lnTo>
                    <a:pt x="1524" y="250412"/>
                  </a:lnTo>
                  <a:lnTo>
                    <a:pt x="0" y="250412"/>
                  </a:lnTo>
                  <a:lnTo>
                    <a:pt x="0" y="248888"/>
                  </a:lnTo>
                  <a:lnTo>
                    <a:pt x="1524" y="247364"/>
                  </a:lnTo>
                  <a:lnTo>
                    <a:pt x="7834" y="232450"/>
                  </a:lnTo>
                  <a:lnTo>
                    <a:pt x="21336" y="187833"/>
                  </a:lnTo>
                  <a:lnTo>
                    <a:pt x="27122" y="141836"/>
                  </a:lnTo>
                  <a:lnTo>
                    <a:pt x="27432" y="126682"/>
                  </a:lnTo>
                  <a:lnTo>
                    <a:pt x="27106" y="110702"/>
                  </a:lnTo>
                  <a:lnTo>
                    <a:pt x="21336" y="65627"/>
                  </a:lnTo>
                  <a:lnTo>
                    <a:pt x="7834" y="2101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21336" y="3048"/>
                  </a:lnTo>
                  <a:lnTo>
                    <a:pt x="39981" y="48361"/>
                  </a:lnTo>
                  <a:lnTo>
                    <a:pt x="51054" y="94857"/>
                  </a:lnTo>
                  <a:lnTo>
                    <a:pt x="53340" y="126682"/>
                  </a:lnTo>
                  <a:lnTo>
                    <a:pt x="53078" y="134738"/>
                  </a:lnTo>
                  <a:lnTo>
                    <a:pt x="52387" y="142767"/>
                  </a:lnTo>
                  <a:lnTo>
                    <a:pt x="51411" y="150779"/>
                  </a:lnTo>
                  <a:lnTo>
                    <a:pt x="50292" y="158781"/>
                  </a:lnTo>
                  <a:lnTo>
                    <a:pt x="49768" y="166760"/>
                  </a:lnTo>
                  <a:lnTo>
                    <a:pt x="48387" y="174605"/>
                  </a:lnTo>
                  <a:lnTo>
                    <a:pt x="46434" y="182182"/>
                  </a:lnTo>
                  <a:lnTo>
                    <a:pt x="44196" y="189357"/>
                  </a:lnTo>
                  <a:lnTo>
                    <a:pt x="42767" y="197334"/>
                  </a:lnTo>
                  <a:lnTo>
                    <a:pt x="40767" y="205168"/>
                  </a:lnTo>
                  <a:lnTo>
                    <a:pt x="38195" y="212717"/>
                  </a:lnTo>
                  <a:lnTo>
                    <a:pt x="35052" y="219837"/>
                  </a:lnTo>
                  <a:lnTo>
                    <a:pt x="31837" y="227614"/>
                  </a:lnTo>
                  <a:lnTo>
                    <a:pt x="28765" y="235124"/>
                  </a:lnTo>
                  <a:lnTo>
                    <a:pt x="25407" y="242634"/>
                  </a:lnTo>
                  <a:lnTo>
                    <a:pt x="21336" y="250412"/>
                  </a:lnTo>
                  <a:lnTo>
                    <a:pt x="19812" y="251936"/>
                  </a:lnTo>
                  <a:close/>
                </a:path>
                <a:path w="53340" h="254000">
                  <a:moveTo>
                    <a:pt x="16764" y="253460"/>
                  </a:moveTo>
                  <a:lnTo>
                    <a:pt x="4572" y="253460"/>
                  </a:lnTo>
                  <a:lnTo>
                    <a:pt x="3048" y="251936"/>
                  </a:lnTo>
                  <a:lnTo>
                    <a:pt x="16764" y="251936"/>
                  </a:lnTo>
                  <a:lnTo>
                    <a:pt x="16764" y="253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6131"/>
            <a:ext cx="10058400" cy="5671185"/>
            <a:chOff x="0" y="1056131"/>
            <a:chExt cx="10058400" cy="5671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1764" y="6425660"/>
              <a:ext cx="120490" cy="809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1"/>
              <a:ext cx="10058400" cy="2781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044696"/>
              <a:ext cx="10058400" cy="2682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5904" y="1937003"/>
              <a:ext cx="8555990" cy="1374775"/>
            </a:xfrm>
            <a:custGeom>
              <a:avLst/>
              <a:gdLst/>
              <a:ahLst/>
              <a:cxnLst/>
              <a:rect l="l" t="t" r="r" b="b"/>
              <a:pathLst>
                <a:path w="8555990" h="1374775">
                  <a:moveTo>
                    <a:pt x="8555735" y="1374647"/>
                  </a:moveTo>
                  <a:lnTo>
                    <a:pt x="0" y="1374647"/>
                  </a:lnTo>
                  <a:lnTo>
                    <a:pt x="0" y="0"/>
                  </a:lnTo>
                  <a:lnTo>
                    <a:pt x="8555735" y="0"/>
                  </a:lnTo>
                  <a:lnTo>
                    <a:pt x="8555735" y="1374647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7275" y="2150935"/>
              <a:ext cx="152542" cy="2457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64250" y="2152459"/>
              <a:ext cx="158750" cy="244475"/>
            </a:xfrm>
            <a:custGeom>
              <a:avLst/>
              <a:gdLst/>
              <a:ahLst/>
              <a:cxnLst/>
              <a:rect l="l" t="t" r="r" b="b"/>
              <a:pathLst>
                <a:path w="158750" h="244475">
                  <a:moveTo>
                    <a:pt x="24479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4479" y="1524"/>
                  </a:lnTo>
                  <a:close/>
                </a:path>
                <a:path w="158750" h="244475">
                  <a:moveTo>
                    <a:pt x="151066" y="1524"/>
                  </a:moveTo>
                  <a:lnTo>
                    <a:pt x="134302" y="1524"/>
                  </a:lnTo>
                  <a:lnTo>
                    <a:pt x="135826" y="0"/>
                  </a:lnTo>
                  <a:lnTo>
                    <a:pt x="149542" y="0"/>
                  </a:lnTo>
                  <a:lnTo>
                    <a:pt x="151066" y="1524"/>
                  </a:lnTo>
                  <a:close/>
                </a:path>
                <a:path w="158750" h="244475">
                  <a:moveTo>
                    <a:pt x="70199" y="242697"/>
                  </a:moveTo>
                  <a:lnTo>
                    <a:pt x="44291" y="242697"/>
                  </a:lnTo>
                  <a:lnTo>
                    <a:pt x="42767" y="241173"/>
                  </a:lnTo>
                  <a:lnTo>
                    <a:pt x="42767" y="239649"/>
                  </a:lnTo>
                  <a:lnTo>
                    <a:pt x="41243" y="238125"/>
                  </a:lnTo>
                  <a:lnTo>
                    <a:pt x="42767" y="236601"/>
                  </a:lnTo>
                  <a:lnTo>
                    <a:pt x="42767" y="235077"/>
                  </a:lnTo>
                  <a:lnTo>
                    <a:pt x="65627" y="177069"/>
                  </a:lnTo>
                  <a:lnTo>
                    <a:pt x="64103" y="177069"/>
                  </a:lnTo>
                  <a:lnTo>
                    <a:pt x="64103" y="175545"/>
                  </a:lnTo>
                  <a:lnTo>
                    <a:pt x="62579" y="174021"/>
                  </a:lnTo>
                  <a:lnTo>
                    <a:pt x="61055" y="174021"/>
                  </a:lnTo>
                  <a:lnTo>
                    <a:pt x="61055" y="170973"/>
                  </a:lnTo>
                  <a:lnTo>
                    <a:pt x="1524" y="12192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0575" y="1524"/>
                  </a:lnTo>
                  <a:lnTo>
                    <a:pt x="30575" y="3048"/>
                  </a:lnTo>
                  <a:lnTo>
                    <a:pt x="32099" y="4571"/>
                  </a:lnTo>
                  <a:lnTo>
                    <a:pt x="32099" y="6095"/>
                  </a:lnTo>
                  <a:lnTo>
                    <a:pt x="33623" y="7619"/>
                  </a:lnTo>
                  <a:lnTo>
                    <a:pt x="80867" y="140493"/>
                  </a:lnTo>
                  <a:lnTo>
                    <a:pt x="110837" y="140493"/>
                  </a:lnTo>
                  <a:lnTo>
                    <a:pt x="97631" y="177069"/>
                  </a:lnTo>
                  <a:lnTo>
                    <a:pt x="74771" y="238125"/>
                  </a:lnTo>
                  <a:lnTo>
                    <a:pt x="74771" y="239649"/>
                  </a:lnTo>
                  <a:lnTo>
                    <a:pt x="73247" y="241173"/>
                  </a:lnTo>
                  <a:lnTo>
                    <a:pt x="70199" y="242697"/>
                  </a:lnTo>
                  <a:close/>
                </a:path>
                <a:path w="158750" h="244475">
                  <a:moveTo>
                    <a:pt x="110837" y="140493"/>
                  </a:moveTo>
                  <a:lnTo>
                    <a:pt x="80867" y="140493"/>
                  </a:lnTo>
                  <a:lnTo>
                    <a:pt x="126682" y="7619"/>
                  </a:lnTo>
                  <a:lnTo>
                    <a:pt x="128206" y="4571"/>
                  </a:lnTo>
                  <a:lnTo>
                    <a:pt x="128206" y="3048"/>
                  </a:lnTo>
                  <a:lnTo>
                    <a:pt x="129730" y="3048"/>
                  </a:lnTo>
                  <a:lnTo>
                    <a:pt x="131254" y="1524"/>
                  </a:lnTo>
                  <a:lnTo>
                    <a:pt x="155638" y="1524"/>
                  </a:lnTo>
                  <a:lnTo>
                    <a:pt x="158686" y="4571"/>
                  </a:lnTo>
                  <a:lnTo>
                    <a:pt x="158686" y="7619"/>
                  </a:lnTo>
                  <a:lnTo>
                    <a:pt x="157162" y="9144"/>
                  </a:lnTo>
                  <a:lnTo>
                    <a:pt x="157162" y="12192"/>
                  </a:lnTo>
                  <a:lnTo>
                    <a:pt x="110837" y="140493"/>
                  </a:lnTo>
                  <a:close/>
                </a:path>
                <a:path w="158750" h="244475">
                  <a:moveTo>
                    <a:pt x="62579" y="244221"/>
                  </a:moveTo>
                  <a:lnTo>
                    <a:pt x="48863" y="244221"/>
                  </a:lnTo>
                  <a:lnTo>
                    <a:pt x="45815" y="242697"/>
                  </a:lnTo>
                  <a:lnTo>
                    <a:pt x="67151" y="242697"/>
                  </a:lnTo>
                  <a:lnTo>
                    <a:pt x="62579" y="2442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7508" y="2073020"/>
              <a:ext cx="4562856" cy="3236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08912" y="2598241"/>
              <a:ext cx="7465059" cy="603250"/>
            </a:xfrm>
            <a:custGeom>
              <a:avLst/>
              <a:gdLst/>
              <a:ahLst/>
              <a:cxnLst/>
              <a:rect l="l" t="t" r="r" b="b"/>
              <a:pathLst>
                <a:path w="7465059" h="603250">
                  <a:moveTo>
                    <a:pt x="291376" y="465670"/>
                  </a:moveTo>
                  <a:lnTo>
                    <a:pt x="288328" y="459574"/>
                  </a:lnTo>
                  <a:lnTo>
                    <a:pt x="286804" y="453478"/>
                  </a:lnTo>
                  <a:lnTo>
                    <a:pt x="283756" y="445757"/>
                  </a:lnTo>
                  <a:lnTo>
                    <a:pt x="244030" y="349656"/>
                  </a:lnTo>
                  <a:lnTo>
                    <a:pt x="240626" y="341630"/>
                  </a:lnTo>
                  <a:lnTo>
                    <a:pt x="237363" y="333756"/>
                  </a:lnTo>
                  <a:lnTo>
                    <a:pt x="234391" y="326199"/>
                  </a:lnTo>
                  <a:lnTo>
                    <a:pt x="231838" y="319074"/>
                  </a:lnTo>
                  <a:lnTo>
                    <a:pt x="228180" y="313359"/>
                  </a:lnTo>
                  <a:lnTo>
                    <a:pt x="220268" y="301929"/>
                  </a:lnTo>
                  <a:lnTo>
                    <a:pt x="216598" y="296214"/>
                  </a:lnTo>
                  <a:lnTo>
                    <a:pt x="212026" y="290118"/>
                  </a:lnTo>
                  <a:lnTo>
                    <a:pt x="205930" y="283933"/>
                  </a:lnTo>
                  <a:lnTo>
                    <a:pt x="199834" y="279361"/>
                  </a:lnTo>
                  <a:lnTo>
                    <a:pt x="195262" y="274789"/>
                  </a:lnTo>
                  <a:lnTo>
                    <a:pt x="187642" y="270217"/>
                  </a:lnTo>
                  <a:lnTo>
                    <a:pt x="181546" y="267169"/>
                  </a:lnTo>
                  <a:lnTo>
                    <a:pt x="190652" y="263474"/>
                  </a:lnTo>
                  <a:lnTo>
                    <a:pt x="229933" y="240106"/>
                  </a:lnTo>
                  <a:lnTo>
                    <a:pt x="256527" y="204952"/>
                  </a:lnTo>
                  <a:lnTo>
                    <a:pt x="265163" y="167525"/>
                  </a:lnTo>
                  <a:lnTo>
                    <a:pt x="265468" y="157251"/>
                  </a:lnTo>
                  <a:lnTo>
                    <a:pt x="265163" y="146100"/>
                  </a:lnTo>
                  <a:lnTo>
                    <a:pt x="255409" y="106908"/>
                  </a:lnTo>
                  <a:lnTo>
                    <a:pt x="232295" y="75653"/>
                  </a:lnTo>
                  <a:lnTo>
                    <a:pt x="204406" y="57327"/>
                  </a:lnTo>
                  <a:lnTo>
                    <a:pt x="204406" y="163347"/>
                  </a:lnTo>
                  <a:lnTo>
                    <a:pt x="203885" y="171107"/>
                  </a:lnTo>
                  <a:lnTo>
                    <a:pt x="186956" y="211048"/>
                  </a:lnTo>
                  <a:lnTo>
                    <a:pt x="154025" y="232117"/>
                  </a:lnTo>
                  <a:lnTo>
                    <a:pt x="114401" y="236689"/>
                  </a:lnTo>
                  <a:lnTo>
                    <a:pt x="57912" y="236689"/>
                  </a:lnTo>
                  <a:lnTo>
                    <a:pt x="57912" y="90093"/>
                  </a:lnTo>
                  <a:lnTo>
                    <a:pt x="134213" y="90093"/>
                  </a:lnTo>
                  <a:lnTo>
                    <a:pt x="177165" y="104571"/>
                  </a:lnTo>
                  <a:lnTo>
                    <a:pt x="201168" y="139522"/>
                  </a:lnTo>
                  <a:lnTo>
                    <a:pt x="204406" y="163347"/>
                  </a:lnTo>
                  <a:lnTo>
                    <a:pt x="204406" y="57327"/>
                  </a:lnTo>
                  <a:lnTo>
                    <a:pt x="196240" y="53708"/>
                  </a:lnTo>
                  <a:lnTo>
                    <a:pt x="185547" y="49999"/>
                  </a:lnTo>
                  <a:lnTo>
                    <a:pt x="174002" y="46850"/>
                  </a:lnTo>
                  <a:lnTo>
                    <a:pt x="161734" y="44284"/>
                  </a:lnTo>
                  <a:lnTo>
                    <a:pt x="155549" y="44284"/>
                  </a:lnTo>
                  <a:lnTo>
                    <a:pt x="149453" y="42760"/>
                  </a:lnTo>
                  <a:lnTo>
                    <a:pt x="141833" y="42760"/>
                  </a:lnTo>
                  <a:lnTo>
                    <a:pt x="135826" y="41884"/>
                  </a:lnTo>
                  <a:lnTo>
                    <a:pt x="129260" y="41427"/>
                  </a:lnTo>
                  <a:lnTo>
                    <a:pt x="122110" y="41262"/>
                  </a:lnTo>
                  <a:lnTo>
                    <a:pt x="114401" y="41236"/>
                  </a:lnTo>
                  <a:lnTo>
                    <a:pt x="16764" y="41236"/>
                  </a:lnTo>
                  <a:lnTo>
                    <a:pt x="10668" y="44284"/>
                  </a:lnTo>
                  <a:lnTo>
                    <a:pt x="1524" y="50380"/>
                  </a:lnTo>
                  <a:lnTo>
                    <a:pt x="0" y="56476"/>
                  </a:lnTo>
                  <a:lnTo>
                    <a:pt x="0" y="474814"/>
                  </a:lnTo>
                  <a:lnTo>
                    <a:pt x="1524" y="474814"/>
                  </a:lnTo>
                  <a:lnTo>
                    <a:pt x="1524" y="476338"/>
                  </a:lnTo>
                  <a:lnTo>
                    <a:pt x="3048" y="477862"/>
                  </a:lnTo>
                  <a:lnTo>
                    <a:pt x="6096" y="477862"/>
                  </a:lnTo>
                  <a:lnTo>
                    <a:pt x="7620" y="479386"/>
                  </a:lnTo>
                  <a:lnTo>
                    <a:pt x="10668" y="479386"/>
                  </a:lnTo>
                  <a:lnTo>
                    <a:pt x="15240" y="480910"/>
                  </a:lnTo>
                  <a:lnTo>
                    <a:pt x="42672" y="480910"/>
                  </a:lnTo>
                  <a:lnTo>
                    <a:pt x="45720" y="479386"/>
                  </a:lnTo>
                  <a:lnTo>
                    <a:pt x="48768" y="479386"/>
                  </a:lnTo>
                  <a:lnTo>
                    <a:pt x="51816" y="477862"/>
                  </a:lnTo>
                  <a:lnTo>
                    <a:pt x="53340" y="477862"/>
                  </a:lnTo>
                  <a:lnTo>
                    <a:pt x="56388" y="474814"/>
                  </a:lnTo>
                  <a:lnTo>
                    <a:pt x="57912" y="474814"/>
                  </a:lnTo>
                  <a:lnTo>
                    <a:pt x="57912" y="283933"/>
                  </a:lnTo>
                  <a:lnTo>
                    <a:pt x="96113" y="283933"/>
                  </a:lnTo>
                  <a:lnTo>
                    <a:pt x="137756" y="293598"/>
                  </a:lnTo>
                  <a:lnTo>
                    <a:pt x="169570" y="325323"/>
                  </a:lnTo>
                  <a:lnTo>
                    <a:pt x="187642" y="364896"/>
                  </a:lnTo>
                  <a:lnTo>
                    <a:pt x="228790" y="467194"/>
                  </a:lnTo>
                  <a:lnTo>
                    <a:pt x="228790" y="470242"/>
                  </a:lnTo>
                  <a:lnTo>
                    <a:pt x="230314" y="473290"/>
                  </a:lnTo>
                  <a:lnTo>
                    <a:pt x="234886" y="477862"/>
                  </a:lnTo>
                  <a:lnTo>
                    <a:pt x="236410" y="477862"/>
                  </a:lnTo>
                  <a:lnTo>
                    <a:pt x="242506" y="480910"/>
                  </a:lnTo>
                  <a:lnTo>
                    <a:pt x="280708" y="480910"/>
                  </a:lnTo>
                  <a:lnTo>
                    <a:pt x="283756" y="479386"/>
                  </a:lnTo>
                  <a:lnTo>
                    <a:pt x="285280" y="479386"/>
                  </a:lnTo>
                  <a:lnTo>
                    <a:pt x="288328" y="477862"/>
                  </a:lnTo>
                  <a:lnTo>
                    <a:pt x="289852" y="476338"/>
                  </a:lnTo>
                  <a:lnTo>
                    <a:pt x="289852" y="474814"/>
                  </a:lnTo>
                  <a:lnTo>
                    <a:pt x="291376" y="474814"/>
                  </a:lnTo>
                  <a:lnTo>
                    <a:pt x="291376" y="465670"/>
                  </a:lnTo>
                  <a:close/>
                </a:path>
                <a:path w="7465059" h="603250">
                  <a:moveTo>
                    <a:pt x="616267" y="296214"/>
                  </a:moveTo>
                  <a:lnTo>
                    <a:pt x="611771" y="252615"/>
                  </a:lnTo>
                  <a:lnTo>
                    <a:pt x="598741" y="214503"/>
                  </a:lnTo>
                  <a:lnTo>
                    <a:pt x="565975" y="176352"/>
                  </a:lnTo>
                  <a:lnTo>
                    <a:pt x="559879" y="172453"/>
                  </a:lnTo>
                  <a:lnTo>
                    <a:pt x="559879" y="288594"/>
                  </a:lnTo>
                  <a:lnTo>
                    <a:pt x="395097" y="288594"/>
                  </a:lnTo>
                  <a:lnTo>
                    <a:pt x="404672" y="244830"/>
                  </a:lnTo>
                  <a:lnTo>
                    <a:pt x="429780" y="211823"/>
                  </a:lnTo>
                  <a:lnTo>
                    <a:pt x="470535" y="195783"/>
                  </a:lnTo>
                  <a:lnTo>
                    <a:pt x="480542" y="195440"/>
                  </a:lnTo>
                  <a:lnTo>
                    <a:pt x="499046" y="196900"/>
                  </a:lnTo>
                  <a:lnTo>
                    <a:pt x="540067" y="219824"/>
                  </a:lnTo>
                  <a:lnTo>
                    <a:pt x="559358" y="267970"/>
                  </a:lnTo>
                  <a:lnTo>
                    <a:pt x="559879" y="288594"/>
                  </a:lnTo>
                  <a:lnTo>
                    <a:pt x="559879" y="172453"/>
                  </a:lnTo>
                  <a:lnTo>
                    <a:pt x="515416" y="154393"/>
                  </a:lnTo>
                  <a:lnTo>
                    <a:pt x="482066" y="151155"/>
                  </a:lnTo>
                  <a:lnTo>
                    <a:pt x="466115" y="151993"/>
                  </a:lnTo>
                  <a:lnTo>
                    <a:pt x="422529" y="163347"/>
                  </a:lnTo>
                  <a:lnTo>
                    <a:pt x="385889" y="186359"/>
                  </a:lnTo>
                  <a:lnTo>
                    <a:pt x="359092" y="220789"/>
                  </a:lnTo>
                  <a:lnTo>
                    <a:pt x="342277" y="266090"/>
                  </a:lnTo>
                  <a:lnTo>
                    <a:pt x="337096" y="320598"/>
                  </a:lnTo>
                  <a:lnTo>
                    <a:pt x="337667" y="340639"/>
                  </a:lnTo>
                  <a:lnTo>
                    <a:pt x="346329" y="392328"/>
                  </a:lnTo>
                  <a:lnTo>
                    <a:pt x="366483" y="433362"/>
                  </a:lnTo>
                  <a:lnTo>
                    <a:pt x="396621" y="462419"/>
                  </a:lnTo>
                  <a:lnTo>
                    <a:pt x="437756" y="479691"/>
                  </a:lnTo>
                  <a:lnTo>
                    <a:pt x="488162" y="485482"/>
                  </a:lnTo>
                  <a:lnTo>
                    <a:pt x="499300" y="485216"/>
                  </a:lnTo>
                  <a:lnTo>
                    <a:pt x="538467" y="481025"/>
                  </a:lnTo>
                  <a:lnTo>
                    <a:pt x="562927" y="474814"/>
                  </a:lnTo>
                  <a:lnTo>
                    <a:pt x="572071" y="473290"/>
                  </a:lnTo>
                  <a:lnTo>
                    <a:pt x="579691" y="470242"/>
                  </a:lnTo>
                  <a:lnTo>
                    <a:pt x="591883" y="464146"/>
                  </a:lnTo>
                  <a:lnTo>
                    <a:pt x="596455" y="462622"/>
                  </a:lnTo>
                  <a:lnTo>
                    <a:pt x="599503" y="459574"/>
                  </a:lnTo>
                  <a:lnTo>
                    <a:pt x="599503" y="458050"/>
                  </a:lnTo>
                  <a:lnTo>
                    <a:pt x="602551" y="455002"/>
                  </a:lnTo>
                  <a:lnTo>
                    <a:pt x="602551" y="447382"/>
                  </a:lnTo>
                  <a:lnTo>
                    <a:pt x="604075" y="444233"/>
                  </a:lnTo>
                  <a:lnTo>
                    <a:pt x="604075" y="441185"/>
                  </a:lnTo>
                  <a:lnTo>
                    <a:pt x="604075" y="435089"/>
                  </a:lnTo>
                  <a:lnTo>
                    <a:pt x="602551" y="432041"/>
                  </a:lnTo>
                  <a:lnTo>
                    <a:pt x="602551" y="424421"/>
                  </a:lnTo>
                  <a:lnTo>
                    <a:pt x="601027" y="422897"/>
                  </a:lnTo>
                  <a:lnTo>
                    <a:pt x="601027" y="419849"/>
                  </a:lnTo>
                  <a:lnTo>
                    <a:pt x="599503" y="419849"/>
                  </a:lnTo>
                  <a:lnTo>
                    <a:pt x="597979" y="418325"/>
                  </a:lnTo>
                  <a:lnTo>
                    <a:pt x="587311" y="418325"/>
                  </a:lnTo>
                  <a:lnTo>
                    <a:pt x="582739" y="421373"/>
                  </a:lnTo>
                  <a:lnTo>
                    <a:pt x="576643" y="422897"/>
                  </a:lnTo>
                  <a:lnTo>
                    <a:pt x="570547" y="425945"/>
                  </a:lnTo>
                  <a:lnTo>
                    <a:pt x="561403" y="428993"/>
                  </a:lnTo>
                  <a:lnTo>
                    <a:pt x="555383" y="431266"/>
                  </a:lnTo>
                  <a:lnTo>
                    <a:pt x="548716" y="433362"/>
                  </a:lnTo>
                  <a:lnTo>
                    <a:pt x="541007" y="435216"/>
                  </a:lnTo>
                  <a:lnTo>
                    <a:pt x="532358" y="436613"/>
                  </a:lnTo>
                  <a:lnTo>
                    <a:pt x="523836" y="438619"/>
                  </a:lnTo>
                  <a:lnTo>
                    <a:pt x="514451" y="440042"/>
                  </a:lnTo>
                  <a:lnTo>
                    <a:pt x="504494" y="440905"/>
                  </a:lnTo>
                  <a:lnTo>
                    <a:pt x="494258" y="441185"/>
                  </a:lnTo>
                  <a:lnTo>
                    <a:pt x="481114" y="440613"/>
                  </a:lnTo>
                  <a:lnTo>
                    <a:pt x="438988" y="428066"/>
                  </a:lnTo>
                  <a:lnTo>
                    <a:pt x="406908" y="394284"/>
                  </a:lnTo>
                  <a:lnTo>
                    <a:pt x="396240" y="353834"/>
                  </a:lnTo>
                  <a:lnTo>
                    <a:pt x="395097" y="329742"/>
                  </a:lnTo>
                  <a:lnTo>
                    <a:pt x="601027" y="329742"/>
                  </a:lnTo>
                  <a:lnTo>
                    <a:pt x="605599" y="328218"/>
                  </a:lnTo>
                  <a:lnTo>
                    <a:pt x="610171" y="323646"/>
                  </a:lnTo>
                  <a:lnTo>
                    <a:pt x="614743" y="320598"/>
                  </a:lnTo>
                  <a:lnTo>
                    <a:pt x="616267" y="314502"/>
                  </a:lnTo>
                  <a:lnTo>
                    <a:pt x="616267" y="296214"/>
                  </a:lnTo>
                  <a:close/>
                </a:path>
                <a:path w="7465059" h="603250">
                  <a:moveTo>
                    <a:pt x="954976" y="166395"/>
                  </a:moveTo>
                  <a:lnTo>
                    <a:pt x="953452" y="163347"/>
                  </a:lnTo>
                  <a:lnTo>
                    <a:pt x="947356" y="157251"/>
                  </a:lnTo>
                  <a:lnTo>
                    <a:pt x="868019" y="157251"/>
                  </a:lnTo>
                  <a:lnTo>
                    <a:pt x="868019" y="268693"/>
                  </a:lnTo>
                  <a:lnTo>
                    <a:pt x="866495" y="277837"/>
                  </a:lnTo>
                  <a:lnTo>
                    <a:pt x="840587" y="319087"/>
                  </a:lnTo>
                  <a:lnTo>
                    <a:pt x="803910" y="326707"/>
                  </a:lnTo>
                  <a:lnTo>
                    <a:pt x="789038" y="325793"/>
                  </a:lnTo>
                  <a:lnTo>
                    <a:pt x="748665" y="300824"/>
                  </a:lnTo>
                  <a:lnTo>
                    <a:pt x="738378" y="262597"/>
                  </a:lnTo>
                  <a:lnTo>
                    <a:pt x="738670" y="255765"/>
                  </a:lnTo>
                  <a:lnTo>
                    <a:pt x="755142" y="215265"/>
                  </a:lnTo>
                  <a:lnTo>
                    <a:pt x="759714" y="209169"/>
                  </a:lnTo>
                  <a:lnTo>
                    <a:pt x="802386" y="193929"/>
                  </a:lnTo>
                  <a:lnTo>
                    <a:pt x="817562" y="195072"/>
                  </a:lnTo>
                  <a:lnTo>
                    <a:pt x="859015" y="221983"/>
                  </a:lnTo>
                  <a:lnTo>
                    <a:pt x="867930" y="259549"/>
                  </a:lnTo>
                  <a:lnTo>
                    <a:pt x="868019" y="268693"/>
                  </a:lnTo>
                  <a:lnTo>
                    <a:pt x="868019" y="157251"/>
                  </a:lnTo>
                  <a:lnTo>
                    <a:pt x="852779" y="157251"/>
                  </a:lnTo>
                  <a:lnTo>
                    <a:pt x="837539" y="154203"/>
                  </a:lnTo>
                  <a:lnTo>
                    <a:pt x="829919" y="154203"/>
                  </a:lnTo>
                  <a:lnTo>
                    <a:pt x="823925" y="153327"/>
                  </a:lnTo>
                  <a:lnTo>
                    <a:pt x="817486" y="152869"/>
                  </a:lnTo>
                  <a:lnTo>
                    <a:pt x="810768" y="152704"/>
                  </a:lnTo>
                  <a:lnTo>
                    <a:pt x="803910" y="152679"/>
                  </a:lnTo>
                  <a:lnTo>
                    <a:pt x="791387" y="153009"/>
                  </a:lnTo>
                  <a:lnTo>
                    <a:pt x="745794" y="164274"/>
                  </a:lnTo>
                  <a:lnTo>
                    <a:pt x="711022" y="189141"/>
                  </a:lnTo>
                  <a:lnTo>
                    <a:pt x="690333" y="227368"/>
                  </a:lnTo>
                  <a:lnTo>
                    <a:pt x="686549" y="259549"/>
                  </a:lnTo>
                  <a:lnTo>
                    <a:pt x="686650" y="268693"/>
                  </a:lnTo>
                  <a:lnTo>
                    <a:pt x="695375" y="308533"/>
                  </a:lnTo>
                  <a:lnTo>
                    <a:pt x="707809" y="329755"/>
                  </a:lnTo>
                  <a:lnTo>
                    <a:pt x="702144" y="336003"/>
                  </a:lnTo>
                  <a:lnTo>
                    <a:pt x="681139" y="375958"/>
                  </a:lnTo>
                  <a:lnTo>
                    <a:pt x="678853" y="395478"/>
                  </a:lnTo>
                  <a:lnTo>
                    <a:pt x="679399" y="402539"/>
                  </a:lnTo>
                  <a:lnTo>
                    <a:pt x="703402" y="439623"/>
                  </a:lnTo>
                  <a:lnTo>
                    <a:pt x="710857" y="444246"/>
                  </a:lnTo>
                  <a:lnTo>
                    <a:pt x="704761" y="450430"/>
                  </a:lnTo>
                  <a:lnTo>
                    <a:pt x="697141" y="455002"/>
                  </a:lnTo>
                  <a:lnTo>
                    <a:pt x="692607" y="461048"/>
                  </a:lnTo>
                  <a:lnTo>
                    <a:pt x="686473" y="467194"/>
                  </a:lnTo>
                  <a:lnTo>
                    <a:pt x="681901" y="473290"/>
                  </a:lnTo>
                  <a:lnTo>
                    <a:pt x="678853" y="479386"/>
                  </a:lnTo>
                  <a:lnTo>
                    <a:pt x="674281" y="485482"/>
                  </a:lnTo>
                  <a:lnTo>
                    <a:pt x="672757" y="493102"/>
                  </a:lnTo>
                  <a:lnTo>
                    <a:pt x="669709" y="499198"/>
                  </a:lnTo>
                  <a:lnTo>
                    <a:pt x="668185" y="506920"/>
                  </a:lnTo>
                  <a:lnTo>
                    <a:pt x="672045" y="546138"/>
                  </a:lnTo>
                  <a:lnTo>
                    <a:pt x="698665" y="580161"/>
                  </a:lnTo>
                  <a:lnTo>
                    <a:pt x="741426" y="596925"/>
                  </a:lnTo>
                  <a:lnTo>
                    <a:pt x="786218" y="602716"/>
                  </a:lnTo>
                  <a:lnTo>
                    <a:pt x="803910" y="603021"/>
                  </a:lnTo>
                  <a:lnTo>
                    <a:pt x="822591" y="602449"/>
                  </a:lnTo>
                  <a:lnTo>
                    <a:pt x="871067" y="593877"/>
                  </a:lnTo>
                  <a:lnTo>
                    <a:pt x="907110" y="579094"/>
                  </a:lnTo>
                  <a:lnTo>
                    <a:pt x="929106" y="560349"/>
                  </a:lnTo>
                  <a:lnTo>
                    <a:pt x="932688" y="556298"/>
                  </a:lnTo>
                  <a:lnTo>
                    <a:pt x="949642" y="519671"/>
                  </a:lnTo>
                  <a:lnTo>
                    <a:pt x="951928" y="499198"/>
                  </a:lnTo>
                  <a:lnTo>
                    <a:pt x="951382" y="489216"/>
                  </a:lnTo>
                  <a:lnTo>
                    <a:pt x="935355" y="449999"/>
                  </a:lnTo>
                  <a:lnTo>
                    <a:pt x="899109" y="425716"/>
                  </a:lnTo>
                  <a:lnTo>
                    <a:pt x="896975" y="425107"/>
                  </a:lnTo>
                  <a:lnTo>
                    <a:pt x="896975" y="502348"/>
                  </a:lnTo>
                  <a:lnTo>
                    <a:pt x="896975" y="509968"/>
                  </a:lnTo>
                  <a:lnTo>
                    <a:pt x="895451" y="517588"/>
                  </a:lnTo>
                  <a:lnTo>
                    <a:pt x="892403" y="523684"/>
                  </a:lnTo>
                  <a:lnTo>
                    <a:pt x="889355" y="531304"/>
                  </a:lnTo>
                  <a:lnTo>
                    <a:pt x="857440" y="553148"/>
                  </a:lnTo>
                  <a:lnTo>
                    <a:pt x="819048" y="560070"/>
                  </a:lnTo>
                  <a:lnTo>
                    <a:pt x="806958" y="560349"/>
                  </a:lnTo>
                  <a:lnTo>
                    <a:pt x="787768" y="559536"/>
                  </a:lnTo>
                  <a:lnTo>
                    <a:pt x="744474" y="549592"/>
                  </a:lnTo>
                  <a:lnTo>
                    <a:pt x="723049" y="516064"/>
                  </a:lnTo>
                  <a:lnTo>
                    <a:pt x="723049" y="506920"/>
                  </a:lnTo>
                  <a:lnTo>
                    <a:pt x="724662" y="502348"/>
                  </a:lnTo>
                  <a:lnTo>
                    <a:pt x="724662" y="497674"/>
                  </a:lnTo>
                  <a:lnTo>
                    <a:pt x="726186" y="493102"/>
                  </a:lnTo>
                  <a:lnTo>
                    <a:pt x="732282" y="483958"/>
                  </a:lnTo>
                  <a:lnTo>
                    <a:pt x="735330" y="477862"/>
                  </a:lnTo>
                  <a:lnTo>
                    <a:pt x="750570" y="462622"/>
                  </a:lnTo>
                  <a:lnTo>
                    <a:pt x="758190" y="458050"/>
                  </a:lnTo>
                  <a:lnTo>
                    <a:pt x="837539" y="459574"/>
                  </a:lnTo>
                  <a:lnTo>
                    <a:pt x="880211" y="471766"/>
                  </a:lnTo>
                  <a:lnTo>
                    <a:pt x="896975" y="502348"/>
                  </a:lnTo>
                  <a:lnTo>
                    <a:pt x="896975" y="425107"/>
                  </a:lnTo>
                  <a:lnTo>
                    <a:pt x="889355" y="422910"/>
                  </a:lnTo>
                  <a:lnTo>
                    <a:pt x="879919" y="420027"/>
                  </a:lnTo>
                  <a:lnTo>
                    <a:pt x="869924" y="418147"/>
                  </a:lnTo>
                  <a:lnTo>
                    <a:pt x="859345" y="417118"/>
                  </a:lnTo>
                  <a:lnTo>
                    <a:pt x="848207" y="416814"/>
                  </a:lnTo>
                  <a:lnTo>
                    <a:pt x="760272" y="411683"/>
                  </a:lnTo>
                  <a:lnTo>
                    <a:pt x="729234" y="392328"/>
                  </a:lnTo>
                  <a:lnTo>
                    <a:pt x="729234" y="378612"/>
                  </a:lnTo>
                  <a:lnTo>
                    <a:pt x="732282" y="366420"/>
                  </a:lnTo>
                  <a:lnTo>
                    <a:pt x="738378" y="357276"/>
                  </a:lnTo>
                  <a:lnTo>
                    <a:pt x="742950" y="352704"/>
                  </a:lnTo>
                  <a:lnTo>
                    <a:pt x="747864" y="356755"/>
                  </a:lnTo>
                  <a:lnTo>
                    <a:pt x="753618" y="359943"/>
                  </a:lnTo>
                  <a:lnTo>
                    <a:pt x="794791" y="369189"/>
                  </a:lnTo>
                  <a:lnTo>
                    <a:pt x="803910" y="369468"/>
                  </a:lnTo>
                  <a:lnTo>
                    <a:pt x="816495" y="369163"/>
                  </a:lnTo>
                  <a:lnTo>
                    <a:pt x="862025" y="358800"/>
                  </a:lnTo>
                  <a:lnTo>
                    <a:pt x="873899" y="352704"/>
                  </a:lnTo>
                  <a:lnTo>
                    <a:pt x="881049" y="348373"/>
                  </a:lnTo>
                  <a:lnTo>
                    <a:pt x="908900" y="316649"/>
                  </a:lnTo>
                  <a:lnTo>
                    <a:pt x="920902" y="272732"/>
                  </a:lnTo>
                  <a:lnTo>
                    <a:pt x="921448" y="259549"/>
                  </a:lnTo>
                  <a:lnTo>
                    <a:pt x="921169" y="252425"/>
                  </a:lnTo>
                  <a:lnTo>
                    <a:pt x="910170" y="215455"/>
                  </a:lnTo>
                  <a:lnTo>
                    <a:pt x="900023" y="203073"/>
                  </a:lnTo>
                  <a:lnTo>
                    <a:pt x="947356" y="203073"/>
                  </a:lnTo>
                  <a:lnTo>
                    <a:pt x="950404" y="201549"/>
                  </a:lnTo>
                  <a:lnTo>
                    <a:pt x="951928" y="196977"/>
                  </a:lnTo>
                  <a:lnTo>
                    <a:pt x="954976" y="193929"/>
                  </a:lnTo>
                  <a:lnTo>
                    <a:pt x="954976" y="166395"/>
                  </a:lnTo>
                  <a:close/>
                </a:path>
                <a:path w="7465059" h="603250">
                  <a:moveTo>
                    <a:pt x="1205204" y="169443"/>
                  </a:moveTo>
                  <a:lnTo>
                    <a:pt x="1203680" y="167919"/>
                  </a:lnTo>
                  <a:lnTo>
                    <a:pt x="1203680" y="163347"/>
                  </a:lnTo>
                  <a:lnTo>
                    <a:pt x="1197584" y="157251"/>
                  </a:lnTo>
                  <a:lnTo>
                    <a:pt x="1192923" y="157251"/>
                  </a:lnTo>
                  <a:lnTo>
                    <a:pt x="1186827" y="154203"/>
                  </a:lnTo>
                  <a:lnTo>
                    <a:pt x="1182255" y="154203"/>
                  </a:lnTo>
                  <a:lnTo>
                    <a:pt x="1179207" y="152679"/>
                  </a:lnTo>
                  <a:lnTo>
                    <a:pt x="1174635" y="152679"/>
                  </a:lnTo>
                  <a:lnTo>
                    <a:pt x="1171587" y="151155"/>
                  </a:lnTo>
                  <a:lnTo>
                    <a:pt x="1154823" y="151155"/>
                  </a:lnTo>
                  <a:lnTo>
                    <a:pt x="1147203" y="152679"/>
                  </a:lnTo>
                  <a:lnTo>
                    <a:pt x="1135011" y="155727"/>
                  </a:lnTo>
                  <a:lnTo>
                    <a:pt x="1128915" y="158775"/>
                  </a:lnTo>
                  <a:lnTo>
                    <a:pt x="1122819" y="163347"/>
                  </a:lnTo>
                  <a:lnTo>
                    <a:pt x="1117333" y="167068"/>
                  </a:lnTo>
                  <a:lnTo>
                    <a:pt x="1089964" y="194487"/>
                  </a:lnTo>
                  <a:lnTo>
                    <a:pt x="1078522" y="210680"/>
                  </a:lnTo>
                  <a:lnTo>
                    <a:pt x="1078522" y="164871"/>
                  </a:lnTo>
                  <a:lnTo>
                    <a:pt x="1076998" y="163347"/>
                  </a:lnTo>
                  <a:lnTo>
                    <a:pt x="1076998" y="161823"/>
                  </a:lnTo>
                  <a:lnTo>
                    <a:pt x="1075474" y="160299"/>
                  </a:lnTo>
                  <a:lnTo>
                    <a:pt x="1073950" y="160299"/>
                  </a:lnTo>
                  <a:lnTo>
                    <a:pt x="1070902" y="157251"/>
                  </a:lnTo>
                  <a:lnTo>
                    <a:pt x="1064806" y="157251"/>
                  </a:lnTo>
                  <a:lnTo>
                    <a:pt x="1061758" y="155727"/>
                  </a:lnTo>
                  <a:lnTo>
                    <a:pt x="1043470" y="155727"/>
                  </a:lnTo>
                  <a:lnTo>
                    <a:pt x="1040422" y="157251"/>
                  </a:lnTo>
                  <a:lnTo>
                    <a:pt x="1034326" y="157251"/>
                  </a:lnTo>
                  <a:lnTo>
                    <a:pt x="1031278" y="160299"/>
                  </a:lnTo>
                  <a:lnTo>
                    <a:pt x="1029754" y="160299"/>
                  </a:lnTo>
                  <a:lnTo>
                    <a:pt x="1028230" y="161823"/>
                  </a:lnTo>
                  <a:lnTo>
                    <a:pt x="1028230" y="476338"/>
                  </a:lnTo>
                  <a:lnTo>
                    <a:pt x="1029754" y="476338"/>
                  </a:lnTo>
                  <a:lnTo>
                    <a:pt x="1032802" y="479386"/>
                  </a:lnTo>
                  <a:lnTo>
                    <a:pt x="1035850" y="479386"/>
                  </a:lnTo>
                  <a:lnTo>
                    <a:pt x="1037374" y="480910"/>
                  </a:lnTo>
                  <a:lnTo>
                    <a:pt x="1072426" y="480910"/>
                  </a:lnTo>
                  <a:lnTo>
                    <a:pt x="1075474" y="479386"/>
                  </a:lnTo>
                  <a:lnTo>
                    <a:pt x="1076998" y="479386"/>
                  </a:lnTo>
                  <a:lnTo>
                    <a:pt x="1080046" y="477862"/>
                  </a:lnTo>
                  <a:lnTo>
                    <a:pt x="1083094" y="474814"/>
                  </a:lnTo>
                  <a:lnTo>
                    <a:pt x="1083094" y="270217"/>
                  </a:lnTo>
                  <a:lnTo>
                    <a:pt x="1088783" y="261378"/>
                  </a:lnTo>
                  <a:lnTo>
                    <a:pt x="1115009" y="227838"/>
                  </a:lnTo>
                  <a:lnTo>
                    <a:pt x="1130439" y="213728"/>
                  </a:lnTo>
                  <a:lnTo>
                    <a:pt x="1133487" y="210680"/>
                  </a:lnTo>
                  <a:lnTo>
                    <a:pt x="1135011" y="209156"/>
                  </a:lnTo>
                  <a:lnTo>
                    <a:pt x="1141107" y="207632"/>
                  </a:lnTo>
                  <a:lnTo>
                    <a:pt x="1145679" y="204584"/>
                  </a:lnTo>
                  <a:lnTo>
                    <a:pt x="1167015" y="204584"/>
                  </a:lnTo>
                  <a:lnTo>
                    <a:pt x="1170063" y="206108"/>
                  </a:lnTo>
                  <a:lnTo>
                    <a:pt x="1174635" y="206108"/>
                  </a:lnTo>
                  <a:lnTo>
                    <a:pt x="1177683" y="207632"/>
                  </a:lnTo>
                  <a:lnTo>
                    <a:pt x="1180731" y="207632"/>
                  </a:lnTo>
                  <a:lnTo>
                    <a:pt x="1185303" y="209156"/>
                  </a:lnTo>
                  <a:lnTo>
                    <a:pt x="1188351" y="210680"/>
                  </a:lnTo>
                  <a:lnTo>
                    <a:pt x="1189875" y="210680"/>
                  </a:lnTo>
                  <a:lnTo>
                    <a:pt x="1192923" y="212204"/>
                  </a:lnTo>
                  <a:lnTo>
                    <a:pt x="1200632" y="212204"/>
                  </a:lnTo>
                  <a:lnTo>
                    <a:pt x="1200632" y="210680"/>
                  </a:lnTo>
                  <a:lnTo>
                    <a:pt x="1202156" y="210680"/>
                  </a:lnTo>
                  <a:lnTo>
                    <a:pt x="1202156" y="209156"/>
                  </a:lnTo>
                  <a:lnTo>
                    <a:pt x="1203680" y="207632"/>
                  </a:lnTo>
                  <a:lnTo>
                    <a:pt x="1203680" y="204584"/>
                  </a:lnTo>
                  <a:lnTo>
                    <a:pt x="1205204" y="203060"/>
                  </a:lnTo>
                  <a:lnTo>
                    <a:pt x="1205204" y="169443"/>
                  </a:lnTo>
                  <a:close/>
                </a:path>
                <a:path w="7465059" h="603250">
                  <a:moveTo>
                    <a:pt x="1519440" y="296214"/>
                  </a:moveTo>
                  <a:lnTo>
                    <a:pt x="1519161" y="288594"/>
                  </a:lnTo>
                  <a:lnTo>
                    <a:pt x="1518881" y="280708"/>
                  </a:lnTo>
                  <a:lnTo>
                    <a:pt x="1517345" y="266230"/>
                  </a:lnTo>
                  <a:lnTo>
                    <a:pt x="1507820" y="226542"/>
                  </a:lnTo>
                  <a:lnTo>
                    <a:pt x="1490116" y="195440"/>
                  </a:lnTo>
                  <a:lnTo>
                    <a:pt x="1488960" y="193916"/>
                  </a:lnTo>
                  <a:lnTo>
                    <a:pt x="1479448" y="184429"/>
                  </a:lnTo>
                  <a:lnTo>
                    <a:pt x="1469250" y="176352"/>
                  </a:lnTo>
                  <a:lnTo>
                    <a:pt x="1462951" y="172389"/>
                  </a:lnTo>
                  <a:lnTo>
                    <a:pt x="1462951" y="288594"/>
                  </a:lnTo>
                  <a:lnTo>
                    <a:pt x="1298270" y="288594"/>
                  </a:lnTo>
                  <a:lnTo>
                    <a:pt x="1308049" y="244830"/>
                  </a:lnTo>
                  <a:lnTo>
                    <a:pt x="1332941" y="211823"/>
                  </a:lnTo>
                  <a:lnTo>
                    <a:pt x="1373606" y="195783"/>
                  </a:lnTo>
                  <a:lnTo>
                    <a:pt x="1383614" y="195440"/>
                  </a:lnTo>
                  <a:lnTo>
                    <a:pt x="1402194" y="196900"/>
                  </a:lnTo>
                  <a:lnTo>
                    <a:pt x="1444663" y="219824"/>
                  </a:lnTo>
                  <a:lnTo>
                    <a:pt x="1462671" y="267970"/>
                  </a:lnTo>
                  <a:lnTo>
                    <a:pt x="1462951" y="288594"/>
                  </a:lnTo>
                  <a:lnTo>
                    <a:pt x="1462951" y="172389"/>
                  </a:lnTo>
                  <a:lnTo>
                    <a:pt x="1418564" y="154393"/>
                  </a:lnTo>
                  <a:lnTo>
                    <a:pt x="1385227" y="151155"/>
                  </a:lnTo>
                  <a:lnTo>
                    <a:pt x="1369237" y="151993"/>
                  </a:lnTo>
                  <a:lnTo>
                    <a:pt x="1325702" y="163347"/>
                  </a:lnTo>
                  <a:lnTo>
                    <a:pt x="1289011" y="186359"/>
                  </a:lnTo>
                  <a:lnTo>
                    <a:pt x="1262164" y="220789"/>
                  </a:lnTo>
                  <a:lnTo>
                    <a:pt x="1245400" y="266090"/>
                  </a:lnTo>
                  <a:lnTo>
                    <a:pt x="1240256" y="320598"/>
                  </a:lnTo>
                  <a:lnTo>
                    <a:pt x="1240828" y="340639"/>
                  </a:lnTo>
                  <a:lnTo>
                    <a:pt x="1249400" y="392328"/>
                  </a:lnTo>
                  <a:lnTo>
                    <a:pt x="1269542" y="433362"/>
                  </a:lnTo>
                  <a:lnTo>
                    <a:pt x="1300353" y="462419"/>
                  </a:lnTo>
                  <a:lnTo>
                    <a:pt x="1340866" y="479691"/>
                  </a:lnTo>
                  <a:lnTo>
                    <a:pt x="1391323" y="485482"/>
                  </a:lnTo>
                  <a:lnTo>
                    <a:pt x="1402473" y="485216"/>
                  </a:lnTo>
                  <a:lnTo>
                    <a:pt x="1441564" y="481025"/>
                  </a:lnTo>
                  <a:lnTo>
                    <a:pt x="1465999" y="474814"/>
                  </a:lnTo>
                  <a:lnTo>
                    <a:pt x="1473466" y="473405"/>
                  </a:lnTo>
                  <a:lnTo>
                    <a:pt x="1502676" y="459574"/>
                  </a:lnTo>
                  <a:lnTo>
                    <a:pt x="1502676" y="458050"/>
                  </a:lnTo>
                  <a:lnTo>
                    <a:pt x="1505724" y="455002"/>
                  </a:lnTo>
                  <a:lnTo>
                    <a:pt x="1505724" y="447382"/>
                  </a:lnTo>
                  <a:lnTo>
                    <a:pt x="1507248" y="444233"/>
                  </a:lnTo>
                  <a:lnTo>
                    <a:pt x="1507248" y="441185"/>
                  </a:lnTo>
                  <a:lnTo>
                    <a:pt x="1507248" y="432041"/>
                  </a:lnTo>
                  <a:lnTo>
                    <a:pt x="1505724" y="428993"/>
                  </a:lnTo>
                  <a:lnTo>
                    <a:pt x="1505724" y="424421"/>
                  </a:lnTo>
                  <a:lnTo>
                    <a:pt x="1504200" y="422897"/>
                  </a:lnTo>
                  <a:lnTo>
                    <a:pt x="1504200" y="419849"/>
                  </a:lnTo>
                  <a:lnTo>
                    <a:pt x="1502676" y="419849"/>
                  </a:lnTo>
                  <a:lnTo>
                    <a:pt x="1501152" y="418325"/>
                  </a:lnTo>
                  <a:lnTo>
                    <a:pt x="1490484" y="418325"/>
                  </a:lnTo>
                  <a:lnTo>
                    <a:pt x="1485912" y="421373"/>
                  </a:lnTo>
                  <a:lnTo>
                    <a:pt x="1479816" y="422897"/>
                  </a:lnTo>
                  <a:lnTo>
                    <a:pt x="1435519" y="436613"/>
                  </a:lnTo>
                  <a:lnTo>
                    <a:pt x="1427213" y="438619"/>
                  </a:lnTo>
                  <a:lnTo>
                    <a:pt x="1418183" y="440042"/>
                  </a:lnTo>
                  <a:lnTo>
                    <a:pt x="1408303" y="440905"/>
                  </a:lnTo>
                  <a:lnTo>
                    <a:pt x="1397419" y="441185"/>
                  </a:lnTo>
                  <a:lnTo>
                    <a:pt x="1384223" y="440613"/>
                  </a:lnTo>
                  <a:lnTo>
                    <a:pt x="1342123" y="428066"/>
                  </a:lnTo>
                  <a:lnTo>
                    <a:pt x="1310462" y="394284"/>
                  </a:lnTo>
                  <a:lnTo>
                    <a:pt x="1304366" y="375564"/>
                  </a:lnTo>
                  <a:lnTo>
                    <a:pt x="1301483" y="364985"/>
                  </a:lnTo>
                  <a:lnTo>
                    <a:pt x="1299603" y="353834"/>
                  </a:lnTo>
                  <a:lnTo>
                    <a:pt x="1298575" y="342087"/>
                  </a:lnTo>
                  <a:lnTo>
                    <a:pt x="1298270" y="329742"/>
                  </a:lnTo>
                  <a:lnTo>
                    <a:pt x="1504200" y="329742"/>
                  </a:lnTo>
                  <a:lnTo>
                    <a:pt x="1508772" y="328218"/>
                  </a:lnTo>
                  <a:lnTo>
                    <a:pt x="1513344" y="323646"/>
                  </a:lnTo>
                  <a:lnTo>
                    <a:pt x="1517916" y="320598"/>
                  </a:lnTo>
                  <a:lnTo>
                    <a:pt x="1519440" y="314502"/>
                  </a:lnTo>
                  <a:lnTo>
                    <a:pt x="1519440" y="296214"/>
                  </a:lnTo>
                  <a:close/>
                </a:path>
                <a:path w="7465059" h="603250">
                  <a:moveTo>
                    <a:pt x="1795564" y="387756"/>
                  </a:moveTo>
                  <a:lnTo>
                    <a:pt x="1785747" y="347611"/>
                  </a:lnTo>
                  <a:lnTo>
                    <a:pt x="1753527" y="316674"/>
                  </a:lnTo>
                  <a:lnTo>
                    <a:pt x="1717738" y="299262"/>
                  </a:lnTo>
                  <a:lnTo>
                    <a:pt x="1710880" y="296748"/>
                  </a:lnTo>
                  <a:lnTo>
                    <a:pt x="1697164" y="291122"/>
                  </a:lnTo>
                  <a:lnTo>
                    <a:pt x="1683499" y="286042"/>
                  </a:lnTo>
                  <a:lnTo>
                    <a:pt x="1676971" y="283032"/>
                  </a:lnTo>
                  <a:lnTo>
                    <a:pt x="1670989" y="279730"/>
                  </a:lnTo>
                  <a:lnTo>
                    <a:pt x="1665833" y="276313"/>
                  </a:lnTo>
                  <a:lnTo>
                    <a:pt x="1658213" y="271741"/>
                  </a:lnTo>
                  <a:lnTo>
                    <a:pt x="1652117" y="267169"/>
                  </a:lnTo>
                  <a:lnTo>
                    <a:pt x="1642973" y="254977"/>
                  </a:lnTo>
                  <a:lnTo>
                    <a:pt x="1641449" y="247357"/>
                  </a:lnTo>
                  <a:lnTo>
                    <a:pt x="1641449" y="232117"/>
                  </a:lnTo>
                  <a:lnTo>
                    <a:pt x="1655165" y="207632"/>
                  </a:lnTo>
                  <a:lnTo>
                    <a:pt x="1659737" y="203060"/>
                  </a:lnTo>
                  <a:lnTo>
                    <a:pt x="1665833" y="200012"/>
                  </a:lnTo>
                  <a:lnTo>
                    <a:pt x="1673542" y="198488"/>
                  </a:lnTo>
                  <a:lnTo>
                    <a:pt x="1679638" y="195440"/>
                  </a:lnTo>
                  <a:lnTo>
                    <a:pt x="1688782" y="193916"/>
                  </a:lnTo>
                  <a:lnTo>
                    <a:pt x="1697926" y="193916"/>
                  </a:lnTo>
                  <a:lnTo>
                    <a:pt x="1734502" y="201536"/>
                  </a:lnTo>
                  <a:lnTo>
                    <a:pt x="1742122" y="203060"/>
                  </a:lnTo>
                  <a:lnTo>
                    <a:pt x="1754314" y="209156"/>
                  </a:lnTo>
                  <a:lnTo>
                    <a:pt x="1758886" y="212204"/>
                  </a:lnTo>
                  <a:lnTo>
                    <a:pt x="1761934" y="213728"/>
                  </a:lnTo>
                  <a:lnTo>
                    <a:pt x="1766608" y="216776"/>
                  </a:lnTo>
                  <a:lnTo>
                    <a:pt x="1769656" y="218300"/>
                  </a:lnTo>
                  <a:lnTo>
                    <a:pt x="1772704" y="218300"/>
                  </a:lnTo>
                  <a:lnTo>
                    <a:pt x="1774228" y="216776"/>
                  </a:lnTo>
                  <a:lnTo>
                    <a:pt x="1775752" y="216776"/>
                  </a:lnTo>
                  <a:lnTo>
                    <a:pt x="1775752" y="215252"/>
                  </a:lnTo>
                  <a:lnTo>
                    <a:pt x="1777276" y="215252"/>
                  </a:lnTo>
                  <a:lnTo>
                    <a:pt x="1777276" y="212204"/>
                  </a:lnTo>
                  <a:lnTo>
                    <a:pt x="1778800" y="210680"/>
                  </a:lnTo>
                  <a:lnTo>
                    <a:pt x="1778800" y="209156"/>
                  </a:lnTo>
                  <a:lnTo>
                    <a:pt x="1780324" y="206108"/>
                  </a:lnTo>
                  <a:lnTo>
                    <a:pt x="1780324" y="193916"/>
                  </a:lnTo>
                  <a:lnTo>
                    <a:pt x="1780324" y="186296"/>
                  </a:lnTo>
                  <a:lnTo>
                    <a:pt x="1778800" y="184772"/>
                  </a:lnTo>
                  <a:lnTo>
                    <a:pt x="1778800" y="178676"/>
                  </a:lnTo>
                  <a:lnTo>
                    <a:pt x="1777276" y="177063"/>
                  </a:lnTo>
                  <a:lnTo>
                    <a:pt x="1777276" y="175539"/>
                  </a:lnTo>
                  <a:lnTo>
                    <a:pt x="1772704" y="170967"/>
                  </a:lnTo>
                  <a:lnTo>
                    <a:pt x="1766608" y="167919"/>
                  </a:lnTo>
                  <a:lnTo>
                    <a:pt x="1761934" y="164871"/>
                  </a:lnTo>
                  <a:lnTo>
                    <a:pt x="1757362" y="163347"/>
                  </a:lnTo>
                  <a:lnTo>
                    <a:pt x="1751266" y="160299"/>
                  </a:lnTo>
                  <a:lnTo>
                    <a:pt x="1745170" y="158775"/>
                  </a:lnTo>
                  <a:lnTo>
                    <a:pt x="1739074" y="155727"/>
                  </a:lnTo>
                  <a:lnTo>
                    <a:pt x="1731454" y="154203"/>
                  </a:lnTo>
                  <a:lnTo>
                    <a:pt x="1722310" y="152679"/>
                  </a:lnTo>
                  <a:lnTo>
                    <a:pt x="1714690" y="152679"/>
                  </a:lnTo>
                  <a:lnTo>
                    <a:pt x="1707070" y="151155"/>
                  </a:lnTo>
                  <a:lnTo>
                    <a:pt x="1699450" y="151155"/>
                  </a:lnTo>
                  <a:lnTo>
                    <a:pt x="1685391" y="151701"/>
                  </a:lnTo>
                  <a:lnTo>
                    <a:pt x="1640611" y="162725"/>
                  </a:lnTo>
                  <a:lnTo>
                    <a:pt x="1608988" y="184924"/>
                  </a:lnTo>
                  <a:lnTo>
                    <a:pt x="1589443" y="224409"/>
                  </a:lnTo>
                  <a:lnTo>
                    <a:pt x="1588109" y="241261"/>
                  </a:lnTo>
                  <a:lnTo>
                    <a:pt x="1588414" y="251244"/>
                  </a:lnTo>
                  <a:lnTo>
                    <a:pt x="1602206" y="290499"/>
                  </a:lnTo>
                  <a:lnTo>
                    <a:pt x="1636877" y="319074"/>
                  </a:lnTo>
                  <a:lnTo>
                    <a:pt x="1671218" y="335330"/>
                  </a:lnTo>
                  <a:lnTo>
                    <a:pt x="1684972" y="341020"/>
                  </a:lnTo>
                  <a:lnTo>
                    <a:pt x="1698650" y="346113"/>
                  </a:lnTo>
                  <a:lnTo>
                    <a:pt x="1705165" y="349084"/>
                  </a:lnTo>
                  <a:lnTo>
                    <a:pt x="1711121" y="352348"/>
                  </a:lnTo>
                  <a:lnTo>
                    <a:pt x="1716214" y="355752"/>
                  </a:lnTo>
                  <a:lnTo>
                    <a:pt x="1723834" y="360324"/>
                  </a:lnTo>
                  <a:lnTo>
                    <a:pt x="1729930" y="364896"/>
                  </a:lnTo>
                  <a:lnTo>
                    <a:pt x="1739074" y="377088"/>
                  </a:lnTo>
                  <a:lnTo>
                    <a:pt x="1740598" y="384708"/>
                  </a:lnTo>
                  <a:lnTo>
                    <a:pt x="1740598" y="401561"/>
                  </a:lnTo>
                  <a:lnTo>
                    <a:pt x="1739074" y="407657"/>
                  </a:lnTo>
                  <a:lnTo>
                    <a:pt x="1732978" y="419849"/>
                  </a:lnTo>
                  <a:lnTo>
                    <a:pt x="1728406" y="425945"/>
                  </a:lnTo>
                  <a:lnTo>
                    <a:pt x="1722310" y="428993"/>
                  </a:lnTo>
                  <a:lnTo>
                    <a:pt x="1717738" y="433565"/>
                  </a:lnTo>
                  <a:lnTo>
                    <a:pt x="1710118" y="436613"/>
                  </a:lnTo>
                  <a:lnTo>
                    <a:pt x="1687258" y="441185"/>
                  </a:lnTo>
                  <a:lnTo>
                    <a:pt x="1678114" y="441185"/>
                  </a:lnTo>
                  <a:lnTo>
                    <a:pt x="1637017" y="434314"/>
                  </a:lnTo>
                  <a:lnTo>
                    <a:pt x="1618589" y="425945"/>
                  </a:lnTo>
                  <a:lnTo>
                    <a:pt x="1610969" y="422897"/>
                  </a:lnTo>
                  <a:lnTo>
                    <a:pt x="1604873" y="419849"/>
                  </a:lnTo>
                  <a:lnTo>
                    <a:pt x="1595729" y="413753"/>
                  </a:lnTo>
                  <a:lnTo>
                    <a:pt x="1592681" y="412229"/>
                  </a:lnTo>
                  <a:lnTo>
                    <a:pt x="1586585" y="412229"/>
                  </a:lnTo>
                  <a:lnTo>
                    <a:pt x="1583537" y="415277"/>
                  </a:lnTo>
                  <a:lnTo>
                    <a:pt x="1583537" y="416801"/>
                  </a:lnTo>
                  <a:lnTo>
                    <a:pt x="1582013" y="419849"/>
                  </a:lnTo>
                  <a:lnTo>
                    <a:pt x="1582013" y="421373"/>
                  </a:lnTo>
                  <a:lnTo>
                    <a:pt x="1580489" y="424421"/>
                  </a:lnTo>
                  <a:lnTo>
                    <a:pt x="1580489" y="447382"/>
                  </a:lnTo>
                  <a:lnTo>
                    <a:pt x="1583537" y="456526"/>
                  </a:lnTo>
                  <a:lnTo>
                    <a:pt x="1585061" y="459574"/>
                  </a:lnTo>
                  <a:lnTo>
                    <a:pt x="1588109" y="461098"/>
                  </a:lnTo>
                  <a:lnTo>
                    <a:pt x="1589633" y="464146"/>
                  </a:lnTo>
                  <a:lnTo>
                    <a:pt x="1594205" y="465670"/>
                  </a:lnTo>
                  <a:lnTo>
                    <a:pt x="1598777" y="468718"/>
                  </a:lnTo>
                  <a:lnTo>
                    <a:pt x="1610969" y="474814"/>
                  </a:lnTo>
                  <a:lnTo>
                    <a:pt x="1618589" y="476338"/>
                  </a:lnTo>
                  <a:lnTo>
                    <a:pt x="1624584" y="478383"/>
                  </a:lnTo>
                  <a:lnTo>
                    <a:pt x="1631162" y="480148"/>
                  </a:lnTo>
                  <a:lnTo>
                    <a:pt x="1638300" y="481914"/>
                  </a:lnTo>
                  <a:lnTo>
                    <a:pt x="1646021" y="483958"/>
                  </a:lnTo>
                  <a:lnTo>
                    <a:pt x="1653146" y="484835"/>
                  </a:lnTo>
                  <a:lnTo>
                    <a:pt x="1660702" y="485292"/>
                  </a:lnTo>
                  <a:lnTo>
                    <a:pt x="1668564" y="485457"/>
                  </a:lnTo>
                  <a:lnTo>
                    <a:pt x="1676590" y="485482"/>
                  </a:lnTo>
                  <a:lnTo>
                    <a:pt x="1689150" y="485178"/>
                  </a:lnTo>
                  <a:lnTo>
                    <a:pt x="1735582" y="475665"/>
                  </a:lnTo>
                  <a:lnTo>
                    <a:pt x="1769668" y="453936"/>
                  </a:lnTo>
                  <a:lnTo>
                    <a:pt x="1790420" y="420217"/>
                  </a:lnTo>
                  <a:lnTo>
                    <a:pt x="1794992" y="399173"/>
                  </a:lnTo>
                  <a:lnTo>
                    <a:pt x="1795564" y="387756"/>
                  </a:lnTo>
                  <a:close/>
                </a:path>
                <a:path w="7465059" h="603250">
                  <a:moveTo>
                    <a:pt x="2067128" y="387756"/>
                  </a:moveTo>
                  <a:lnTo>
                    <a:pt x="2055812" y="347611"/>
                  </a:lnTo>
                  <a:lnTo>
                    <a:pt x="2024849" y="316674"/>
                  </a:lnTo>
                  <a:lnTo>
                    <a:pt x="2010524" y="309549"/>
                  </a:lnTo>
                  <a:lnTo>
                    <a:pt x="2003209" y="306120"/>
                  </a:lnTo>
                  <a:lnTo>
                    <a:pt x="1996186" y="302691"/>
                  </a:lnTo>
                  <a:lnTo>
                    <a:pt x="1989302" y="299262"/>
                  </a:lnTo>
                  <a:lnTo>
                    <a:pt x="1982203" y="296748"/>
                  </a:lnTo>
                  <a:lnTo>
                    <a:pt x="1967445" y="291122"/>
                  </a:lnTo>
                  <a:lnTo>
                    <a:pt x="1960346" y="288594"/>
                  </a:lnTo>
                  <a:lnTo>
                    <a:pt x="1953691" y="286042"/>
                  </a:lnTo>
                  <a:lnTo>
                    <a:pt x="1914537" y="254977"/>
                  </a:lnTo>
                  <a:lnTo>
                    <a:pt x="1911489" y="247357"/>
                  </a:lnTo>
                  <a:lnTo>
                    <a:pt x="1911489" y="232117"/>
                  </a:lnTo>
                  <a:lnTo>
                    <a:pt x="1913013" y="225920"/>
                  </a:lnTo>
                  <a:lnTo>
                    <a:pt x="1916061" y="221348"/>
                  </a:lnTo>
                  <a:lnTo>
                    <a:pt x="1917585" y="215252"/>
                  </a:lnTo>
                  <a:lnTo>
                    <a:pt x="1920633" y="210680"/>
                  </a:lnTo>
                  <a:lnTo>
                    <a:pt x="1925205" y="207632"/>
                  </a:lnTo>
                  <a:lnTo>
                    <a:pt x="1931301" y="203060"/>
                  </a:lnTo>
                  <a:lnTo>
                    <a:pt x="1935873" y="200012"/>
                  </a:lnTo>
                  <a:lnTo>
                    <a:pt x="1943493" y="198488"/>
                  </a:lnTo>
                  <a:lnTo>
                    <a:pt x="1949259" y="196494"/>
                  </a:lnTo>
                  <a:lnTo>
                    <a:pt x="1955342" y="195059"/>
                  </a:lnTo>
                  <a:lnTo>
                    <a:pt x="1961997" y="194208"/>
                  </a:lnTo>
                  <a:lnTo>
                    <a:pt x="1969490" y="193916"/>
                  </a:lnTo>
                  <a:lnTo>
                    <a:pt x="1976564" y="194208"/>
                  </a:lnTo>
                  <a:lnTo>
                    <a:pt x="1983778" y="195059"/>
                  </a:lnTo>
                  <a:lnTo>
                    <a:pt x="1990712" y="196494"/>
                  </a:lnTo>
                  <a:lnTo>
                    <a:pt x="1996922" y="198488"/>
                  </a:lnTo>
                  <a:lnTo>
                    <a:pt x="2004542" y="201536"/>
                  </a:lnTo>
                  <a:lnTo>
                    <a:pt x="2012162" y="203060"/>
                  </a:lnTo>
                  <a:lnTo>
                    <a:pt x="2024354" y="209156"/>
                  </a:lnTo>
                  <a:lnTo>
                    <a:pt x="2028926" y="212204"/>
                  </a:lnTo>
                  <a:lnTo>
                    <a:pt x="2033498" y="213728"/>
                  </a:lnTo>
                  <a:lnTo>
                    <a:pt x="2036546" y="216776"/>
                  </a:lnTo>
                  <a:lnTo>
                    <a:pt x="2039594" y="218300"/>
                  </a:lnTo>
                  <a:lnTo>
                    <a:pt x="2042642" y="218300"/>
                  </a:lnTo>
                  <a:lnTo>
                    <a:pt x="2044166" y="216776"/>
                  </a:lnTo>
                  <a:lnTo>
                    <a:pt x="2045690" y="216776"/>
                  </a:lnTo>
                  <a:lnTo>
                    <a:pt x="2047316" y="215252"/>
                  </a:lnTo>
                  <a:lnTo>
                    <a:pt x="2048840" y="212204"/>
                  </a:lnTo>
                  <a:lnTo>
                    <a:pt x="2048840" y="210680"/>
                  </a:lnTo>
                  <a:lnTo>
                    <a:pt x="2050364" y="209156"/>
                  </a:lnTo>
                  <a:lnTo>
                    <a:pt x="2050364" y="193916"/>
                  </a:lnTo>
                  <a:lnTo>
                    <a:pt x="2050364" y="181724"/>
                  </a:lnTo>
                  <a:lnTo>
                    <a:pt x="2048840" y="180200"/>
                  </a:lnTo>
                  <a:lnTo>
                    <a:pt x="2048840" y="177063"/>
                  </a:lnTo>
                  <a:lnTo>
                    <a:pt x="2047316" y="175539"/>
                  </a:lnTo>
                  <a:lnTo>
                    <a:pt x="2047316" y="174015"/>
                  </a:lnTo>
                  <a:lnTo>
                    <a:pt x="2045690" y="172491"/>
                  </a:lnTo>
                  <a:lnTo>
                    <a:pt x="2042642" y="170967"/>
                  </a:lnTo>
                  <a:lnTo>
                    <a:pt x="2041118" y="169443"/>
                  </a:lnTo>
                  <a:lnTo>
                    <a:pt x="2036546" y="167919"/>
                  </a:lnTo>
                  <a:lnTo>
                    <a:pt x="2031974" y="164871"/>
                  </a:lnTo>
                  <a:lnTo>
                    <a:pt x="2027402" y="163347"/>
                  </a:lnTo>
                  <a:lnTo>
                    <a:pt x="2022830" y="160299"/>
                  </a:lnTo>
                  <a:lnTo>
                    <a:pt x="2015210" y="158775"/>
                  </a:lnTo>
                  <a:lnTo>
                    <a:pt x="2009114" y="155727"/>
                  </a:lnTo>
                  <a:lnTo>
                    <a:pt x="1993874" y="152679"/>
                  </a:lnTo>
                  <a:lnTo>
                    <a:pt x="1986254" y="152679"/>
                  </a:lnTo>
                  <a:lnTo>
                    <a:pt x="1977110" y="151155"/>
                  </a:lnTo>
                  <a:lnTo>
                    <a:pt x="1969490" y="151155"/>
                  </a:lnTo>
                  <a:lnTo>
                    <a:pt x="1956028" y="151701"/>
                  </a:lnTo>
                  <a:lnTo>
                    <a:pt x="1910651" y="162725"/>
                  </a:lnTo>
                  <a:lnTo>
                    <a:pt x="1879269" y="184924"/>
                  </a:lnTo>
                  <a:lnTo>
                    <a:pt x="1860245" y="224409"/>
                  </a:lnTo>
                  <a:lnTo>
                    <a:pt x="1858149" y="241261"/>
                  </a:lnTo>
                  <a:lnTo>
                    <a:pt x="1858695" y="251244"/>
                  </a:lnTo>
                  <a:lnTo>
                    <a:pt x="1860245" y="260502"/>
                  </a:lnTo>
                  <a:lnTo>
                    <a:pt x="1862645" y="268909"/>
                  </a:lnTo>
                  <a:lnTo>
                    <a:pt x="1865769" y="276313"/>
                  </a:lnTo>
                  <a:lnTo>
                    <a:pt x="1868601" y="283845"/>
                  </a:lnTo>
                  <a:lnTo>
                    <a:pt x="1900313" y="315391"/>
                  </a:lnTo>
                  <a:lnTo>
                    <a:pt x="1934349" y="332790"/>
                  </a:lnTo>
                  <a:lnTo>
                    <a:pt x="1942096" y="335330"/>
                  </a:lnTo>
                  <a:lnTo>
                    <a:pt x="1949437" y="338175"/>
                  </a:lnTo>
                  <a:lnTo>
                    <a:pt x="1956498" y="341020"/>
                  </a:lnTo>
                  <a:lnTo>
                    <a:pt x="1963394" y="343560"/>
                  </a:lnTo>
                  <a:lnTo>
                    <a:pt x="1969985" y="346113"/>
                  </a:lnTo>
                  <a:lnTo>
                    <a:pt x="2009114" y="377088"/>
                  </a:lnTo>
                  <a:lnTo>
                    <a:pt x="2010638" y="384708"/>
                  </a:lnTo>
                  <a:lnTo>
                    <a:pt x="2010638" y="401561"/>
                  </a:lnTo>
                  <a:lnTo>
                    <a:pt x="2009114" y="407657"/>
                  </a:lnTo>
                  <a:lnTo>
                    <a:pt x="1999970" y="425945"/>
                  </a:lnTo>
                  <a:lnTo>
                    <a:pt x="1993874" y="428993"/>
                  </a:lnTo>
                  <a:lnTo>
                    <a:pt x="1987778" y="433565"/>
                  </a:lnTo>
                  <a:lnTo>
                    <a:pt x="1948065" y="441185"/>
                  </a:lnTo>
                  <a:lnTo>
                    <a:pt x="1938959" y="440905"/>
                  </a:lnTo>
                  <a:lnTo>
                    <a:pt x="1901202" y="431850"/>
                  </a:lnTo>
                  <a:lnTo>
                    <a:pt x="1890153" y="425945"/>
                  </a:lnTo>
                  <a:lnTo>
                    <a:pt x="1882533" y="422897"/>
                  </a:lnTo>
                  <a:lnTo>
                    <a:pt x="1876437" y="419849"/>
                  </a:lnTo>
                  <a:lnTo>
                    <a:pt x="1867293" y="413753"/>
                  </a:lnTo>
                  <a:lnTo>
                    <a:pt x="1862721" y="412229"/>
                  </a:lnTo>
                  <a:lnTo>
                    <a:pt x="1858149" y="412229"/>
                  </a:lnTo>
                  <a:lnTo>
                    <a:pt x="1856524" y="413753"/>
                  </a:lnTo>
                  <a:lnTo>
                    <a:pt x="1855000" y="413753"/>
                  </a:lnTo>
                  <a:lnTo>
                    <a:pt x="1853476" y="415277"/>
                  </a:lnTo>
                  <a:lnTo>
                    <a:pt x="1853476" y="419849"/>
                  </a:lnTo>
                  <a:lnTo>
                    <a:pt x="1851952" y="421373"/>
                  </a:lnTo>
                  <a:lnTo>
                    <a:pt x="1851952" y="427469"/>
                  </a:lnTo>
                  <a:lnTo>
                    <a:pt x="1850428" y="430517"/>
                  </a:lnTo>
                  <a:lnTo>
                    <a:pt x="1850428" y="442709"/>
                  </a:lnTo>
                  <a:lnTo>
                    <a:pt x="1851952" y="447382"/>
                  </a:lnTo>
                  <a:lnTo>
                    <a:pt x="1853476" y="451954"/>
                  </a:lnTo>
                  <a:lnTo>
                    <a:pt x="1853476" y="456526"/>
                  </a:lnTo>
                  <a:lnTo>
                    <a:pt x="1856524" y="459574"/>
                  </a:lnTo>
                  <a:lnTo>
                    <a:pt x="1858149" y="461098"/>
                  </a:lnTo>
                  <a:lnTo>
                    <a:pt x="1861197" y="464146"/>
                  </a:lnTo>
                  <a:lnTo>
                    <a:pt x="1870341" y="468718"/>
                  </a:lnTo>
                  <a:lnTo>
                    <a:pt x="1874913" y="471766"/>
                  </a:lnTo>
                  <a:lnTo>
                    <a:pt x="1882533" y="474814"/>
                  </a:lnTo>
                  <a:lnTo>
                    <a:pt x="1890153" y="476338"/>
                  </a:lnTo>
                  <a:lnTo>
                    <a:pt x="1896122" y="478383"/>
                  </a:lnTo>
                  <a:lnTo>
                    <a:pt x="1902536" y="480148"/>
                  </a:lnTo>
                  <a:lnTo>
                    <a:pt x="1909216" y="481914"/>
                  </a:lnTo>
                  <a:lnTo>
                    <a:pt x="1916061" y="483958"/>
                  </a:lnTo>
                  <a:lnTo>
                    <a:pt x="1923173" y="484835"/>
                  </a:lnTo>
                  <a:lnTo>
                    <a:pt x="1930730" y="485292"/>
                  </a:lnTo>
                  <a:lnTo>
                    <a:pt x="1938553" y="485457"/>
                  </a:lnTo>
                  <a:lnTo>
                    <a:pt x="1946541" y="485482"/>
                  </a:lnTo>
                  <a:lnTo>
                    <a:pt x="1959787" y="485178"/>
                  </a:lnTo>
                  <a:lnTo>
                    <a:pt x="2006282" y="475665"/>
                  </a:lnTo>
                  <a:lnTo>
                    <a:pt x="2040966" y="453936"/>
                  </a:lnTo>
                  <a:lnTo>
                    <a:pt x="2050834" y="441185"/>
                  </a:lnTo>
                  <a:lnTo>
                    <a:pt x="2053082" y="437870"/>
                  </a:lnTo>
                  <a:lnTo>
                    <a:pt x="2057908" y="429120"/>
                  </a:lnTo>
                  <a:lnTo>
                    <a:pt x="2061984" y="420217"/>
                  </a:lnTo>
                  <a:lnTo>
                    <a:pt x="2064842" y="410133"/>
                  </a:lnTo>
                  <a:lnTo>
                    <a:pt x="2066556" y="399173"/>
                  </a:lnTo>
                  <a:lnTo>
                    <a:pt x="2067128" y="387756"/>
                  </a:lnTo>
                  <a:close/>
                </a:path>
                <a:path w="7465059" h="603250">
                  <a:moveTo>
                    <a:pt x="2201329" y="163347"/>
                  </a:moveTo>
                  <a:lnTo>
                    <a:pt x="2199805" y="161823"/>
                  </a:lnTo>
                  <a:lnTo>
                    <a:pt x="2199805" y="160299"/>
                  </a:lnTo>
                  <a:lnTo>
                    <a:pt x="2198281" y="160299"/>
                  </a:lnTo>
                  <a:lnTo>
                    <a:pt x="2196757" y="158775"/>
                  </a:lnTo>
                  <a:lnTo>
                    <a:pt x="2193709" y="157251"/>
                  </a:lnTo>
                  <a:lnTo>
                    <a:pt x="2187613" y="157251"/>
                  </a:lnTo>
                  <a:lnTo>
                    <a:pt x="2184565" y="155727"/>
                  </a:lnTo>
                  <a:lnTo>
                    <a:pt x="2163229" y="155727"/>
                  </a:lnTo>
                  <a:lnTo>
                    <a:pt x="2160181" y="157251"/>
                  </a:lnTo>
                  <a:lnTo>
                    <a:pt x="2154085" y="157251"/>
                  </a:lnTo>
                  <a:lnTo>
                    <a:pt x="2151037" y="158775"/>
                  </a:lnTo>
                  <a:lnTo>
                    <a:pt x="2149513" y="160299"/>
                  </a:lnTo>
                  <a:lnTo>
                    <a:pt x="2147989" y="160299"/>
                  </a:lnTo>
                  <a:lnTo>
                    <a:pt x="2147989" y="161823"/>
                  </a:lnTo>
                  <a:lnTo>
                    <a:pt x="2146465" y="163347"/>
                  </a:lnTo>
                  <a:lnTo>
                    <a:pt x="2146465" y="474814"/>
                  </a:lnTo>
                  <a:lnTo>
                    <a:pt x="2151037" y="479386"/>
                  </a:lnTo>
                  <a:lnTo>
                    <a:pt x="2154085" y="479386"/>
                  </a:lnTo>
                  <a:lnTo>
                    <a:pt x="2157133" y="480910"/>
                  </a:lnTo>
                  <a:lnTo>
                    <a:pt x="2190661" y="480910"/>
                  </a:lnTo>
                  <a:lnTo>
                    <a:pt x="2193709" y="479386"/>
                  </a:lnTo>
                  <a:lnTo>
                    <a:pt x="2196757" y="479386"/>
                  </a:lnTo>
                  <a:lnTo>
                    <a:pt x="2201329" y="474814"/>
                  </a:lnTo>
                  <a:lnTo>
                    <a:pt x="2201329" y="163347"/>
                  </a:lnTo>
                  <a:close/>
                </a:path>
                <a:path w="7465059" h="603250">
                  <a:moveTo>
                    <a:pt x="2208949" y="64096"/>
                  </a:moveTo>
                  <a:lnTo>
                    <a:pt x="2183320" y="30899"/>
                  </a:lnTo>
                  <a:lnTo>
                    <a:pt x="2173897" y="30568"/>
                  </a:lnTo>
                  <a:lnTo>
                    <a:pt x="2164461" y="31115"/>
                  </a:lnTo>
                  <a:lnTo>
                    <a:pt x="2138743" y="64096"/>
                  </a:lnTo>
                  <a:lnTo>
                    <a:pt x="2139315" y="73342"/>
                  </a:lnTo>
                  <a:lnTo>
                    <a:pt x="2173897" y="97713"/>
                  </a:lnTo>
                  <a:lnTo>
                    <a:pt x="2182469" y="97167"/>
                  </a:lnTo>
                  <a:lnTo>
                    <a:pt x="2208949" y="64096"/>
                  </a:lnTo>
                  <a:close/>
                </a:path>
                <a:path w="7465059" h="603250">
                  <a:moveTo>
                    <a:pt x="2588806" y="316026"/>
                  </a:moveTo>
                  <a:lnTo>
                    <a:pt x="2582380" y="262801"/>
                  </a:lnTo>
                  <a:lnTo>
                    <a:pt x="2566708" y="218503"/>
                  </a:lnTo>
                  <a:lnTo>
                    <a:pt x="2553106" y="198488"/>
                  </a:lnTo>
                  <a:lnTo>
                    <a:pt x="2550706" y="195440"/>
                  </a:lnTo>
                  <a:lnTo>
                    <a:pt x="2540990" y="184835"/>
                  </a:lnTo>
                  <a:lnTo>
                    <a:pt x="2530119" y="175780"/>
                  </a:lnTo>
                  <a:lnTo>
                    <a:pt x="2529294" y="175260"/>
                  </a:lnTo>
                  <a:lnTo>
                    <a:pt x="2529294" y="316026"/>
                  </a:lnTo>
                  <a:lnTo>
                    <a:pt x="2529294" y="322122"/>
                  </a:lnTo>
                  <a:lnTo>
                    <a:pt x="2523312" y="367779"/>
                  </a:lnTo>
                  <a:lnTo>
                    <a:pt x="2506408" y="406133"/>
                  </a:lnTo>
                  <a:lnTo>
                    <a:pt x="2468003" y="434289"/>
                  </a:lnTo>
                  <a:lnTo>
                    <a:pt x="2434780" y="438137"/>
                  </a:lnTo>
                  <a:lnTo>
                    <a:pt x="2422474" y="437565"/>
                  </a:lnTo>
                  <a:lnTo>
                    <a:pt x="2381897" y="423875"/>
                  </a:lnTo>
                  <a:lnTo>
                    <a:pt x="2357018" y="394512"/>
                  </a:lnTo>
                  <a:lnTo>
                    <a:pt x="2344534" y="353428"/>
                  </a:lnTo>
                  <a:lnTo>
                    <a:pt x="2343289" y="316026"/>
                  </a:lnTo>
                  <a:lnTo>
                    <a:pt x="2343531" y="305015"/>
                  </a:lnTo>
                  <a:lnTo>
                    <a:pt x="2351303" y="259334"/>
                  </a:lnTo>
                  <a:lnTo>
                    <a:pt x="2370848" y="224370"/>
                  </a:lnTo>
                  <a:lnTo>
                    <a:pt x="2403856" y="202996"/>
                  </a:lnTo>
                  <a:lnTo>
                    <a:pt x="2436304" y="198488"/>
                  </a:lnTo>
                  <a:lnTo>
                    <a:pt x="2449449" y="199059"/>
                  </a:lnTo>
                  <a:lnTo>
                    <a:pt x="2489962" y="212763"/>
                  </a:lnTo>
                  <a:lnTo>
                    <a:pt x="2514650" y="242811"/>
                  </a:lnTo>
                  <a:lnTo>
                    <a:pt x="2526792" y="283248"/>
                  </a:lnTo>
                  <a:lnTo>
                    <a:pt x="2529294" y="316026"/>
                  </a:lnTo>
                  <a:lnTo>
                    <a:pt x="2529294" y="175260"/>
                  </a:lnTo>
                  <a:lnTo>
                    <a:pt x="2490368" y="157581"/>
                  </a:lnTo>
                  <a:lnTo>
                    <a:pt x="2439352" y="151155"/>
                  </a:lnTo>
                  <a:lnTo>
                    <a:pt x="2420442" y="151993"/>
                  </a:lnTo>
                  <a:lnTo>
                    <a:pt x="2370683" y="163347"/>
                  </a:lnTo>
                  <a:lnTo>
                    <a:pt x="2333358" y="188506"/>
                  </a:lnTo>
                  <a:lnTo>
                    <a:pt x="2305812" y="223685"/>
                  </a:lnTo>
                  <a:lnTo>
                    <a:pt x="2288857" y="268897"/>
                  </a:lnTo>
                  <a:lnTo>
                    <a:pt x="2283714" y="322122"/>
                  </a:lnTo>
                  <a:lnTo>
                    <a:pt x="2284285" y="340182"/>
                  </a:lnTo>
                  <a:lnTo>
                    <a:pt x="2292858" y="390804"/>
                  </a:lnTo>
                  <a:lnTo>
                    <a:pt x="2311717" y="430974"/>
                  </a:lnTo>
                  <a:lnTo>
                    <a:pt x="2342286" y="461086"/>
                  </a:lnTo>
                  <a:lnTo>
                    <a:pt x="2381948" y="479691"/>
                  </a:lnTo>
                  <a:lnTo>
                    <a:pt x="2433256" y="485482"/>
                  </a:lnTo>
                  <a:lnTo>
                    <a:pt x="2451239" y="484644"/>
                  </a:lnTo>
                  <a:lnTo>
                    <a:pt x="2500312" y="473290"/>
                  </a:lnTo>
                  <a:lnTo>
                    <a:pt x="2539200" y="448818"/>
                  </a:lnTo>
                  <a:lnTo>
                    <a:pt x="2566517" y="412991"/>
                  </a:lnTo>
                  <a:lnTo>
                    <a:pt x="2582329" y="367944"/>
                  </a:lnTo>
                  <a:lnTo>
                    <a:pt x="2587993" y="334060"/>
                  </a:lnTo>
                  <a:lnTo>
                    <a:pt x="2588806" y="316026"/>
                  </a:lnTo>
                  <a:close/>
                </a:path>
                <a:path w="7465059" h="603250">
                  <a:moveTo>
                    <a:pt x="2932087" y="474814"/>
                  </a:moveTo>
                  <a:lnTo>
                    <a:pt x="2931985" y="280238"/>
                  </a:lnTo>
                  <a:lnTo>
                    <a:pt x="2928874" y="241909"/>
                  </a:lnTo>
                  <a:lnTo>
                    <a:pt x="2915132" y="200012"/>
                  </a:lnTo>
                  <a:lnTo>
                    <a:pt x="2884043" y="166966"/>
                  </a:lnTo>
                  <a:lnTo>
                    <a:pt x="2838069" y="151752"/>
                  </a:lnTo>
                  <a:lnTo>
                    <a:pt x="2823781" y="151155"/>
                  </a:lnTo>
                  <a:lnTo>
                    <a:pt x="2810319" y="152006"/>
                  </a:lnTo>
                  <a:lnTo>
                    <a:pt x="2771876" y="164871"/>
                  </a:lnTo>
                  <a:lnTo>
                    <a:pt x="2732875" y="193243"/>
                  </a:lnTo>
                  <a:lnTo>
                    <a:pt x="2720060" y="206108"/>
                  </a:lnTo>
                  <a:lnTo>
                    <a:pt x="2720060" y="163347"/>
                  </a:lnTo>
                  <a:lnTo>
                    <a:pt x="2718536" y="161823"/>
                  </a:lnTo>
                  <a:lnTo>
                    <a:pt x="2718536" y="160299"/>
                  </a:lnTo>
                  <a:lnTo>
                    <a:pt x="2717012" y="160299"/>
                  </a:lnTo>
                  <a:lnTo>
                    <a:pt x="2713964" y="157251"/>
                  </a:lnTo>
                  <a:lnTo>
                    <a:pt x="2707779" y="157251"/>
                  </a:lnTo>
                  <a:lnTo>
                    <a:pt x="2704719" y="155727"/>
                  </a:lnTo>
                  <a:lnTo>
                    <a:pt x="2686431" y="155727"/>
                  </a:lnTo>
                  <a:lnTo>
                    <a:pt x="2683383" y="157251"/>
                  </a:lnTo>
                  <a:lnTo>
                    <a:pt x="2677287" y="157251"/>
                  </a:lnTo>
                  <a:lnTo>
                    <a:pt x="2675763" y="158775"/>
                  </a:lnTo>
                  <a:lnTo>
                    <a:pt x="2672715" y="160299"/>
                  </a:lnTo>
                  <a:lnTo>
                    <a:pt x="2671203" y="160299"/>
                  </a:lnTo>
                  <a:lnTo>
                    <a:pt x="2671203" y="161823"/>
                  </a:lnTo>
                  <a:lnTo>
                    <a:pt x="2669679" y="163347"/>
                  </a:lnTo>
                  <a:lnTo>
                    <a:pt x="2669679" y="473290"/>
                  </a:lnTo>
                  <a:lnTo>
                    <a:pt x="2671203" y="474814"/>
                  </a:lnTo>
                  <a:lnTo>
                    <a:pt x="2671203" y="476338"/>
                  </a:lnTo>
                  <a:lnTo>
                    <a:pt x="2672715" y="476338"/>
                  </a:lnTo>
                  <a:lnTo>
                    <a:pt x="2675763" y="479386"/>
                  </a:lnTo>
                  <a:lnTo>
                    <a:pt x="2677287" y="479386"/>
                  </a:lnTo>
                  <a:lnTo>
                    <a:pt x="2680335" y="480910"/>
                  </a:lnTo>
                  <a:lnTo>
                    <a:pt x="2715488" y="480910"/>
                  </a:lnTo>
                  <a:lnTo>
                    <a:pt x="2718536" y="479386"/>
                  </a:lnTo>
                  <a:lnTo>
                    <a:pt x="2720060" y="479386"/>
                  </a:lnTo>
                  <a:lnTo>
                    <a:pt x="2723108" y="476338"/>
                  </a:lnTo>
                  <a:lnTo>
                    <a:pt x="2724632" y="476338"/>
                  </a:lnTo>
                  <a:lnTo>
                    <a:pt x="2726156" y="474814"/>
                  </a:lnTo>
                  <a:lnTo>
                    <a:pt x="2726156" y="258025"/>
                  </a:lnTo>
                  <a:lnTo>
                    <a:pt x="2737561" y="244919"/>
                  </a:lnTo>
                  <a:lnTo>
                    <a:pt x="2770352" y="215252"/>
                  </a:lnTo>
                  <a:lnTo>
                    <a:pt x="2811589" y="200012"/>
                  </a:lnTo>
                  <a:lnTo>
                    <a:pt x="2819336" y="200329"/>
                  </a:lnTo>
                  <a:lnTo>
                    <a:pt x="2856407" y="217474"/>
                  </a:lnTo>
                  <a:lnTo>
                    <a:pt x="2874314" y="259003"/>
                  </a:lnTo>
                  <a:lnTo>
                    <a:pt x="2875597" y="473290"/>
                  </a:lnTo>
                  <a:lnTo>
                    <a:pt x="2877121" y="474814"/>
                  </a:lnTo>
                  <a:lnTo>
                    <a:pt x="2877121" y="476338"/>
                  </a:lnTo>
                  <a:lnTo>
                    <a:pt x="2878645" y="476338"/>
                  </a:lnTo>
                  <a:lnTo>
                    <a:pt x="2881693" y="479386"/>
                  </a:lnTo>
                  <a:lnTo>
                    <a:pt x="2884741" y="479386"/>
                  </a:lnTo>
                  <a:lnTo>
                    <a:pt x="2886265" y="480910"/>
                  </a:lnTo>
                  <a:lnTo>
                    <a:pt x="2921419" y="480910"/>
                  </a:lnTo>
                  <a:lnTo>
                    <a:pt x="2924467" y="479386"/>
                  </a:lnTo>
                  <a:lnTo>
                    <a:pt x="2925991" y="479386"/>
                  </a:lnTo>
                  <a:lnTo>
                    <a:pt x="2929039" y="477862"/>
                  </a:lnTo>
                  <a:lnTo>
                    <a:pt x="2932087" y="474814"/>
                  </a:lnTo>
                  <a:close/>
                </a:path>
                <a:path w="7465059" h="603250">
                  <a:moveTo>
                    <a:pt x="3671989" y="59524"/>
                  </a:moveTo>
                  <a:lnTo>
                    <a:pt x="3667417" y="50380"/>
                  </a:lnTo>
                  <a:lnTo>
                    <a:pt x="3662845" y="45808"/>
                  </a:lnTo>
                  <a:lnTo>
                    <a:pt x="3656749" y="42760"/>
                  </a:lnTo>
                  <a:lnTo>
                    <a:pt x="3653701" y="42760"/>
                  </a:lnTo>
                  <a:lnTo>
                    <a:pt x="3650551" y="41236"/>
                  </a:lnTo>
                  <a:lnTo>
                    <a:pt x="3604831" y="41236"/>
                  </a:lnTo>
                  <a:lnTo>
                    <a:pt x="3595687" y="44284"/>
                  </a:lnTo>
                  <a:lnTo>
                    <a:pt x="3591115" y="44284"/>
                  </a:lnTo>
                  <a:lnTo>
                    <a:pt x="3586543" y="47332"/>
                  </a:lnTo>
                  <a:lnTo>
                    <a:pt x="3583495" y="50380"/>
                  </a:lnTo>
                  <a:lnTo>
                    <a:pt x="3580447" y="51904"/>
                  </a:lnTo>
                  <a:lnTo>
                    <a:pt x="3571303" y="65620"/>
                  </a:lnTo>
                  <a:lnTo>
                    <a:pt x="3568255" y="71805"/>
                  </a:lnTo>
                  <a:lnTo>
                    <a:pt x="3566731" y="77901"/>
                  </a:lnTo>
                  <a:lnTo>
                    <a:pt x="3433953" y="393941"/>
                  </a:lnTo>
                  <a:lnTo>
                    <a:pt x="3432429" y="393941"/>
                  </a:lnTo>
                  <a:lnTo>
                    <a:pt x="3310737" y="90093"/>
                  </a:lnTo>
                  <a:lnTo>
                    <a:pt x="3305848" y="77901"/>
                  </a:lnTo>
                  <a:lnTo>
                    <a:pt x="3304324" y="71805"/>
                  </a:lnTo>
                  <a:lnTo>
                    <a:pt x="3301276" y="65620"/>
                  </a:lnTo>
                  <a:lnTo>
                    <a:pt x="3298228" y="61048"/>
                  </a:lnTo>
                  <a:lnTo>
                    <a:pt x="3296704" y="56476"/>
                  </a:lnTo>
                  <a:lnTo>
                    <a:pt x="3292132" y="53428"/>
                  </a:lnTo>
                  <a:lnTo>
                    <a:pt x="3289084" y="50380"/>
                  </a:lnTo>
                  <a:lnTo>
                    <a:pt x="3284512" y="47332"/>
                  </a:lnTo>
                  <a:lnTo>
                    <a:pt x="3279940" y="45808"/>
                  </a:lnTo>
                  <a:lnTo>
                    <a:pt x="3273742" y="44284"/>
                  </a:lnTo>
                  <a:lnTo>
                    <a:pt x="3269170" y="42760"/>
                  </a:lnTo>
                  <a:lnTo>
                    <a:pt x="3263074" y="41236"/>
                  </a:lnTo>
                  <a:lnTo>
                    <a:pt x="3214306" y="41236"/>
                  </a:lnTo>
                  <a:lnTo>
                    <a:pt x="3208210" y="44284"/>
                  </a:lnTo>
                  <a:lnTo>
                    <a:pt x="3203638" y="47332"/>
                  </a:lnTo>
                  <a:lnTo>
                    <a:pt x="3199066" y="51904"/>
                  </a:lnTo>
                  <a:lnTo>
                    <a:pt x="3196018" y="58000"/>
                  </a:lnTo>
                  <a:lnTo>
                    <a:pt x="3196018" y="473290"/>
                  </a:lnTo>
                  <a:lnTo>
                    <a:pt x="3200590" y="477862"/>
                  </a:lnTo>
                  <a:lnTo>
                    <a:pt x="3202114" y="477862"/>
                  </a:lnTo>
                  <a:lnTo>
                    <a:pt x="3203638" y="479386"/>
                  </a:lnTo>
                  <a:lnTo>
                    <a:pt x="3206686" y="479386"/>
                  </a:lnTo>
                  <a:lnTo>
                    <a:pt x="3211258" y="480910"/>
                  </a:lnTo>
                  <a:lnTo>
                    <a:pt x="3237166" y="480910"/>
                  </a:lnTo>
                  <a:lnTo>
                    <a:pt x="3241738" y="479386"/>
                  </a:lnTo>
                  <a:lnTo>
                    <a:pt x="3244786" y="479386"/>
                  </a:lnTo>
                  <a:lnTo>
                    <a:pt x="3246310" y="477862"/>
                  </a:lnTo>
                  <a:lnTo>
                    <a:pt x="3249358" y="477862"/>
                  </a:lnTo>
                  <a:lnTo>
                    <a:pt x="3250882" y="476338"/>
                  </a:lnTo>
                  <a:lnTo>
                    <a:pt x="3250882" y="474814"/>
                  </a:lnTo>
                  <a:lnTo>
                    <a:pt x="3252406" y="474814"/>
                  </a:lnTo>
                  <a:lnTo>
                    <a:pt x="3252406" y="90093"/>
                  </a:lnTo>
                  <a:lnTo>
                    <a:pt x="3401949" y="471766"/>
                  </a:lnTo>
                  <a:lnTo>
                    <a:pt x="3401949" y="473290"/>
                  </a:lnTo>
                  <a:lnTo>
                    <a:pt x="3406521" y="477862"/>
                  </a:lnTo>
                  <a:lnTo>
                    <a:pt x="3408045" y="477862"/>
                  </a:lnTo>
                  <a:lnTo>
                    <a:pt x="3409569" y="479386"/>
                  </a:lnTo>
                  <a:lnTo>
                    <a:pt x="3412617" y="479386"/>
                  </a:lnTo>
                  <a:lnTo>
                    <a:pt x="3415665" y="480910"/>
                  </a:lnTo>
                  <a:lnTo>
                    <a:pt x="3446145" y="480910"/>
                  </a:lnTo>
                  <a:lnTo>
                    <a:pt x="3447669" y="479386"/>
                  </a:lnTo>
                  <a:lnTo>
                    <a:pt x="3450717" y="479386"/>
                  </a:lnTo>
                  <a:lnTo>
                    <a:pt x="3453765" y="477862"/>
                  </a:lnTo>
                  <a:lnTo>
                    <a:pt x="3455289" y="477862"/>
                  </a:lnTo>
                  <a:lnTo>
                    <a:pt x="3455289" y="476338"/>
                  </a:lnTo>
                  <a:lnTo>
                    <a:pt x="3458337" y="473290"/>
                  </a:lnTo>
                  <a:lnTo>
                    <a:pt x="3458337" y="471766"/>
                  </a:lnTo>
                  <a:lnTo>
                    <a:pt x="3490391" y="393941"/>
                  </a:lnTo>
                  <a:lnTo>
                    <a:pt x="3615499" y="90093"/>
                  </a:lnTo>
                  <a:lnTo>
                    <a:pt x="3615499" y="474814"/>
                  </a:lnTo>
                  <a:lnTo>
                    <a:pt x="3617023" y="474814"/>
                  </a:lnTo>
                  <a:lnTo>
                    <a:pt x="3620071" y="477862"/>
                  </a:lnTo>
                  <a:lnTo>
                    <a:pt x="3621595" y="477862"/>
                  </a:lnTo>
                  <a:lnTo>
                    <a:pt x="3623119" y="479386"/>
                  </a:lnTo>
                  <a:lnTo>
                    <a:pt x="3626167" y="479386"/>
                  </a:lnTo>
                  <a:lnTo>
                    <a:pt x="3630739" y="480910"/>
                  </a:lnTo>
                  <a:lnTo>
                    <a:pt x="3656749" y="480910"/>
                  </a:lnTo>
                  <a:lnTo>
                    <a:pt x="3661321" y="479386"/>
                  </a:lnTo>
                  <a:lnTo>
                    <a:pt x="3664369" y="479386"/>
                  </a:lnTo>
                  <a:lnTo>
                    <a:pt x="3665893" y="477862"/>
                  </a:lnTo>
                  <a:lnTo>
                    <a:pt x="3668941" y="477862"/>
                  </a:lnTo>
                  <a:lnTo>
                    <a:pt x="3670465" y="476338"/>
                  </a:lnTo>
                  <a:lnTo>
                    <a:pt x="3670465" y="474814"/>
                  </a:lnTo>
                  <a:lnTo>
                    <a:pt x="3671989" y="474814"/>
                  </a:lnTo>
                  <a:lnTo>
                    <a:pt x="3671989" y="90093"/>
                  </a:lnTo>
                  <a:lnTo>
                    <a:pt x="3671989" y="59524"/>
                  </a:lnTo>
                  <a:close/>
                </a:path>
                <a:path w="7465059" h="603250">
                  <a:moveTo>
                    <a:pt x="4064038" y="316026"/>
                  </a:moveTo>
                  <a:lnTo>
                    <a:pt x="4058894" y="262801"/>
                  </a:lnTo>
                  <a:lnTo>
                    <a:pt x="4043451" y="218503"/>
                  </a:lnTo>
                  <a:lnTo>
                    <a:pt x="4029786" y="198488"/>
                  </a:lnTo>
                  <a:lnTo>
                    <a:pt x="4027373" y="195440"/>
                  </a:lnTo>
                  <a:lnTo>
                    <a:pt x="4017657" y="184835"/>
                  </a:lnTo>
                  <a:lnTo>
                    <a:pt x="4006799" y="175780"/>
                  </a:lnTo>
                  <a:lnTo>
                    <a:pt x="4005961" y="175260"/>
                  </a:lnTo>
                  <a:lnTo>
                    <a:pt x="4005961" y="316026"/>
                  </a:lnTo>
                  <a:lnTo>
                    <a:pt x="4005961" y="322122"/>
                  </a:lnTo>
                  <a:lnTo>
                    <a:pt x="3999979" y="367779"/>
                  </a:lnTo>
                  <a:lnTo>
                    <a:pt x="3983177" y="406133"/>
                  </a:lnTo>
                  <a:lnTo>
                    <a:pt x="3944747" y="434289"/>
                  </a:lnTo>
                  <a:lnTo>
                    <a:pt x="3911447" y="438137"/>
                  </a:lnTo>
                  <a:lnTo>
                    <a:pt x="3899179" y="437565"/>
                  </a:lnTo>
                  <a:lnTo>
                    <a:pt x="3858653" y="423875"/>
                  </a:lnTo>
                  <a:lnTo>
                    <a:pt x="3833672" y="394512"/>
                  </a:lnTo>
                  <a:lnTo>
                    <a:pt x="3820960" y="353428"/>
                  </a:lnTo>
                  <a:lnTo>
                    <a:pt x="3818458" y="316026"/>
                  </a:lnTo>
                  <a:lnTo>
                    <a:pt x="3818915" y="305015"/>
                  </a:lnTo>
                  <a:lnTo>
                    <a:pt x="3827322" y="259334"/>
                  </a:lnTo>
                  <a:lnTo>
                    <a:pt x="3847541" y="224370"/>
                  </a:lnTo>
                  <a:lnTo>
                    <a:pt x="3879748" y="202996"/>
                  </a:lnTo>
                  <a:lnTo>
                    <a:pt x="3912971" y="198488"/>
                  </a:lnTo>
                  <a:lnTo>
                    <a:pt x="3926103" y="199059"/>
                  </a:lnTo>
                  <a:lnTo>
                    <a:pt x="3965854" y="212763"/>
                  </a:lnTo>
                  <a:lnTo>
                    <a:pt x="3991381" y="242811"/>
                  </a:lnTo>
                  <a:lnTo>
                    <a:pt x="4003459" y="283248"/>
                  </a:lnTo>
                  <a:lnTo>
                    <a:pt x="4005961" y="316026"/>
                  </a:lnTo>
                  <a:lnTo>
                    <a:pt x="4005961" y="175260"/>
                  </a:lnTo>
                  <a:lnTo>
                    <a:pt x="3966476" y="157581"/>
                  </a:lnTo>
                  <a:lnTo>
                    <a:pt x="3916019" y="151155"/>
                  </a:lnTo>
                  <a:lnTo>
                    <a:pt x="3897160" y="151993"/>
                  </a:lnTo>
                  <a:lnTo>
                    <a:pt x="3847439" y="163347"/>
                  </a:lnTo>
                  <a:lnTo>
                    <a:pt x="3809200" y="188506"/>
                  </a:lnTo>
                  <a:lnTo>
                    <a:pt x="3782390" y="223685"/>
                  </a:lnTo>
                  <a:lnTo>
                    <a:pt x="3765626" y="268897"/>
                  </a:lnTo>
                  <a:lnTo>
                    <a:pt x="3760482" y="322122"/>
                  </a:lnTo>
                  <a:lnTo>
                    <a:pt x="3761054" y="340182"/>
                  </a:lnTo>
                  <a:lnTo>
                    <a:pt x="3769626" y="390804"/>
                  </a:lnTo>
                  <a:lnTo>
                    <a:pt x="3788486" y="430974"/>
                  </a:lnTo>
                  <a:lnTo>
                    <a:pt x="3817823" y="461086"/>
                  </a:lnTo>
                  <a:lnTo>
                    <a:pt x="3858704" y="479691"/>
                  </a:lnTo>
                  <a:lnTo>
                    <a:pt x="3909923" y="485482"/>
                  </a:lnTo>
                  <a:lnTo>
                    <a:pt x="3927919" y="484644"/>
                  </a:lnTo>
                  <a:lnTo>
                    <a:pt x="3977081" y="473290"/>
                  </a:lnTo>
                  <a:lnTo>
                    <a:pt x="4015219" y="448818"/>
                  </a:lnTo>
                  <a:lnTo>
                    <a:pt x="4042689" y="412991"/>
                  </a:lnTo>
                  <a:lnTo>
                    <a:pt x="4058894" y="367779"/>
                  </a:lnTo>
                  <a:lnTo>
                    <a:pt x="4063466" y="334060"/>
                  </a:lnTo>
                  <a:lnTo>
                    <a:pt x="4064038" y="316026"/>
                  </a:lnTo>
                  <a:close/>
                </a:path>
                <a:path w="7465059" h="603250">
                  <a:moveTo>
                    <a:pt x="4407217" y="16852"/>
                  </a:moveTo>
                  <a:lnTo>
                    <a:pt x="4405693" y="15227"/>
                  </a:lnTo>
                  <a:lnTo>
                    <a:pt x="4404169" y="13703"/>
                  </a:lnTo>
                  <a:lnTo>
                    <a:pt x="4402645" y="13703"/>
                  </a:lnTo>
                  <a:lnTo>
                    <a:pt x="4401121" y="12179"/>
                  </a:lnTo>
                  <a:lnTo>
                    <a:pt x="4399597" y="12179"/>
                  </a:lnTo>
                  <a:lnTo>
                    <a:pt x="4396549" y="10655"/>
                  </a:lnTo>
                  <a:lnTo>
                    <a:pt x="4391977" y="10655"/>
                  </a:lnTo>
                  <a:lnTo>
                    <a:pt x="4388929" y="9131"/>
                  </a:lnTo>
                  <a:lnTo>
                    <a:pt x="4373689" y="9131"/>
                  </a:lnTo>
                  <a:lnTo>
                    <a:pt x="4369117" y="10655"/>
                  </a:lnTo>
                  <a:lnTo>
                    <a:pt x="4361497" y="10655"/>
                  </a:lnTo>
                  <a:lnTo>
                    <a:pt x="4358449" y="12179"/>
                  </a:lnTo>
                  <a:lnTo>
                    <a:pt x="4356925" y="12179"/>
                  </a:lnTo>
                  <a:lnTo>
                    <a:pt x="4353877" y="13703"/>
                  </a:lnTo>
                  <a:lnTo>
                    <a:pt x="4352353" y="15227"/>
                  </a:lnTo>
                  <a:lnTo>
                    <a:pt x="4350829" y="16852"/>
                  </a:lnTo>
                  <a:lnTo>
                    <a:pt x="4350829" y="196964"/>
                  </a:lnTo>
                  <a:lnTo>
                    <a:pt x="4350829" y="256501"/>
                  </a:lnTo>
                  <a:lnTo>
                    <a:pt x="4350829" y="378612"/>
                  </a:lnTo>
                  <a:lnTo>
                    <a:pt x="4344340" y="386232"/>
                  </a:lnTo>
                  <a:lnTo>
                    <a:pt x="4314977" y="416420"/>
                  </a:lnTo>
                  <a:lnTo>
                    <a:pt x="4276064" y="436613"/>
                  </a:lnTo>
                  <a:lnTo>
                    <a:pt x="4268444" y="438137"/>
                  </a:lnTo>
                  <a:lnTo>
                    <a:pt x="4260824" y="438137"/>
                  </a:lnTo>
                  <a:lnTo>
                    <a:pt x="4224248" y="427469"/>
                  </a:lnTo>
                  <a:lnTo>
                    <a:pt x="4197032" y="391464"/>
                  </a:lnTo>
                  <a:lnTo>
                    <a:pt x="4189095" y="361848"/>
                  </a:lnTo>
                  <a:lnTo>
                    <a:pt x="4187101" y="350405"/>
                  </a:lnTo>
                  <a:lnTo>
                    <a:pt x="4185666" y="338937"/>
                  </a:lnTo>
                  <a:lnTo>
                    <a:pt x="4184815" y="327482"/>
                  </a:lnTo>
                  <a:lnTo>
                    <a:pt x="4184523" y="316026"/>
                  </a:lnTo>
                  <a:lnTo>
                    <a:pt x="4184815" y="305511"/>
                  </a:lnTo>
                  <a:lnTo>
                    <a:pt x="4191673" y="263258"/>
                  </a:lnTo>
                  <a:lnTo>
                    <a:pt x="4207700" y="228282"/>
                  </a:lnTo>
                  <a:lnTo>
                    <a:pt x="4243298" y="202298"/>
                  </a:lnTo>
                  <a:lnTo>
                    <a:pt x="4263872" y="200012"/>
                  </a:lnTo>
                  <a:lnTo>
                    <a:pt x="4275036" y="200875"/>
                  </a:lnTo>
                  <a:lnTo>
                    <a:pt x="4317797" y="222351"/>
                  </a:lnTo>
                  <a:lnTo>
                    <a:pt x="4350829" y="256501"/>
                  </a:lnTo>
                  <a:lnTo>
                    <a:pt x="4350829" y="196964"/>
                  </a:lnTo>
                  <a:lnTo>
                    <a:pt x="4318000" y="169672"/>
                  </a:lnTo>
                  <a:lnTo>
                    <a:pt x="4271188" y="151993"/>
                  </a:lnTo>
                  <a:lnTo>
                    <a:pt x="4257776" y="151155"/>
                  </a:lnTo>
                  <a:lnTo>
                    <a:pt x="4242308" y="151993"/>
                  </a:lnTo>
                  <a:lnTo>
                    <a:pt x="4201287" y="163347"/>
                  </a:lnTo>
                  <a:lnTo>
                    <a:pt x="4169575" y="187007"/>
                  </a:lnTo>
                  <a:lnTo>
                    <a:pt x="4146232" y="222123"/>
                  </a:lnTo>
                  <a:lnTo>
                    <a:pt x="4131754" y="268262"/>
                  </a:lnTo>
                  <a:lnTo>
                    <a:pt x="4126611" y="322122"/>
                  </a:lnTo>
                  <a:lnTo>
                    <a:pt x="4127169" y="338823"/>
                  </a:lnTo>
                  <a:lnTo>
                    <a:pt x="4134231" y="386232"/>
                  </a:lnTo>
                  <a:lnTo>
                    <a:pt x="4149026" y="426402"/>
                  </a:lnTo>
                  <a:lnTo>
                    <a:pt x="4172331" y="457466"/>
                  </a:lnTo>
                  <a:lnTo>
                    <a:pt x="4206595" y="478409"/>
                  </a:lnTo>
                  <a:lnTo>
                    <a:pt x="4251680" y="485482"/>
                  </a:lnTo>
                  <a:lnTo>
                    <a:pt x="4266273" y="484619"/>
                  </a:lnTo>
                  <a:lnTo>
                    <a:pt x="4308068" y="471766"/>
                  </a:lnTo>
                  <a:lnTo>
                    <a:pt x="4345241" y="442582"/>
                  </a:lnTo>
                  <a:lnTo>
                    <a:pt x="4356925" y="430517"/>
                  </a:lnTo>
                  <a:lnTo>
                    <a:pt x="4356925" y="473290"/>
                  </a:lnTo>
                  <a:lnTo>
                    <a:pt x="4358449" y="474814"/>
                  </a:lnTo>
                  <a:lnTo>
                    <a:pt x="4358449" y="476338"/>
                  </a:lnTo>
                  <a:lnTo>
                    <a:pt x="4359973" y="476338"/>
                  </a:lnTo>
                  <a:lnTo>
                    <a:pt x="4363021" y="479386"/>
                  </a:lnTo>
                  <a:lnTo>
                    <a:pt x="4364545" y="479386"/>
                  </a:lnTo>
                  <a:lnTo>
                    <a:pt x="4367593" y="480910"/>
                  </a:lnTo>
                  <a:lnTo>
                    <a:pt x="4398073" y="480910"/>
                  </a:lnTo>
                  <a:lnTo>
                    <a:pt x="4399597" y="479386"/>
                  </a:lnTo>
                  <a:lnTo>
                    <a:pt x="4401121" y="479386"/>
                  </a:lnTo>
                  <a:lnTo>
                    <a:pt x="4404169" y="477862"/>
                  </a:lnTo>
                  <a:lnTo>
                    <a:pt x="4407217" y="474814"/>
                  </a:lnTo>
                  <a:lnTo>
                    <a:pt x="4407217" y="430517"/>
                  </a:lnTo>
                  <a:lnTo>
                    <a:pt x="4407217" y="200012"/>
                  </a:lnTo>
                  <a:lnTo>
                    <a:pt x="4407217" y="196964"/>
                  </a:lnTo>
                  <a:lnTo>
                    <a:pt x="4407217" y="16852"/>
                  </a:lnTo>
                  <a:close/>
                </a:path>
                <a:path w="7465059" h="603250">
                  <a:moveTo>
                    <a:pt x="4768799" y="296214"/>
                  </a:moveTo>
                  <a:lnTo>
                    <a:pt x="4764938" y="252615"/>
                  </a:lnTo>
                  <a:lnTo>
                    <a:pt x="4752035" y="214503"/>
                  </a:lnTo>
                  <a:lnTo>
                    <a:pt x="4739475" y="195440"/>
                  </a:lnTo>
                  <a:lnTo>
                    <a:pt x="4738319" y="193916"/>
                  </a:lnTo>
                  <a:lnTo>
                    <a:pt x="4729746" y="184429"/>
                  </a:lnTo>
                  <a:lnTo>
                    <a:pt x="4720031" y="176352"/>
                  </a:lnTo>
                  <a:lnTo>
                    <a:pt x="4713935" y="172453"/>
                  </a:lnTo>
                  <a:lnTo>
                    <a:pt x="4713935" y="288594"/>
                  </a:lnTo>
                  <a:lnTo>
                    <a:pt x="4549152" y="288594"/>
                  </a:lnTo>
                  <a:lnTo>
                    <a:pt x="4549457" y="279425"/>
                  </a:lnTo>
                  <a:lnTo>
                    <a:pt x="4550486" y="270421"/>
                  </a:lnTo>
                  <a:lnTo>
                    <a:pt x="4552366" y="261721"/>
                  </a:lnTo>
                  <a:lnTo>
                    <a:pt x="4555248" y="253453"/>
                  </a:lnTo>
                  <a:lnTo>
                    <a:pt x="4558055" y="244830"/>
                  </a:lnTo>
                  <a:lnTo>
                    <a:pt x="4582871" y="211823"/>
                  </a:lnTo>
                  <a:lnTo>
                    <a:pt x="4623054" y="195783"/>
                  </a:lnTo>
                  <a:lnTo>
                    <a:pt x="4633061" y="195440"/>
                  </a:lnTo>
                  <a:lnTo>
                    <a:pt x="4652238" y="196900"/>
                  </a:lnTo>
                  <a:lnTo>
                    <a:pt x="4694123" y="219824"/>
                  </a:lnTo>
                  <a:lnTo>
                    <a:pt x="4712767" y="267970"/>
                  </a:lnTo>
                  <a:lnTo>
                    <a:pt x="4713935" y="288594"/>
                  </a:lnTo>
                  <a:lnTo>
                    <a:pt x="4713935" y="172453"/>
                  </a:lnTo>
                  <a:lnTo>
                    <a:pt x="4668888" y="154393"/>
                  </a:lnTo>
                  <a:lnTo>
                    <a:pt x="4636109" y="151155"/>
                  </a:lnTo>
                  <a:lnTo>
                    <a:pt x="4619498" y="151993"/>
                  </a:lnTo>
                  <a:lnTo>
                    <a:pt x="4575060" y="163347"/>
                  </a:lnTo>
                  <a:lnTo>
                    <a:pt x="4539056" y="186359"/>
                  </a:lnTo>
                  <a:lnTo>
                    <a:pt x="4511992" y="220789"/>
                  </a:lnTo>
                  <a:lnTo>
                    <a:pt x="4495406" y="266090"/>
                  </a:lnTo>
                  <a:lnTo>
                    <a:pt x="4489615" y="320598"/>
                  </a:lnTo>
                  <a:lnTo>
                    <a:pt x="4490186" y="340639"/>
                  </a:lnTo>
                  <a:lnTo>
                    <a:pt x="4498759" y="392328"/>
                  </a:lnTo>
                  <a:lnTo>
                    <a:pt x="4519854" y="433362"/>
                  </a:lnTo>
                  <a:lnTo>
                    <a:pt x="4550105" y="462419"/>
                  </a:lnTo>
                  <a:lnTo>
                    <a:pt x="4590910" y="479691"/>
                  </a:lnTo>
                  <a:lnTo>
                    <a:pt x="4642205" y="485482"/>
                  </a:lnTo>
                  <a:lnTo>
                    <a:pt x="4652467" y="485216"/>
                  </a:lnTo>
                  <a:lnTo>
                    <a:pt x="4691621" y="481025"/>
                  </a:lnTo>
                  <a:lnTo>
                    <a:pt x="4715459" y="474814"/>
                  </a:lnTo>
                  <a:lnTo>
                    <a:pt x="4722901" y="473405"/>
                  </a:lnTo>
                  <a:lnTo>
                    <a:pt x="4753559" y="458050"/>
                  </a:lnTo>
                  <a:lnTo>
                    <a:pt x="4753559" y="456526"/>
                  </a:lnTo>
                  <a:lnTo>
                    <a:pt x="4755083" y="456526"/>
                  </a:lnTo>
                  <a:lnTo>
                    <a:pt x="4755083" y="451954"/>
                  </a:lnTo>
                  <a:lnTo>
                    <a:pt x="4756607" y="450430"/>
                  </a:lnTo>
                  <a:lnTo>
                    <a:pt x="4756607" y="441185"/>
                  </a:lnTo>
                  <a:lnTo>
                    <a:pt x="4756607" y="425945"/>
                  </a:lnTo>
                  <a:lnTo>
                    <a:pt x="4755083" y="424421"/>
                  </a:lnTo>
                  <a:lnTo>
                    <a:pt x="4755083" y="422897"/>
                  </a:lnTo>
                  <a:lnTo>
                    <a:pt x="4753559" y="419849"/>
                  </a:lnTo>
                  <a:lnTo>
                    <a:pt x="4752035" y="418325"/>
                  </a:lnTo>
                  <a:lnTo>
                    <a:pt x="4741367" y="418325"/>
                  </a:lnTo>
                  <a:lnTo>
                    <a:pt x="4735271" y="421373"/>
                  </a:lnTo>
                  <a:lnTo>
                    <a:pt x="4730699" y="422897"/>
                  </a:lnTo>
                  <a:lnTo>
                    <a:pt x="4694199" y="435216"/>
                  </a:lnTo>
                  <a:lnTo>
                    <a:pt x="4686401" y="436613"/>
                  </a:lnTo>
                  <a:lnTo>
                    <a:pt x="4677207" y="438619"/>
                  </a:lnTo>
                  <a:lnTo>
                    <a:pt x="4667732" y="440042"/>
                  </a:lnTo>
                  <a:lnTo>
                    <a:pt x="4657687" y="440905"/>
                  </a:lnTo>
                  <a:lnTo>
                    <a:pt x="4646777" y="441185"/>
                  </a:lnTo>
                  <a:lnTo>
                    <a:pt x="4634281" y="440613"/>
                  </a:lnTo>
                  <a:lnTo>
                    <a:pt x="4592167" y="428066"/>
                  </a:lnTo>
                  <a:lnTo>
                    <a:pt x="4560392" y="394284"/>
                  </a:lnTo>
                  <a:lnTo>
                    <a:pt x="4550295" y="353834"/>
                  </a:lnTo>
                  <a:lnTo>
                    <a:pt x="4549152" y="329742"/>
                  </a:lnTo>
                  <a:lnTo>
                    <a:pt x="4753559" y="329742"/>
                  </a:lnTo>
                  <a:lnTo>
                    <a:pt x="4758131" y="328218"/>
                  </a:lnTo>
                  <a:lnTo>
                    <a:pt x="4762703" y="323646"/>
                  </a:lnTo>
                  <a:lnTo>
                    <a:pt x="4767275" y="320598"/>
                  </a:lnTo>
                  <a:lnTo>
                    <a:pt x="4768799" y="314502"/>
                  </a:lnTo>
                  <a:lnTo>
                    <a:pt x="4768799" y="296214"/>
                  </a:lnTo>
                  <a:close/>
                </a:path>
                <a:path w="7465059" h="603250">
                  <a:moveTo>
                    <a:pt x="4910709" y="15227"/>
                  </a:moveTo>
                  <a:lnTo>
                    <a:pt x="4909185" y="13703"/>
                  </a:lnTo>
                  <a:lnTo>
                    <a:pt x="4907661" y="13703"/>
                  </a:lnTo>
                  <a:lnTo>
                    <a:pt x="4904613" y="10655"/>
                  </a:lnTo>
                  <a:lnTo>
                    <a:pt x="4903089" y="10655"/>
                  </a:lnTo>
                  <a:lnTo>
                    <a:pt x="4900041" y="9131"/>
                  </a:lnTo>
                  <a:lnTo>
                    <a:pt x="4892421" y="9131"/>
                  </a:lnTo>
                  <a:lnTo>
                    <a:pt x="4887849" y="7607"/>
                  </a:lnTo>
                  <a:lnTo>
                    <a:pt x="4877092" y="7607"/>
                  </a:lnTo>
                  <a:lnTo>
                    <a:pt x="4872520" y="9131"/>
                  </a:lnTo>
                  <a:lnTo>
                    <a:pt x="4864900" y="9131"/>
                  </a:lnTo>
                  <a:lnTo>
                    <a:pt x="4861852" y="10655"/>
                  </a:lnTo>
                  <a:lnTo>
                    <a:pt x="4860328" y="10655"/>
                  </a:lnTo>
                  <a:lnTo>
                    <a:pt x="4857280" y="13703"/>
                  </a:lnTo>
                  <a:lnTo>
                    <a:pt x="4855756" y="13703"/>
                  </a:lnTo>
                  <a:lnTo>
                    <a:pt x="4855756" y="15227"/>
                  </a:lnTo>
                  <a:lnTo>
                    <a:pt x="4854232" y="16852"/>
                  </a:lnTo>
                  <a:lnTo>
                    <a:pt x="4854232" y="473290"/>
                  </a:lnTo>
                  <a:lnTo>
                    <a:pt x="4855756" y="474814"/>
                  </a:lnTo>
                  <a:lnTo>
                    <a:pt x="4855756" y="476338"/>
                  </a:lnTo>
                  <a:lnTo>
                    <a:pt x="4857280" y="476338"/>
                  </a:lnTo>
                  <a:lnTo>
                    <a:pt x="4860328" y="479386"/>
                  </a:lnTo>
                  <a:lnTo>
                    <a:pt x="4861852" y="479386"/>
                  </a:lnTo>
                  <a:lnTo>
                    <a:pt x="4864900" y="480910"/>
                  </a:lnTo>
                  <a:lnTo>
                    <a:pt x="4900041" y="480910"/>
                  </a:lnTo>
                  <a:lnTo>
                    <a:pt x="4903089" y="479386"/>
                  </a:lnTo>
                  <a:lnTo>
                    <a:pt x="4904613" y="479386"/>
                  </a:lnTo>
                  <a:lnTo>
                    <a:pt x="4907661" y="476338"/>
                  </a:lnTo>
                  <a:lnTo>
                    <a:pt x="4909185" y="476338"/>
                  </a:lnTo>
                  <a:lnTo>
                    <a:pt x="4910709" y="474814"/>
                  </a:lnTo>
                  <a:lnTo>
                    <a:pt x="4910709" y="471766"/>
                  </a:lnTo>
                  <a:lnTo>
                    <a:pt x="4910709" y="15227"/>
                  </a:lnTo>
                  <a:close/>
                </a:path>
                <a:path w="7465059" h="603250">
                  <a:moveTo>
                    <a:pt x="5205133" y="387756"/>
                  </a:moveTo>
                  <a:lnTo>
                    <a:pt x="5195328" y="347611"/>
                  </a:lnTo>
                  <a:lnTo>
                    <a:pt x="5162918" y="316674"/>
                  </a:lnTo>
                  <a:lnTo>
                    <a:pt x="5134407" y="302691"/>
                  </a:lnTo>
                  <a:lnTo>
                    <a:pt x="5127320" y="299262"/>
                  </a:lnTo>
                  <a:lnTo>
                    <a:pt x="5120462" y="296748"/>
                  </a:lnTo>
                  <a:lnTo>
                    <a:pt x="5106746" y="291122"/>
                  </a:lnTo>
                  <a:lnTo>
                    <a:pt x="5093068" y="286042"/>
                  </a:lnTo>
                  <a:lnTo>
                    <a:pt x="5086553" y="283032"/>
                  </a:lnTo>
                  <a:lnTo>
                    <a:pt x="5080597" y="279730"/>
                  </a:lnTo>
                  <a:lnTo>
                    <a:pt x="5075504" y="276313"/>
                  </a:lnTo>
                  <a:lnTo>
                    <a:pt x="5067782" y="271741"/>
                  </a:lnTo>
                  <a:lnTo>
                    <a:pt x="5061686" y="267169"/>
                  </a:lnTo>
                  <a:lnTo>
                    <a:pt x="5052542" y="254977"/>
                  </a:lnTo>
                  <a:lnTo>
                    <a:pt x="5051018" y="247357"/>
                  </a:lnTo>
                  <a:lnTo>
                    <a:pt x="5051018" y="225920"/>
                  </a:lnTo>
                  <a:lnTo>
                    <a:pt x="5054066" y="221348"/>
                  </a:lnTo>
                  <a:lnTo>
                    <a:pt x="5055590" y="215252"/>
                  </a:lnTo>
                  <a:lnTo>
                    <a:pt x="5060162" y="210680"/>
                  </a:lnTo>
                  <a:lnTo>
                    <a:pt x="5064734" y="207632"/>
                  </a:lnTo>
                  <a:lnTo>
                    <a:pt x="5069306" y="203060"/>
                  </a:lnTo>
                  <a:lnTo>
                    <a:pt x="5075504" y="200012"/>
                  </a:lnTo>
                  <a:lnTo>
                    <a:pt x="5081600" y="198488"/>
                  </a:lnTo>
                  <a:lnTo>
                    <a:pt x="5087569" y="196494"/>
                  </a:lnTo>
                  <a:lnTo>
                    <a:pt x="5093982" y="195059"/>
                  </a:lnTo>
                  <a:lnTo>
                    <a:pt x="5100663" y="194208"/>
                  </a:lnTo>
                  <a:lnTo>
                    <a:pt x="5107508" y="193916"/>
                  </a:lnTo>
                  <a:lnTo>
                    <a:pt x="5115217" y="194208"/>
                  </a:lnTo>
                  <a:lnTo>
                    <a:pt x="5122367" y="195059"/>
                  </a:lnTo>
                  <a:lnTo>
                    <a:pt x="5128933" y="196494"/>
                  </a:lnTo>
                  <a:lnTo>
                    <a:pt x="5144084" y="201536"/>
                  </a:lnTo>
                  <a:lnTo>
                    <a:pt x="5150180" y="203060"/>
                  </a:lnTo>
                  <a:lnTo>
                    <a:pt x="5171605" y="213728"/>
                  </a:lnTo>
                  <a:lnTo>
                    <a:pt x="5176177" y="216776"/>
                  </a:lnTo>
                  <a:lnTo>
                    <a:pt x="5179225" y="218300"/>
                  </a:lnTo>
                  <a:lnTo>
                    <a:pt x="5182273" y="218300"/>
                  </a:lnTo>
                  <a:lnTo>
                    <a:pt x="5185321" y="215252"/>
                  </a:lnTo>
                  <a:lnTo>
                    <a:pt x="5186845" y="215252"/>
                  </a:lnTo>
                  <a:lnTo>
                    <a:pt x="5186845" y="212204"/>
                  </a:lnTo>
                  <a:lnTo>
                    <a:pt x="5188369" y="210680"/>
                  </a:lnTo>
                  <a:lnTo>
                    <a:pt x="5188369" y="206108"/>
                  </a:lnTo>
                  <a:lnTo>
                    <a:pt x="5189893" y="203060"/>
                  </a:lnTo>
                  <a:lnTo>
                    <a:pt x="5189893" y="193916"/>
                  </a:lnTo>
                  <a:lnTo>
                    <a:pt x="5189893" y="189344"/>
                  </a:lnTo>
                  <a:lnTo>
                    <a:pt x="5188369" y="186296"/>
                  </a:lnTo>
                  <a:lnTo>
                    <a:pt x="5188369" y="180200"/>
                  </a:lnTo>
                  <a:lnTo>
                    <a:pt x="5186845" y="178676"/>
                  </a:lnTo>
                  <a:lnTo>
                    <a:pt x="5186845" y="175539"/>
                  </a:lnTo>
                  <a:lnTo>
                    <a:pt x="5183797" y="172491"/>
                  </a:lnTo>
                  <a:lnTo>
                    <a:pt x="5180749" y="170967"/>
                  </a:lnTo>
                  <a:lnTo>
                    <a:pt x="5179225" y="169443"/>
                  </a:lnTo>
                  <a:lnTo>
                    <a:pt x="5176177" y="167919"/>
                  </a:lnTo>
                  <a:lnTo>
                    <a:pt x="5171605" y="164871"/>
                  </a:lnTo>
                  <a:lnTo>
                    <a:pt x="5165509" y="163347"/>
                  </a:lnTo>
                  <a:lnTo>
                    <a:pt x="5160848" y="160299"/>
                  </a:lnTo>
                  <a:lnTo>
                    <a:pt x="5154752" y="158775"/>
                  </a:lnTo>
                  <a:lnTo>
                    <a:pt x="5147132" y="155727"/>
                  </a:lnTo>
                  <a:lnTo>
                    <a:pt x="5141036" y="154203"/>
                  </a:lnTo>
                  <a:lnTo>
                    <a:pt x="5131892" y="152679"/>
                  </a:lnTo>
                  <a:lnTo>
                    <a:pt x="5124272" y="152679"/>
                  </a:lnTo>
                  <a:lnTo>
                    <a:pt x="5116652" y="151155"/>
                  </a:lnTo>
                  <a:lnTo>
                    <a:pt x="5107508" y="151155"/>
                  </a:lnTo>
                  <a:lnTo>
                    <a:pt x="5094313" y="151701"/>
                  </a:lnTo>
                  <a:lnTo>
                    <a:pt x="5048897" y="162725"/>
                  </a:lnTo>
                  <a:lnTo>
                    <a:pt x="5012728" y="192011"/>
                  </a:lnTo>
                  <a:lnTo>
                    <a:pt x="4997983" y="232968"/>
                  </a:lnTo>
                  <a:lnTo>
                    <a:pt x="4997678" y="241261"/>
                  </a:lnTo>
                  <a:lnTo>
                    <a:pt x="4997983" y="251244"/>
                  </a:lnTo>
                  <a:lnTo>
                    <a:pt x="5011585" y="290499"/>
                  </a:lnTo>
                  <a:lnTo>
                    <a:pt x="5044922" y="319074"/>
                  </a:lnTo>
                  <a:lnTo>
                    <a:pt x="5066817" y="329361"/>
                  </a:lnTo>
                  <a:lnTo>
                    <a:pt x="5073980" y="332790"/>
                  </a:lnTo>
                  <a:lnTo>
                    <a:pt x="5080838" y="335330"/>
                  </a:lnTo>
                  <a:lnTo>
                    <a:pt x="5094554" y="341020"/>
                  </a:lnTo>
                  <a:lnTo>
                    <a:pt x="5101412" y="343560"/>
                  </a:lnTo>
                  <a:lnTo>
                    <a:pt x="5139512" y="364896"/>
                  </a:lnTo>
                  <a:lnTo>
                    <a:pt x="5142560" y="370992"/>
                  </a:lnTo>
                  <a:lnTo>
                    <a:pt x="5147132" y="377088"/>
                  </a:lnTo>
                  <a:lnTo>
                    <a:pt x="5150180" y="384708"/>
                  </a:lnTo>
                  <a:lnTo>
                    <a:pt x="5150180" y="401561"/>
                  </a:lnTo>
                  <a:lnTo>
                    <a:pt x="5148656" y="407657"/>
                  </a:lnTo>
                  <a:lnTo>
                    <a:pt x="5142560" y="419849"/>
                  </a:lnTo>
                  <a:lnTo>
                    <a:pt x="5137988" y="425945"/>
                  </a:lnTo>
                  <a:lnTo>
                    <a:pt x="5131892" y="428993"/>
                  </a:lnTo>
                  <a:lnTo>
                    <a:pt x="5125796" y="433565"/>
                  </a:lnTo>
                  <a:lnTo>
                    <a:pt x="5086172" y="441185"/>
                  </a:lnTo>
                  <a:lnTo>
                    <a:pt x="5077269" y="440905"/>
                  </a:lnTo>
                  <a:lnTo>
                    <a:pt x="5039779" y="431850"/>
                  </a:lnTo>
                  <a:lnTo>
                    <a:pt x="5028158" y="425945"/>
                  </a:lnTo>
                  <a:lnTo>
                    <a:pt x="5020538" y="422897"/>
                  </a:lnTo>
                  <a:lnTo>
                    <a:pt x="5014442" y="419849"/>
                  </a:lnTo>
                  <a:lnTo>
                    <a:pt x="5005298" y="413753"/>
                  </a:lnTo>
                  <a:lnTo>
                    <a:pt x="5000726" y="412229"/>
                  </a:lnTo>
                  <a:lnTo>
                    <a:pt x="4996154" y="412229"/>
                  </a:lnTo>
                  <a:lnTo>
                    <a:pt x="4994630" y="413753"/>
                  </a:lnTo>
                  <a:lnTo>
                    <a:pt x="4993106" y="413753"/>
                  </a:lnTo>
                  <a:lnTo>
                    <a:pt x="4993106" y="415277"/>
                  </a:lnTo>
                  <a:lnTo>
                    <a:pt x="4991582" y="416801"/>
                  </a:lnTo>
                  <a:lnTo>
                    <a:pt x="4991582" y="419849"/>
                  </a:lnTo>
                  <a:lnTo>
                    <a:pt x="4990058" y="421373"/>
                  </a:lnTo>
                  <a:lnTo>
                    <a:pt x="4990058" y="447382"/>
                  </a:lnTo>
                  <a:lnTo>
                    <a:pt x="4993106" y="456526"/>
                  </a:lnTo>
                  <a:lnTo>
                    <a:pt x="4994630" y="459574"/>
                  </a:lnTo>
                  <a:lnTo>
                    <a:pt x="4999202" y="464146"/>
                  </a:lnTo>
                  <a:lnTo>
                    <a:pt x="5003774" y="465670"/>
                  </a:lnTo>
                  <a:lnTo>
                    <a:pt x="5008346" y="468718"/>
                  </a:lnTo>
                  <a:lnTo>
                    <a:pt x="5020538" y="474814"/>
                  </a:lnTo>
                  <a:lnTo>
                    <a:pt x="5028158" y="476338"/>
                  </a:lnTo>
                  <a:lnTo>
                    <a:pt x="5034140" y="478383"/>
                  </a:lnTo>
                  <a:lnTo>
                    <a:pt x="5040541" y="480148"/>
                  </a:lnTo>
                  <a:lnTo>
                    <a:pt x="5047234" y="481914"/>
                  </a:lnTo>
                  <a:lnTo>
                    <a:pt x="5054066" y="483958"/>
                  </a:lnTo>
                  <a:lnTo>
                    <a:pt x="5062080" y="484835"/>
                  </a:lnTo>
                  <a:lnTo>
                    <a:pt x="5070119" y="485292"/>
                  </a:lnTo>
                  <a:lnTo>
                    <a:pt x="5078146" y="485457"/>
                  </a:lnTo>
                  <a:lnTo>
                    <a:pt x="5086172" y="485482"/>
                  </a:lnTo>
                  <a:lnTo>
                    <a:pt x="5098694" y="485178"/>
                  </a:lnTo>
                  <a:lnTo>
                    <a:pt x="5144300" y="475665"/>
                  </a:lnTo>
                  <a:lnTo>
                    <a:pt x="5179060" y="453936"/>
                  </a:lnTo>
                  <a:lnTo>
                    <a:pt x="5188877" y="441185"/>
                  </a:lnTo>
                  <a:lnTo>
                    <a:pt x="5191112" y="437870"/>
                  </a:lnTo>
                  <a:lnTo>
                    <a:pt x="5195925" y="429120"/>
                  </a:lnTo>
                  <a:lnTo>
                    <a:pt x="5199989" y="420217"/>
                  </a:lnTo>
                  <a:lnTo>
                    <a:pt x="5202847" y="410133"/>
                  </a:lnTo>
                  <a:lnTo>
                    <a:pt x="5204561" y="399173"/>
                  </a:lnTo>
                  <a:lnTo>
                    <a:pt x="5205133" y="387756"/>
                  </a:lnTo>
                  <a:close/>
                </a:path>
                <a:path w="7465059" h="603250">
                  <a:moveTo>
                    <a:pt x="5557558" y="6096"/>
                  </a:moveTo>
                  <a:lnTo>
                    <a:pt x="5552986" y="1524"/>
                  </a:lnTo>
                  <a:lnTo>
                    <a:pt x="5549938" y="1524"/>
                  </a:lnTo>
                  <a:lnTo>
                    <a:pt x="5546890" y="0"/>
                  </a:lnTo>
                  <a:lnTo>
                    <a:pt x="5519356" y="0"/>
                  </a:lnTo>
                  <a:lnTo>
                    <a:pt x="5516308" y="1524"/>
                  </a:lnTo>
                  <a:lnTo>
                    <a:pt x="5513260" y="1524"/>
                  </a:lnTo>
                  <a:lnTo>
                    <a:pt x="5511736" y="3048"/>
                  </a:lnTo>
                  <a:lnTo>
                    <a:pt x="5510212" y="3048"/>
                  </a:lnTo>
                  <a:lnTo>
                    <a:pt x="5510212" y="4572"/>
                  </a:lnTo>
                  <a:lnTo>
                    <a:pt x="5508688" y="4572"/>
                  </a:lnTo>
                  <a:lnTo>
                    <a:pt x="5508688" y="6096"/>
                  </a:lnTo>
                  <a:lnTo>
                    <a:pt x="5492877" y="40665"/>
                  </a:lnTo>
                  <a:lnTo>
                    <a:pt x="5478208" y="76390"/>
                  </a:lnTo>
                  <a:lnTo>
                    <a:pt x="5453824" y="148107"/>
                  </a:lnTo>
                  <a:lnTo>
                    <a:pt x="5442597" y="203695"/>
                  </a:lnTo>
                  <a:lnTo>
                    <a:pt x="5440019" y="222872"/>
                  </a:lnTo>
                  <a:lnTo>
                    <a:pt x="5437136" y="241249"/>
                  </a:lnTo>
                  <a:lnTo>
                    <a:pt x="5435257" y="259740"/>
                  </a:lnTo>
                  <a:lnTo>
                    <a:pt x="5434228" y="278523"/>
                  </a:lnTo>
                  <a:lnTo>
                    <a:pt x="5433923" y="297751"/>
                  </a:lnTo>
                  <a:lnTo>
                    <a:pt x="5434203" y="316953"/>
                  </a:lnTo>
                  <a:lnTo>
                    <a:pt x="5438495" y="374040"/>
                  </a:lnTo>
                  <a:lnTo>
                    <a:pt x="5449252" y="429044"/>
                  </a:lnTo>
                  <a:lnTo>
                    <a:pt x="5464111" y="483781"/>
                  </a:lnTo>
                  <a:lnTo>
                    <a:pt x="5483834" y="537146"/>
                  </a:lnTo>
                  <a:lnTo>
                    <a:pt x="5499836" y="572122"/>
                  </a:lnTo>
                  <a:lnTo>
                    <a:pt x="5508688" y="589305"/>
                  </a:lnTo>
                  <a:lnTo>
                    <a:pt x="5508688" y="590829"/>
                  </a:lnTo>
                  <a:lnTo>
                    <a:pt x="5510212" y="590829"/>
                  </a:lnTo>
                  <a:lnTo>
                    <a:pt x="5511736" y="592353"/>
                  </a:lnTo>
                  <a:lnTo>
                    <a:pt x="5513260" y="592353"/>
                  </a:lnTo>
                  <a:lnTo>
                    <a:pt x="5514784" y="593877"/>
                  </a:lnTo>
                  <a:lnTo>
                    <a:pt x="5516308" y="593877"/>
                  </a:lnTo>
                  <a:lnTo>
                    <a:pt x="5519356" y="595401"/>
                  </a:lnTo>
                  <a:lnTo>
                    <a:pt x="5548414" y="595401"/>
                  </a:lnTo>
                  <a:lnTo>
                    <a:pt x="5551462" y="593877"/>
                  </a:lnTo>
                  <a:lnTo>
                    <a:pt x="5554510" y="593877"/>
                  </a:lnTo>
                  <a:lnTo>
                    <a:pt x="5557558" y="590829"/>
                  </a:lnTo>
                  <a:lnTo>
                    <a:pt x="5557558" y="583209"/>
                  </a:lnTo>
                  <a:lnTo>
                    <a:pt x="5556034" y="581685"/>
                  </a:lnTo>
                  <a:lnTo>
                    <a:pt x="5541734" y="546417"/>
                  </a:lnTo>
                  <a:lnTo>
                    <a:pt x="5517794" y="476453"/>
                  </a:lnTo>
                  <a:lnTo>
                    <a:pt x="5501818" y="405485"/>
                  </a:lnTo>
                  <a:lnTo>
                    <a:pt x="5494337" y="332841"/>
                  </a:lnTo>
                  <a:lnTo>
                    <a:pt x="5493448" y="296227"/>
                  </a:lnTo>
                  <a:lnTo>
                    <a:pt x="5494337" y="260477"/>
                  </a:lnTo>
                  <a:lnTo>
                    <a:pt x="5501818" y="188417"/>
                  </a:lnTo>
                  <a:lnTo>
                    <a:pt x="5517794" y="117221"/>
                  </a:lnTo>
                  <a:lnTo>
                    <a:pt x="5541734" y="47447"/>
                  </a:lnTo>
                  <a:lnTo>
                    <a:pt x="5557558" y="10668"/>
                  </a:lnTo>
                  <a:lnTo>
                    <a:pt x="5557558" y="6096"/>
                  </a:lnTo>
                  <a:close/>
                </a:path>
                <a:path w="7465059" h="603250">
                  <a:moveTo>
                    <a:pt x="5945035" y="354228"/>
                  </a:moveTo>
                  <a:lnTo>
                    <a:pt x="5938939" y="312991"/>
                  </a:lnTo>
                  <a:lnTo>
                    <a:pt x="5917768" y="277837"/>
                  </a:lnTo>
                  <a:lnTo>
                    <a:pt x="5914555" y="274320"/>
                  </a:lnTo>
                  <a:lnTo>
                    <a:pt x="5883986" y="253276"/>
                  </a:lnTo>
                  <a:lnTo>
                    <a:pt x="5883986" y="357276"/>
                  </a:lnTo>
                  <a:lnTo>
                    <a:pt x="5883668" y="366141"/>
                  </a:lnTo>
                  <a:lnTo>
                    <a:pt x="5869889" y="401942"/>
                  </a:lnTo>
                  <a:lnTo>
                    <a:pt x="5833694" y="425958"/>
                  </a:lnTo>
                  <a:lnTo>
                    <a:pt x="5826226" y="428828"/>
                  </a:lnTo>
                  <a:lnTo>
                    <a:pt x="5817794" y="430720"/>
                  </a:lnTo>
                  <a:lnTo>
                    <a:pt x="5808523" y="431736"/>
                  </a:lnTo>
                  <a:lnTo>
                    <a:pt x="5798540" y="432054"/>
                  </a:lnTo>
                  <a:lnTo>
                    <a:pt x="5714631" y="432054"/>
                  </a:lnTo>
                  <a:lnTo>
                    <a:pt x="5714631" y="277837"/>
                  </a:lnTo>
                  <a:lnTo>
                    <a:pt x="5784824" y="277837"/>
                  </a:lnTo>
                  <a:lnTo>
                    <a:pt x="5829122" y="282409"/>
                  </a:lnTo>
                  <a:lnTo>
                    <a:pt x="5865888" y="303479"/>
                  </a:lnTo>
                  <a:lnTo>
                    <a:pt x="5882652" y="339128"/>
                  </a:lnTo>
                  <a:lnTo>
                    <a:pt x="5883986" y="357276"/>
                  </a:lnTo>
                  <a:lnTo>
                    <a:pt x="5883986" y="253276"/>
                  </a:lnTo>
                  <a:lnTo>
                    <a:pt x="5876937" y="250215"/>
                  </a:lnTo>
                  <a:lnTo>
                    <a:pt x="5868479" y="247523"/>
                  </a:lnTo>
                  <a:lnTo>
                    <a:pt x="5859602" y="245833"/>
                  </a:lnTo>
                  <a:lnTo>
                    <a:pt x="5866435" y="242379"/>
                  </a:lnTo>
                  <a:lnTo>
                    <a:pt x="5873127" y="238772"/>
                  </a:lnTo>
                  <a:lnTo>
                    <a:pt x="5879528" y="234861"/>
                  </a:lnTo>
                  <a:lnTo>
                    <a:pt x="5885510" y="230505"/>
                  </a:lnTo>
                  <a:lnTo>
                    <a:pt x="5890082" y="224993"/>
                  </a:lnTo>
                  <a:lnTo>
                    <a:pt x="5894654" y="219646"/>
                  </a:lnTo>
                  <a:lnTo>
                    <a:pt x="5914466" y="181724"/>
                  </a:lnTo>
                  <a:lnTo>
                    <a:pt x="5917514" y="152679"/>
                  </a:lnTo>
                  <a:lnTo>
                    <a:pt x="5916955" y="139496"/>
                  </a:lnTo>
                  <a:lnTo>
                    <a:pt x="5904763" y="95580"/>
                  </a:lnTo>
                  <a:lnTo>
                    <a:pt x="5875413" y="63690"/>
                  </a:lnTo>
                  <a:lnTo>
                    <a:pt x="5858078" y="54330"/>
                  </a:lnTo>
                  <a:lnTo>
                    <a:pt x="5858078" y="158775"/>
                  </a:lnTo>
                  <a:lnTo>
                    <a:pt x="5857786" y="165633"/>
                  </a:lnTo>
                  <a:lnTo>
                    <a:pt x="5844070" y="204089"/>
                  </a:lnTo>
                  <a:lnTo>
                    <a:pt x="5809399" y="227279"/>
                  </a:lnTo>
                  <a:lnTo>
                    <a:pt x="5780252" y="230505"/>
                  </a:lnTo>
                  <a:lnTo>
                    <a:pt x="5714631" y="230505"/>
                  </a:lnTo>
                  <a:lnTo>
                    <a:pt x="5714631" y="88582"/>
                  </a:lnTo>
                  <a:lnTo>
                    <a:pt x="5774156" y="88582"/>
                  </a:lnTo>
                  <a:lnTo>
                    <a:pt x="5815304" y="93154"/>
                  </a:lnTo>
                  <a:lnTo>
                    <a:pt x="5847791" y="117157"/>
                  </a:lnTo>
                  <a:lnTo>
                    <a:pt x="5858078" y="158775"/>
                  </a:lnTo>
                  <a:lnTo>
                    <a:pt x="5858078" y="54330"/>
                  </a:lnTo>
                  <a:lnTo>
                    <a:pt x="5814174" y="43332"/>
                  </a:lnTo>
                  <a:lnTo>
                    <a:pt x="5778728" y="41236"/>
                  </a:lnTo>
                  <a:lnTo>
                    <a:pt x="5673483" y="41236"/>
                  </a:lnTo>
                  <a:lnTo>
                    <a:pt x="5659767" y="50380"/>
                  </a:lnTo>
                  <a:lnTo>
                    <a:pt x="5656719" y="56476"/>
                  </a:lnTo>
                  <a:lnTo>
                    <a:pt x="5656719" y="464146"/>
                  </a:lnTo>
                  <a:lnTo>
                    <a:pt x="5659767" y="470242"/>
                  </a:lnTo>
                  <a:lnTo>
                    <a:pt x="5664339" y="474814"/>
                  </a:lnTo>
                  <a:lnTo>
                    <a:pt x="5668911" y="477862"/>
                  </a:lnTo>
                  <a:lnTo>
                    <a:pt x="5673483" y="479386"/>
                  </a:lnTo>
                  <a:lnTo>
                    <a:pt x="5792444" y="479386"/>
                  </a:lnTo>
                  <a:lnTo>
                    <a:pt x="5836742" y="476338"/>
                  </a:lnTo>
                  <a:lnTo>
                    <a:pt x="5873318" y="465670"/>
                  </a:lnTo>
                  <a:lnTo>
                    <a:pt x="5902274" y="447382"/>
                  </a:lnTo>
                  <a:lnTo>
                    <a:pt x="5908840" y="442226"/>
                  </a:lnTo>
                  <a:lnTo>
                    <a:pt x="5934557" y="408228"/>
                  </a:lnTo>
                  <a:lnTo>
                    <a:pt x="5944755" y="364248"/>
                  </a:lnTo>
                  <a:lnTo>
                    <a:pt x="5945035" y="354228"/>
                  </a:lnTo>
                  <a:close/>
                </a:path>
                <a:path w="7465059" h="603250">
                  <a:moveTo>
                    <a:pt x="6256210" y="265645"/>
                  </a:moveTo>
                  <a:lnTo>
                    <a:pt x="6252997" y="227634"/>
                  </a:lnTo>
                  <a:lnTo>
                    <a:pt x="6236614" y="188277"/>
                  </a:lnTo>
                  <a:lnTo>
                    <a:pt x="6203048" y="162750"/>
                  </a:lnTo>
                  <a:lnTo>
                    <a:pt x="6152680" y="151701"/>
                  </a:lnTo>
                  <a:lnTo>
                    <a:pt x="6137249" y="151155"/>
                  </a:lnTo>
                  <a:lnTo>
                    <a:pt x="6128131" y="151422"/>
                  </a:lnTo>
                  <a:lnTo>
                    <a:pt x="6084951" y="158203"/>
                  </a:lnTo>
                  <a:lnTo>
                    <a:pt x="6070092" y="163347"/>
                  </a:lnTo>
                  <a:lnTo>
                    <a:pt x="6063259" y="165658"/>
                  </a:lnTo>
                  <a:lnTo>
                    <a:pt x="6056566" y="168109"/>
                  </a:lnTo>
                  <a:lnTo>
                    <a:pt x="6050165" y="170853"/>
                  </a:lnTo>
                  <a:lnTo>
                    <a:pt x="6044184" y="174015"/>
                  </a:lnTo>
                  <a:lnTo>
                    <a:pt x="6036564" y="177063"/>
                  </a:lnTo>
                  <a:lnTo>
                    <a:pt x="6031992" y="181724"/>
                  </a:lnTo>
                  <a:lnTo>
                    <a:pt x="6028944" y="183248"/>
                  </a:lnTo>
                  <a:lnTo>
                    <a:pt x="6022848" y="189344"/>
                  </a:lnTo>
                  <a:lnTo>
                    <a:pt x="6022848" y="193916"/>
                  </a:lnTo>
                  <a:lnTo>
                    <a:pt x="6021425" y="196773"/>
                  </a:lnTo>
                  <a:lnTo>
                    <a:pt x="6021324" y="213728"/>
                  </a:lnTo>
                  <a:lnTo>
                    <a:pt x="6022848" y="215252"/>
                  </a:lnTo>
                  <a:lnTo>
                    <a:pt x="6022848" y="221348"/>
                  </a:lnTo>
                  <a:lnTo>
                    <a:pt x="6027420" y="225920"/>
                  </a:lnTo>
                  <a:lnTo>
                    <a:pt x="6027420" y="227444"/>
                  </a:lnTo>
                  <a:lnTo>
                    <a:pt x="6035040" y="227444"/>
                  </a:lnTo>
                  <a:lnTo>
                    <a:pt x="6039612" y="225920"/>
                  </a:lnTo>
                  <a:lnTo>
                    <a:pt x="6045708" y="222872"/>
                  </a:lnTo>
                  <a:lnTo>
                    <a:pt x="6050280" y="219824"/>
                  </a:lnTo>
                  <a:lnTo>
                    <a:pt x="6057900" y="216776"/>
                  </a:lnTo>
                  <a:lnTo>
                    <a:pt x="6094476" y="201536"/>
                  </a:lnTo>
                  <a:lnTo>
                    <a:pt x="6131153" y="196964"/>
                  </a:lnTo>
                  <a:lnTo>
                    <a:pt x="6140894" y="197256"/>
                  </a:lnTo>
                  <a:lnTo>
                    <a:pt x="6179921" y="209156"/>
                  </a:lnTo>
                  <a:lnTo>
                    <a:pt x="6196685" y="236689"/>
                  </a:lnTo>
                  <a:lnTo>
                    <a:pt x="6198679" y="243827"/>
                  </a:lnTo>
                  <a:lnTo>
                    <a:pt x="6200114" y="251548"/>
                  </a:lnTo>
                  <a:lnTo>
                    <a:pt x="6200965" y="259829"/>
                  </a:lnTo>
                  <a:lnTo>
                    <a:pt x="6201156" y="265645"/>
                  </a:lnTo>
                  <a:lnTo>
                    <a:pt x="6201257" y="291642"/>
                  </a:lnTo>
                  <a:lnTo>
                    <a:pt x="6201257" y="332790"/>
                  </a:lnTo>
                  <a:lnTo>
                    <a:pt x="6201257" y="396989"/>
                  </a:lnTo>
                  <a:lnTo>
                    <a:pt x="6171044" y="424218"/>
                  </a:lnTo>
                  <a:lnTo>
                    <a:pt x="6131623" y="441883"/>
                  </a:lnTo>
                  <a:lnTo>
                    <a:pt x="6120485" y="442709"/>
                  </a:lnTo>
                  <a:lnTo>
                    <a:pt x="6108217" y="441833"/>
                  </a:lnTo>
                  <a:lnTo>
                    <a:pt x="6072365" y="420039"/>
                  </a:lnTo>
                  <a:lnTo>
                    <a:pt x="6063996" y="390804"/>
                  </a:lnTo>
                  <a:lnTo>
                    <a:pt x="6064123" y="380961"/>
                  </a:lnTo>
                  <a:lnTo>
                    <a:pt x="6085332" y="348132"/>
                  </a:lnTo>
                  <a:lnTo>
                    <a:pt x="6091364" y="344068"/>
                  </a:lnTo>
                  <a:lnTo>
                    <a:pt x="6132487" y="333171"/>
                  </a:lnTo>
                  <a:lnTo>
                    <a:pt x="6154013" y="332790"/>
                  </a:lnTo>
                  <a:lnTo>
                    <a:pt x="6201257" y="332790"/>
                  </a:lnTo>
                  <a:lnTo>
                    <a:pt x="6201257" y="291642"/>
                  </a:lnTo>
                  <a:lnTo>
                    <a:pt x="6158585" y="291642"/>
                  </a:lnTo>
                  <a:lnTo>
                    <a:pt x="6141745" y="292176"/>
                  </a:lnTo>
                  <a:lnTo>
                    <a:pt x="6096000" y="297738"/>
                  </a:lnTo>
                  <a:lnTo>
                    <a:pt x="6057862" y="311251"/>
                  </a:lnTo>
                  <a:lnTo>
                    <a:pt x="6022810" y="339242"/>
                  </a:lnTo>
                  <a:lnTo>
                    <a:pt x="6006808" y="380961"/>
                  </a:lnTo>
                  <a:lnTo>
                    <a:pt x="6005995" y="393941"/>
                  </a:lnTo>
                  <a:lnTo>
                    <a:pt x="6006541" y="404190"/>
                  </a:lnTo>
                  <a:lnTo>
                    <a:pt x="6018288" y="440664"/>
                  </a:lnTo>
                  <a:lnTo>
                    <a:pt x="6050661" y="472528"/>
                  </a:lnTo>
                  <a:lnTo>
                    <a:pt x="6089535" y="484149"/>
                  </a:lnTo>
                  <a:lnTo>
                    <a:pt x="6112865" y="485482"/>
                  </a:lnTo>
                  <a:lnTo>
                    <a:pt x="6126315" y="484886"/>
                  </a:lnTo>
                  <a:lnTo>
                    <a:pt x="6164681" y="474814"/>
                  </a:lnTo>
                  <a:lnTo>
                    <a:pt x="6198374" y="450989"/>
                  </a:lnTo>
                  <a:lnTo>
                    <a:pt x="6208966" y="441185"/>
                  </a:lnTo>
                  <a:lnTo>
                    <a:pt x="6208966" y="476338"/>
                  </a:lnTo>
                  <a:lnTo>
                    <a:pt x="6212014" y="479386"/>
                  </a:lnTo>
                  <a:lnTo>
                    <a:pt x="6215062" y="479386"/>
                  </a:lnTo>
                  <a:lnTo>
                    <a:pt x="6218110" y="480910"/>
                  </a:lnTo>
                  <a:lnTo>
                    <a:pt x="6247066" y="480910"/>
                  </a:lnTo>
                  <a:lnTo>
                    <a:pt x="6250114" y="479386"/>
                  </a:lnTo>
                  <a:lnTo>
                    <a:pt x="6251638" y="479386"/>
                  </a:lnTo>
                  <a:lnTo>
                    <a:pt x="6253162" y="477862"/>
                  </a:lnTo>
                  <a:lnTo>
                    <a:pt x="6256210" y="476338"/>
                  </a:lnTo>
                  <a:lnTo>
                    <a:pt x="6256210" y="441185"/>
                  </a:lnTo>
                  <a:lnTo>
                    <a:pt x="6256210" y="332790"/>
                  </a:lnTo>
                  <a:lnTo>
                    <a:pt x="6256210" y="265645"/>
                  </a:lnTo>
                  <a:close/>
                </a:path>
                <a:path w="7465059" h="603250">
                  <a:moveTo>
                    <a:pt x="6550634" y="387756"/>
                  </a:moveTo>
                  <a:lnTo>
                    <a:pt x="6539319" y="347611"/>
                  </a:lnTo>
                  <a:lnTo>
                    <a:pt x="6508458" y="316674"/>
                  </a:lnTo>
                  <a:lnTo>
                    <a:pt x="6494107" y="309549"/>
                  </a:lnTo>
                  <a:lnTo>
                    <a:pt x="6486766" y="306120"/>
                  </a:lnTo>
                  <a:lnTo>
                    <a:pt x="6479718" y="302691"/>
                  </a:lnTo>
                  <a:lnTo>
                    <a:pt x="6472822" y="299262"/>
                  </a:lnTo>
                  <a:lnTo>
                    <a:pt x="6465722" y="296748"/>
                  </a:lnTo>
                  <a:lnTo>
                    <a:pt x="6450952" y="291122"/>
                  </a:lnTo>
                  <a:lnTo>
                    <a:pt x="6443866" y="288594"/>
                  </a:lnTo>
                  <a:lnTo>
                    <a:pt x="6437262" y="286042"/>
                  </a:lnTo>
                  <a:lnTo>
                    <a:pt x="6398146" y="254977"/>
                  </a:lnTo>
                  <a:lnTo>
                    <a:pt x="6395098" y="247357"/>
                  </a:lnTo>
                  <a:lnTo>
                    <a:pt x="6395098" y="232117"/>
                  </a:lnTo>
                  <a:lnTo>
                    <a:pt x="6396622" y="225920"/>
                  </a:lnTo>
                  <a:lnTo>
                    <a:pt x="6399670" y="221348"/>
                  </a:lnTo>
                  <a:lnTo>
                    <a:pt x="6401194" y="215252"/>
                  </a:lnTo>
                  <a:lnTo>
                    <a:pt x="6404242" y="210680"/>
                  </a:lnTo>
                  <a:lnTo>
                    <a:pt x="6408814" y="207632"/>
                  </a:lnTo>
                  <a:lnTo>
                    <a:pt x="6414910" y="203060"/>
                  </a:lnTo>
                  <a:lnTo>
                    <a:pt x="6419482" y="200012"/>
                  </a:lnTo>
                  <a:lnTo>
                    <a:pt x="6427102" y="198488"/>
                  </a:lnTo>
                  <a:lnTo>
                    <a:pt x="6432855" y="196494"/>
                  </a:lnTo>
                  <a:lnTo>
                    <a:pt x="6438913" y="195059"/>
                  </a:lnTo>
                  <a:lnTo>
                    <a:pt x="6445529" y="194208"/>
                  </a:lnTo>
                  <a:lnTo>
                    <a:pt x="6453010" y="193916"/>
                  </a:lnTo>
                  <a:lnTo>
                    <a:pt x="6460071" y="194208"/>
                  </a:lnTo>
                  <a:lnTo>
                    <a:pt x="6467297" y="195059"/>
                  </a:lnTo>
                  <a:lnTo>
                    <a:pt x="6474219" y="196494"/>
                  </a:lnTo>
                  <a:lnTo>
                    <a:pt x="6480442" y="198488"/>
                  </a:lnTo>
                  <a:lnTo>
                    <a:pt x="6488062" y="201536"/>
                  </a:lnTo>
                  <a:lnTo>
                    <a:pt x="6495770" y="203060"/>
                  </a:lnTo>
                  <a:lnTo>
                    <a:pt x="6507962" y="209156"/>
                  </a:lnTo>
                  <a:lnTo>
                    <a:pt x="6512534" y="212204"/>
                  </a:lnTo>
                  <a:lnTo>
                    <a:pt x="6517106" y="213728"/>
                  </a:lnTo>
                  <a:lnTo>
                    <a:pt x="6520154" y="216776"/>
                  </a:lnTo>
                  <a:lnTo>
                    <a:pt x="6523202" y="218300"/>
                  </a:lnTo>
                  <a:lnTo>
                    <a:pt x="6526250" y="218300"/>
                  </a:lnTo>
                  <a:lnTo>
                    <a:pt x="6527774" y="216776"/>
                  </a:lnTo>
                  <a:lnTo>
                    <a:pt x="6529298" y="216776"/>
                  </a:lnTo>
                  <a:lnTo>
                    <a:pt x="6530822" y="215252"/>
                  </a:lnTo>
                  <a:lnTo>
                    <a:pt x="6532346" y="212204"/>
                  </a:lnTo>
                  <a:lnTo>
                    <a:pt x="6532346" y="210680"/>
                  </a:lnTo>
                  <a:lnTo>
                    <a:pt x="6533870" y="209156"/>
                  </a:lnTo>
                  <a:lnTo>
                    <a:pt x="6533870" y="193916"/>
                  </a:lnTo>
                  <a:lnTo>
                    <a:pt x="6533870" y="181724"/>
                  </a:lnTo>
                  <a:lnTo>
                    <a:pt x="6532346" y="180200"/>
                  </a:lnTo>
                  <a:lnTo>
                    <a:pt x="6532346" y="177063"/>
                  </a:lnTo>
                  <a:lnTo>
                    <a:pt x="6530822" y="175539"/>
                  </a:lnTo>
                  <a:lnTo>
                    <a:pt x="6530822" y="174015"/>
                  </a:lnTo>
                  <a:lnTo>
                    <a:pt x="6529298" y="172491"/>
                  </a:lnTo>
                  <a:lnTo>
                    <a:pt x="6526250" y="170967"/>
                  </a:lnTo>
                  <a:lnTo>
                    <a:pt x="6524726" y="169443"/>
                  </a:lnTo>
                  <a:lnTo>
                    <a:pt x="6520154" y="167919"/>
                  </a:lnTo>
                  <a:lnTo>
                    <a:pt x="6515582" y="164871"/>
                  </a:lnTo>
                  <a:lnTo>
                    <a:pt x="6511010" y="163347"/>
                  </a:lnTo>
                  <a:lnTo>
                    <a:pt x="6506438" y="160299"/>
                  </a:lnTo>
                  <a:lnTo>
                    <a:pt x="6498818" y="158775"/>
                  </a:lnTo>
                  <a:lnTo>
                    <a:pt x="6492722" y="155727"/>
                  </a:lnTo>
                  <a:lnTo>
                    <a:pt x="6477394" y="152679"/>
                  </a:lnTo>
                  <a:lnTo>
                    <a:pt x="6469774" y="152679"/>
                  </a:lnTo>
                  <a:lnTo>
                    <a:pt x="6460630" y="151155"/>
                  </a:lnTo>
                  <a:lnTo>
                    <a:pt x="6453010" y="151155"/>
                  </a:lnTo>
                  <a:lnTo>
                    <a:pt x="6439598" y="151701"/>
                  </a:lnTo>
                  <a:lnTo>
                    <a:pt x="6394209" y="162725"/>
                  </a:lnTo>
                  <a:lnTo>
                    <a:pt x="6362776" y="184924"/>
                  </a:lnTo>
                  <a:lnTo>
                    <a:pt x="6343751" y="224409"/>
                  </a:lnTo>
                  <a:lnTo>
                    <a:pt x="6341656" y="241261"/>
                  </a:lnTo>
                  <a:lnTo>
                    <a:pt x="6342202" y="251244"/>
                  </a:lnTo>
                  <a:lnTo>
                    <a:pt x="6343751" y="260502"/>
                  </a:lnTo>
                  <a:lnTo>
                    <a:pt x="6346152" y="268909"/>
                  </a:lnTo>
                  <a:lnTo>
                    <a:pt x="6349276" y="276313"/>
                  </a:lnTo>
                  <a:lnTo>
                    <a:pt x="6352108" y="283845"/>
                  </a:lnTo>
                  <a:lnTo>
                    <a:pt x="6383833" y="315391"/>
                  </a:lnTo>
                  <a:lnTo>
                    <a:pt x="6417958" y="332790"/>
                  </a:lnTo>
                  <a:lnTo>
                    <a:pt x="6425692" y="335330"/>
                  </a:lnTo>
                  <a:lnTo>
                    <a:pt x="6433007" y="338175"/>
                  </a:lnTo>
                  <a:lnTo>
                    <a:pt x="6440030" y="341020"/>
                  </a:lnTo>
                  <a:lnTo>
                    <a:pt x="6446914" y="343560"/>
                  </a:lnTo>
                  <a:lnTo>
                    <a:pt x="6453505" y="346113"/>
                  </a:lnTo>
                  <a:lnTo>
                    <a:pt x="6488062" y="370992"/>
                  </a:lnTo>
                  <a:lnTo>
                    <a:pt x="6492722" y="377088"/>
                  </a:lnTo>
                  <a:lnTo>
                    <a:pt x="6494246" y="384708"/>
                  </a:lnTo>
                  <a:lnTo>
                    <a:pt x="6494246" y="401561"/>
                  </a:lnTo>
                  <a:lnTo>
                    <a:pt x="6492722" y="407657"/>
                  </a:lnTo>
                  <a:lnTo>
                    <a:pt x="6489674" y="413753"/>
                  </a:lnTo>
                  <a:lnTo>
                    <a:pt x="6486538" y="419849"/>
                  </a:lnTo>
                  <a:lnTo>
                    <a:pt x="6483490" y="425945"/>
                  </a:lnTo>
                  <a:lnTo>
                    <a:pt x="6477394" y="428993"/>
                  </a:lnTo>
                  <a:lnTo>
                    <a:pt x="6471298" y="433565"/>
                  </a:lnTo>
                  <a:lnTo>
                    <a:pt x="6465202" y="436613"/>
                  </a:lnTo>
                  <a:lnTo>
                    <a:pt x="6431674" y="441185"/>
                  </a:lnTo>
                  <a:lnTo>
                    <a:pt x="6422568" y="440905"/>
                  </a:lnTo>
                  <a:lnTo>
                    <a:pt x="6384722" y="431850"/>
                  </a:lnTo>
                  <a:lnTo>
                    <a:pt x="6373660" y="425945"/>
                  </a:lnTo>
                  <a:lnTo>
                    <a:pt x="6366040" y="422897"/>
                  </a:lnTo>
                  <a:lnTo>
                    <a:pt x="6359944" y="419849"/>
                  </a:lnTo>
                  <a:lnTo>
                    <a:pt x="6350800" y="413753"/>
                  </a:lnTo>
                  <a:lnTo>
                    <a:pt x="6346228" y="412229"/>
                  </a:lnTo>
                  <a:lnTo>
                    <a:pt x="6341656" y="412229"/>
                  </a:lnTo>
                  <a:lnTo>
                    <a:pt x="6340132" y="413753"/>
                  </a:lnTo>
                  <a:lnTo>
                    <a:pt x="6338608" y="413753"/>
                  </a:lnTo>
                  <a:lnTo>
                    <a:pt x="6337084" y="415277"/>
                  </a:lnTo>
                  <a:lnTo>
                    <a:pt x="6337084" y="419849"/>
                  </a:lnTo>
                  <a:lnTo>
                    <a:pt x="6335560" y="421373"/>
                  </a:lnTo>
                  <a:lnTo>
                    <a:pt x="6335560" y="427469"/>
                  </a:lnTo>
                  <a:lnTo>
                    <a:pt x="6334036" y="430517"/>
                  </a:lnTo>
                  <a:lnTo>
                    <a:pt x="6334036" y="442709"/>
                  </a:lnTo>
                  <a:lnTo>
                    <a:pt x="6335560" y="447382"/>
                  </a:lnTo>
                  <a:lnTo>
                    <a:pt x="6337084" y="451954"/>
                  </a:lnTo>
                  <a:lnTo>
                    <a:pt x="6337084" y="456526"/>
                  </a:lnTo>
                  <a:lnTo>
                    <a:pt x="6344704" y="464146"/>
                  </a:lnTo>
                  <a:lnTo>
                    <a:pt x="6353848" y="468718"/>
                  </a:lnTo>
                  <a:lnTo>
                    <a:pt x="6358420" y="471766"/>
                  </a:lnTo>
                  <a:lnTo>
                    <a:pt x="6366040" y="474814"/>
                  </a:lnTo>
                  <a:lnTo>
                    <a:pt x="6373660" y="476338"/>
                  </a:lnTo>
                  <a:lnTo>
                    <a:pt x="6379642" y="478383"/>
                  </a:lnTo>
                  <a:lnTo>
                    <a:pt x="6386055" y="480148"/>
                  </a:lnTo>
                  <a:lnTo>
                    <a:pt x="6392773" y="481914"/>
                  </a:lnTo>
                  <a:lnTo>
                    <a:pt x="6399670" y="483958"/>
                  </a:lnTo>
                  <a:lnTo>
                    <a:pt x="6406782" y="484835"/>
                  </a:lnTo>
                  <a:lnTo>
                    <a:pt x="6414338" y="485292"/>
                  </a:lnTo>
                  <a:lnTo>
                    <a:pt x="6422161" y="485457"/>
                  </a:lnTo>
                  <a:lnTo>
                    <a:pt x="6430150" y="485482"/>
                  </a:lnTo>
                  <a:lnTo>
                    <a:pt x="6443332" y="485178"/>
                  </a:lnTo>
                  <a:lnTo>
                    <a:pt x="6489852" y="475665"/>
                  </a:lnTo>
                  <a:lnTo>
                    <a:pt x="6524561" y="453936"/>
                  </a:lnTo>
                  <a:lnTo>
                    <a:pt x="6534378" y="441185"/>
                  </a:lnTo>
                  <a:lnTo>
                    <a:pt x="6536614" y="437870"/>
                  </a:lnTo>
                  <a:lnTo>
                    <a:pt x="6541427" y="429120"/>
                  </a:lnTo>
                  <a:lnTo>
                    <a:pt x="6545491" y="420217"/>
                  </a:lnTo>
                  <a:lnTo>
                    <a:pt x="6548348" y="410133"/>
                  </a:lnTo>
                  <a:lnTo>
                    <a:pt x="6550063" y="399173"/>
                  </a:lnTo>
                  <a:lnTo>
                    <a:pt x="6550634" y="387756"/>
                  </a:lnTo>
                  <a:close/>
                </a:path>
                <a:path w="7465059" h="603250">
                  <a:moveTo>
                    <a:pt x="6684937" y="163347"/>
                  </a:moveTo>
                  <a:lnTo>
                    <a:pt x="6683413" y="161823"/>
                  </a:lnTo>
                  <a:lnTo>
                    <a:pt x="6683413" y="160299"/>
                  </a:lnTo>
                  <a:lnTo>
                    <a:pt x="6681889" y="160299"/>
                  </a:lnTo>
                  <a:lnTo>
                    <a:pt x="6680365" y="158775"/>
                  </a:lnTo>
                  <a:lnTo>
                    <a:pt x="6677317" y="157251"/>
                  </a:lnTo>
                  <a:lnTo>
                    <a:pt x="6671221" y="157251"/>
                  </a:lnTo>
                  <a:lnTo>
                    <a:pt x="6668173" y="155727"/>
                  </a:lnTo>
                  <a:lnTo>
                    <a:pt x="6646837" y="155727"/>
                  </a:lnTo>
                  <a:lnTo>
                    <a:pt x="6643789" y="157251"/>
                  </a:lnTo>
                  <a:lnTo>
                    <a:pt x="6637693" y="157251"/>
                  </a:lnTo>
                  <a:lnTo>
                    <a:pt x="6634645" y="158775"/>
                  </a:lnTo>
                  <a:lnTo>
                    <a:pt x="6633121" y="160299"/>
                  </a:lnTo>
                  <a:lnTo>
                    <a:pt x="6631597" y="160299"/>
                  </a:lnTo>
                  <a:lnTo>
                    <a:pt x="6631597" y="161823"/>
                  </a:lnTo>
                  <a:lnTo>
                    <a:pt x="6630073" y="163347"/>
                  </a:lnTo>
                  <a:lnTo>
                    <a:pt x="6630073" y="474814"/>
                  </a:lnTo>
                  <a:lnTo>
                    <a:pt x="6634645" y="479386"/>
                  </a:lnTo>
                  <a:lnTo>
                    <a:pt x="6637693" y="479386"/>
                  </a:lnTo>
                  <a:lnTo>
                    <a:pt x="6640741" y="480910"/>
                  </a:lnTo>
                  <a:lnTo>
                    <a:pt x="6674269" y="480910"/>
                  </a:lnTo>
                  <a:lnTo>
                    <a:pt x="6677317" y="479386"/>
                  </a:lnTo>
                  <a:lnTo>
                    <a:pt x="6680365" y="479386"/>
                  </a:lnTo>
                  <a:lnTo>
                    <a:pt x="6684937" y="474814"/>
                  </a:lnTo>
                  <a:lnTo>
                    <a:pt x="6684937" y="163347"/>
                  </a:lnTo>
                  <a:close/>
                </a:path>
                <a:path w="7465059" h="603250">
                  <a:moveTo>
                    <a:pt x="6692557" y="64096"/>
                  </a:moveTo>
                  <a:lnTo>
                    <a:pt x="6666928" y="30899"/>
                  </a:lnTo>
                  <a:lnTo>
                    <a:pt x="6657505" y="30568"/>
                  </a:lnTo>
                  <a:lnTo>
                    <a:pt x="6648069" y="31115"/>
                  </a:lnTo>
                  <a:lnTo>
                    <a:pt x="6622351" y="64096"/>
                  </a:lnTo>
                  <a:lnTo>
                    <a:pt x="6622923" y="73342"/>
                  </a:lnTo>
                  <a:lnTo>
                    <a:pt x="6657505" y="97713"/>
                  </a:lnTo>
                  <a:lnTo>
                    <a:pt x="6666077" y="97167"/>
                  </a:lnTo>
                  <a:lnTo>
                    <a:pt x="6692557" y="64096"/>
                  </a:lnTo>
                  <a:close/>
                </a:path>
                <a:path w="7465059" h="603250">
                  <a:moveTo>
                    <a:pt x="7006780" y="206108"/>
                  </a:moveTo>
                  <a:lnTo>
                    <a:pt x="7005256" y="203060"/>
                  </a:lnTo>
                  <a:lnTo>
                    <a:pt x="7005256" y="198488"/>
                  </a:lnTo>
                  <a:lnTo>
                    <a:pt x="7005256" y="195440"/>
                  </a:lnTo>
                  <a:lnTo>
                    <a:pt x="7003732" y="193916"/>
                  </a:lnTo>
                  <a:lnTo>
                    <a:pt x="7003732" y="190868"/>
                  </a:lnTo>
                  <a:lnTo>
                    <a:pt x="7002208" y="189344"/>
                  </a:lnTo>
                  <a:lnTo>
                    <a:pt x="7002208" y="187820"/>
                  </a:lnTo>
                  <a:lnTo>
                    <a:pt x="6993064" y="178676"/>
                  </a:lnTo>
                  <a:lnTo>
                    <a:pt x="6990016" y="175539"/>
                  </a:lnTo>
                  <a:lnTo>
                    <a:pt x="6950888" y="157441"/>
                  </a:lnTo>
                  <a:lnTo>
                    <a:pt x="6909155" y="151155"/>
                  </a:lnTo>
                  <a:lnTo>
                    <a:pt x="6894576" y="151968"/>
                  </a:lnTo>
                  <a:lnTo>
                    <a:pt x="6854190" y="161823"/>
                  </a:lnTo>
                  <a:lnTo>
                    <a:pt x="6818185" y="182689"/>
                  </a:lnTo>
                  <a:lnTo>
                    <a:pt x="6791515" y="216217"/>
                  </a:lnTo>
                  <a:lnTo>
                    <a:pt x="6773697" y="262686"/>
                  </a:lnTo>
                  <a:lnTo>
                    <a:pt x="6768046" y="300990"/>
                  </a:lnTo>
                  <a:lnTo>
                    <a:pt x="6767233" y="322122"/>
                  </a:lnTo>
                  <a:lnTo>
                    <a:pt x="6767804" y="341922"/>
                  </a:lnTo>
                  <a:lnTo>
                    <a:pt x="6776466" y="392328"/>
                  </a:lnTo>
                  <a:lnTo>
                    <a:pt x="6794690" y="431850"/>
                  </a:lnTo>
                  <a:lnTo>
                    <a:pt x="6821995" y="462229"/>
                  </a:lnTo>
                  <a:lnTo>
                    <a:pt x="6858190" y="479691"/>
                  </a:lnTo>
                  <a:lnTo>
                    <a:pt x="6903059" y="485482"/>
                  </a:lnTo>
                  <a:lnTo>
                    <a:pt x="6911035" y="485432"/>
                  </a:lnTo>
                  <a:lnTo>
                    <a:pt x="6918871" y="485101"/>
                  </a:lnTo>
                  <a:lnTo>
                    <a:pt x="6926415" y="484200"/>
                  </a:lnTo>
                  <a:lnTo>
                    <a:pt x="6933539" y="482434"/>
                  </a:lnTo>
                  <a:lnTo>
                    <a:pt x="6941248" y="481025"/>
                  </a:lnTo>
                  <a:lnTo>
                    <a:pt x="6948398" y="479196"/>
                  </a:lnTo>
                  <a:lnTo>
                    <a:pt x="6954964" y="477075"/>
                  </a:lnTo>
                  <a:lnTo>
                    <a:pt x="6960971" y="474814"/>
                  </a:lnTo>
                  <a:lnTo>
                    <a:pt x="6970204" y="471766"/>
                  </a:lnTo>
                  <a:lnTo>
                    <a:pt x="6977824" y="467194"/>
                  </a:lnTo>
                  <a:lnTo>
                    <a:pt x="6983920" y="464146"/>
                  </a:lnTo>
                  <a:lnTo>
                    <a:pt x="6991540" y="459574"/>
                  </a:lnTo>
                  <a:lnTo>
                    <a:pt x="6996112" y="456526"/>
                  </a:lnTo>
                  <a:lnTo>
                    <a:pt x="6999160" y="453478"/>
                  </a:lnTo>
                  <a:lnTo>
                    <a:pt x="7000684" y="450430"/>
                  </a:lnTo>
                  <a:lnTo>
                    <a:pt x="7003732" y="448906"/>
                  </a:lnTo>
                  <a:lnTo>
                    <a:pt x="7003732" y="447382"/>
                  </a:lnTo>
                  <a:lnTo>
                    <a:pt x="7005256" y="445757"/>
                  </a:lnTo>
                  <a:lnTo>
                    <a:pt x="7005256" y="441185"/>
                  </a:lnTo>
                  <a:lnTo>
                    <a:pt x="7006780" y="439661"/>
                  </a:lnTo>
                  <a:lnTo>
                    <a:pt x="7006780" y="438137"/>
                  </a:lnTo>
                  <a:lnTo>
                    <a:pt x="7006780" y="409181"/>
                  </a:lnTo>
                  <a:lnTo>
                    <a:pt x="7005256" y="407657"/>
                  </a:lnTo>
                  <a:lnTo>
                    <a:pt x="7005256" y="404609"/>
                  </a:lnTo>
                  <a:lnTo>
                    <a:pt x="7003732" y="403085"/>
                  </a:lnTo>
                  <a:lnTo>
                    <a:pt x="7003732" y="401561"/>
                  </a:lnTo>
                  <a:lnTo>
                    <a:pt x="7002208" y="400037"/>
                  </a:lnTo>
                  <a:lnTo>
                    <a:pt x="7000684" y="400037"/>
                  </a:lnTo>
                  <a:lnTo>
                    <a:pt x="6999160" y="398513"/>
                  </a:lnTo>
                  <a:lnTo>
                    <a:pt x="6996112" y="398513"/>
                  </a:lnTo>
                  <a:lnTo>
                    <a:pt x="6986968" y="404609"/>
                  </a:lnTo>
                  <a:lnTo>
                    <a:pt x="6982396" y="409181"/>
                  </a:lnTo>
                  <a:lnTo>
                    <a:pt x="6976300" y="413753"/>
                  </a:lnTo>
                  <a:lnTo>
                    <a:pt x="6968680" y="418325"/>
                  </a:lnTo>
                  <a:lnTo>
                    <a:pt x="6963575" y="421754"/>
                  </a:lnTo>
                  <a:lnTo>
                    <a:pt x="6957593" y="425183"/>
                  </a:lnTo>
                  <a:lnTo>
                    <a:pt x="6919557" y="437616"/>
                  </a:lnTo>
                  <a:lnTo>
                    <a:pt x="6910679" y="438137"/>
                  </a:lnTo>
                  <a:lnTo>
                    <a:pt x="6900672" y="437591"/>
                  </a:lnTo>
                  <a:lnTo>
                    <a:pt x="6859346" y="421373"/>
                  </a:lnTo>
                  <a:lnTo>
                    <a:pt x="6848094" y="407657"/>
                  </a:lnTo>
                  <a:lnTo>
                    <a:pt x="6842696" y="400215"/>
                  </a:lnTo>
                  <a:lnTo>
                    <a:pt x="6829095" y="359232"/>
                  </a:lnTo>
                  <a:lnTo>
                    <a:pt x="6825234" y="319074"/>
                  </a:lnTo>
                  <a:lnTo>
                    <a:pt x="6826644" y="291896"/>
                  </a:lnTo>
                  <a:lnTo>
                    <a:pt x="6837451" y="246722"/>
                  </a:lnTo>
                  <a:lnTo>
                    <a:pt x="6873291" y="206298"/>
                  </a:lnTo>
                  <a:lnTo>
                    <a:pt x="6909155" y="198488"/>
                  </a:lnTo>
                  <a:lnTo>
                    <a:pt x="6918249" y="198805"/>
                  </a:lnTo>
                  <a:lnTo>
                    <a:pt x="6927062" y="199821"/>
                  </a:lnTo>
                  <a:lnTo>
                    <a:pt x="6935305" y="201714"/>
                  </a:lnTo>
                  <a:lnTo>
                    <a:pt x="6942683" y="204584"/>
                  </a:lnTo>
                  <a:lnTo>
                    <a:pt x="6949491" y="207137"/>
                  </a:lnTo>
                  <a:lnTo>
                    <a:pt x="6956031" y="210108"/>
                  </a:lnTo>
                  <a:lnTo>
                    <a:pt x="6962013" y="213372"/>
                  </a:lnTo>
                  <a:lnTo>
                    <a:pt x="6967156" y="216776"/>
                  </a:lnTo>
                  <a:lnTo>
                    <a:pt x="6974776" y="221348"/>
                  </a:lnTo>
                  <a:lnTo>
                    <a:pt x="6979348" y="225920"/>
                  </a:lnTo>
                  <a:lnTo>
                    <a:pt x="6983920" y="228968"/>
                  </a:lnTo>
                  <a:lnTo>
                    <a:pt x="6988492" y="232117"/>
                  </a:lnTo>
                  <a:lnTo>
                    <a:pt x="6993064" y="235165"/>
                  </a:lnTo>
                  <a:lnTo>
                    <a:pt x="6999160" y="235165"/>
                  </a:lnTo>
                  <a:lnTo>
                    <a:pt x="7000684" y="232117"/>
                  </a:lnTo>
                  <a:lnTo>
                    <a:pt x="7003732" y="228968"/>
                  </a:lnTo>
                  <a:lnTo>
                    <a:pt x="7005256" y="225920"/>
                  </a:lnTo>
                  <a:lnTo>
                    <a:pt x="7006780" y="219824"/>
                  </a:lnTo>
                  <a:lnTo>
                    <a:pt x="7006780" y="206108"/>
                  </a:lnTo>
                  <a:close/>
                </a:path>
                <a:path w="7465059" h="603250">
                  <a:moveTo>
                    <a:pt x="7272248" y="387756"/>
                  </a:moveTo>
                  <a:lnTo>
                    <a:pt x="7262457" y="347611"/>
                  </a:lnTo>
                  <a:lnTo>
                    <a:pt x="7230224" y="316674"/>
                  </a:lnTo>
                  <a:lnTo>
                    <a:pt x="7195947" y="299262"/>
                  </a:lnTo>
                  <a:lnTo>
                    <a:pt x="7188213" y="296748"/>
                  </a:lnTo>
                  <a:lnTo>
                    <a:pt x="7180897" y="293928"/>
                  </a:lnTo>
                  <a:lnTo>
                    <a:pt x="7173874" y="291122"/>
                  </a:lnTo>
                  <a:lnTo>
                    <a:pt x="7166991" y="288594"/>
                  </a:lnTo>
                  <a:lnTo>
                    <a:pt x="7160400" y="286042"/>
                  </a:lnTo>
                  <a:lnTo>
                    <a:pt x="7119658" y="254977"/>
                  </a:lnTo>
                  <a:lnTo>
                    <a:pt x="7118134" y="247357"/>
                  </a:lnTo>
                  <a:lnTo>
                    <a:pt x="7118134" y="232117"/>
                  </a:lnTo>
                  <a:lnTo>
                    <a:pt x="7131850" y="207632"/>
                  </a:lnTo>
                  <a:lnTo>
                    <a:pt x="7136422" y="203060"/>
                  </a:lnTo>
                  <a:lnTo>
                    <a:pt x="7142518" y="200012"/>
                  </a:lnTo>
                  <a:lnTo>
                    <a:pt x="7150227" y="198488"/>
                  </a:lnTo>
                  <a:lnTo>
                    <a:pt x="7157847" y="195440"/>
                  </a:lnTo>
                  <a:lnTo>
                    <a:pt x="7165467" y="193916"/>
                  </a:lnTo>
                  <a:lnTo>
                    <a:pt x="7174611" y="193916"/>
                  </a:lnTo>
                  <a:lnTo>
                    <a:pt x="7211187" y="201536"/>
                  </a:lnTo>
                  <a:lnTo>
                    <a:pt x="7218807" y="203060"/>
                  </a:lnTo>
                  <a:lnTo>
                    <a:pt x="7230999" y="209156"/>
                  </a:lnTo>
                  <a:lnTo>
                    <a:pt x="7235571" y="212204"/>
                  </a:lnTo>
                  <a:lnTo>
                    <a:pt x="7240143" y="213728"/>
                  </a:lnTo>
                  <a:lnTo>
                    <a:pt x="7243191" y="216776"/>
                  </a:lnTo>
                  <a:lnTo>
                    <a:pt x="7246340" y="218300"/>
                  </a:lnTo>
                  <a:lnTo>
                    <a:pt x="7249388" y="218300"/>
                  </a:lnTo>
                  <a:lnTo>
                    <a:pt x="7250912" y="216776"/>
                  </a:lnTo>
                  <a:lnTo>
                    <a:pt x="7252436" y="216776"/>
                  </a:lnTo>
                  <a:lnTo>
                    <a:pt x="7253960" y="215252"/>
                  </a:lnTo>
                  <a:lnTo>
                    <a:pt x="7255484" y="212204"/>
                  </a:lnTo>
                  <a:lnTo>
                    <a:pt x="7255484" y="210680"/>
                  </a:lnTo>
                  <a:lnTo>
                    <a:pt x="7257008" y="209156"/>
                  </a:lnTo>
                  <a:lnTo>
                    <a:pt x="7257008" y="193916"/>
                  </a:lnTo>
                  <a:lnTo>
                    <a:pt x="7257008" y="184772"/>
                  </a:lnTo>
                  <a:lnTo>
                    <a:pt x="7255484" y="181724"/>
                  </a:lnTo>
                  <a:lnTo>
                    <a:pt x="7255484" y="178676"/>
                  </a:lnTo>
                  <a:lnTo>
                    <a:pt x="7253960" y="177063"/>
                  </a:lnTo>
                  <a:lnTo>
                    <a:pt x="7253960" y="175539"/>
                  </a:lnTo>
                  <a:lnTo>
                    <a:pt x="7249388" y="170967"/>
                  </a:lnTo>
                  <a:lnTo>
                    <a:pt x="7246340" y="169443"/>
                  </a:lnTo>
                  <a:lnTo>
                    <a:pt x="7243191" y="167919"/>
                  </a:lnTo>
                  <a:lnTo>
                    <a:pt x="7238619" y="164871"/>
                  </a:lnTo>
                  <a:lnTo>
                    <a:pt x="7234047" y="163347"/>
                  </a:lnTo>
                  <a:lnTo>
                    <a:pt x="7227951" y="160299"/>
                  </a:lnTo>
                  <a:lnTo>
                    <a:pt x="7221855" y="158775"/>
                  </a:lnTo>
                  <a:lnTo>
                    <a:pt x="7215759" y="155727"/>
                  </a:lnTo>
                  <a:lnTo>
                    <a:pt x="7200519" y="152679"/>
                  </a:lnTo>
                  <a:lnTo>
                    <a:pt x="7191375" y="152679"/>
                  </a:lnTo>
                  <a:lnTo>
                    <a:pt x="7183755" y="151155"/>
                  </a:lnTo>
                  <a:lnTo>
                    <a:pt x="7176135" y="151155"/>
                  </a:lnTo>
                  <a:lnTo>
                    <a:pt x="7162076" y="151701"/>
                  </a:lnTo>
                  <a:lnTo>
                    <a:pt x="7117296" y="162725"/>
                  </a:lnTo>
                  <a:lnTo>
                    <a:pt x="7085914" y="184924"/>
                  </a:lnTo>
                  <a:lnTo>
                    <a:pt x="7066318" y="224409"/>
                  </a:lnTo>
                  <a:lnTo>
                    <a:pt x="7064794" y="241261"/>
                  </a:lnTo>
                  <a:lnTo>
                    <a:pt x="7065099" y="251244"/>
                  </a:lnTo>
                  <a:lnTo>
                    <a:pt x="7078891" y="290499"/>
                  </a:lnTo>
                  <a:lnTo>
                    <a:pt x="7113562" y="319074"/>
                  </a:lnTo>
                  <a:lnTo>
                    <a:pt x="7148119" y="335330"/>
                  </a:lnTo>
                  <a:lnTo>
                    <a:pt x="7155370" y="338175"/>
                  </a:lnTo>
                  <a:lnTo>
                    <a:pt x="7168515" y="343560"/>
                  </a:lnTo>
                  <a:lnTo>
                    <a:pt x="7175335" y="346113"/>
                  </a:lnTo>
                  <a:lnTo>
                    <a:pt x="7181850" y="349084"/>
                  </a:lnTo>
                  <a:lnTo>
                    <a:pt x="7187806" y="352348"/>
                  </a:lnTo>
                  <a:lnTo>
                    <a:pt x="7192899" y="355752"/>
                  </a:lnTo>
                  <a:lnTo>
                    <a:pt x="7200519" y="360324"/>
                  </a:lnTo>
                  <a:lnTo>
                    <a:pt x="7206615" y="364896"/>
                  </a:lnTo>
                  <a:lnTo>
                    <a:pt x="7215759" y="377088"/>
                  </a:lnTo>
                  <a:lnTo>
                    <a:pt x="7217283" y="384708"/>
                  </a:lnTo>
                  <a:lnTo>
                    <a:pt x="7217283" y="401561"/>
                  </a:lnTo>
                  <a:lnTo>
                    <a:pt x="7215759" y="407657"/>
                  </a:lnTo>
                  <a:lnTo>
                    <a:pt x="7209663" y="419849"/>
                  </a:lnTo>
                  <a:lnTo>
                    <a:pt x="7205091" y="425945"/>
                  </a:lnTo>
                  <a:lnTo>
                    <a:pt x="7200519" y="428993"/>
                  </a:lnTo>
                  <a:lnTo>
                    <a:pt x="7194423" y="433565"/>
                  </a:lnTo>
                  <a:lnTo>
                    <a:pt x="7154799" y="441185"/>
                  </a:lnTo>
                  <a:lnTo>
                    <a:pt x="7145007" y="440905"/>
                  </a:lnTo>
                  <a:lnTo>
                    <a:pt x="7107085" y="431850"/>
                  </a:lnTo>
                  <a:lnTo>
                    <a:pt x="7095274" y="425945"/>
                  </a:lnTo>
                  <a:lnTo>
                    <a:pt x="7083082" y="419849"/>
                  </a:lnTo>
                  <a:lnTo>
                    <a:pt x="7078510" y="416801"/>
                  </a:lnTo>
                  <a:lnTo>
                    <a:pt x="7069366" y="412229"/>
                  </a:lnTo>
                  <a:lnTo>
                    <a:pt x="7063270" y="412229"/>
                  </a:lnTo>
                  <a:lnTo>
                    <a:pt x="7063270" y="413753"/>
                  </a:lnTo>
                  <a:lnTo>
                    <a:pt x="7061746" y="413753"/>
                  </a:lnTo>
                  <a:lnTo>
                    <a:pt x="7060222" y="415277"/>
                  </a:lnTo>
                  <a:lnTo>
                    <a:pt x="7060222" y="416801"/>
                  </a:lnTo>
                  <a:lnTo>
                    <a:pt x="7058698" y="419849"/>
                  </a:lnTo>
                  <a:lnTo>
                    <a:pt x="7058698" y="424421"/>
                  </a:lnTo>
                  <a:lnTo>
                    <a:pt x="7057174" y="427469"/>
                  </a:lnTo>
                  <a:lnTo>
                    <a:pt x="7057174" y="442709"/>
                  </a:lnTo>
                  <a:lnTo>
                    <a:pt x="7058698" y="447382"/>
                  </a:lnTo>
                  <a:lnTo>
                    <a:pt x="7058698" y="451954"/>
                  </a:lnTo>
                  <a:lnTo>
                    <a:pt x="7060222" y="456526"/>
                  </a:lnTo>
                  <a:lnTo>
                    <a:pt x="7061746" y="459574"/>
                  </a:lnTo>
                  <a:lnTo>
                    <a:pt x="7064794" y="461098"/>
                  </a:lnTo>
                  <a:lnTo>
                    <a:pt x="7066318" y="464146"/>
                  </a:lnTo>
                  <a:lnTo>
                    <a:pt x="7070890" y="465670"/>
                  </a:lnTo>
                  <a:lnTo>
                    <a:pt x="7076986" y="468718"/>
                  </a:lnTo>
                  <a:lnTo>
                    <a:pt x="7081558" y="471766"/>
                  </a:lnTo>
                  <a:lnTo>
                    <a:pt x="7087654" y="474814"/>
                  </a:lnTo>
                  <a:lnTo>
                    <a:pt x="7095274" y="476338"/>
                  </a:lnTo>
                  <a:lnTo>
                    <a:pt x="7101916" y="478383"/>
                  </a:lnTo>
                  <a:lnTo>
                    <a:pt x="7108418" y="480148"/>
                  </a:lnTo>
                  <a:lnTo>
                    <a:pt x="7115200" y="481914"/>
                  </a:lnTo>
                  <a:lnTo>
                    <a:pt x="7122706" y="483958"/>
                  </a:lnTo>
                  <a:lnTo>
                    <a:pt x="7129831" y="484835"/>
                  </a:lnTo>
                  <a:lnTo>
                    <a:pt x="7137387" y="485292"/>
                  </a:lnTo>
                  <a:lnTo>
                    <a:pt x="7145248" y="485457"/>
                  </a:lnTo>
                  <a:lnTo>
                    <a:pt x="7153275" y="485482"/>
                  </a:lnTo>
                  <a:lnTo>
                    <a:pt x="7166470" y="485178"/>
                  </a:lnTo>
                  <a:lnTo>
                    <a:pt x="7212292" y="475665"/>
                  </a:lnTo>
                  <a:lnTo>
                    <a:pt x="7247661" y="453936"/>
                  </a:lnTo>
                  <a:lnTo>
                    <a:pt x="7257504" y="441185"/>
                  </a:lnTo>
                  <a:lnTo>
                    <a:pt x="7259739" y="437870"/>
                  </a:lnTo>
                  <a:lnTo>
                    <a:pt x="7264628" y="428993"/>
                  </a:lnTo>
                  <a:lnTo>
                    <a:pt x="7267753" y="420217"/>
                  </a:lnTo>
                  <a:lnTo>
                    <a:pt x="7270153" y="410133"/>
                  </a:lnTo>
                  <a:lnTo>
                    <a:pt x="7271702" y="399173"/>
                  </a:lnTo>
                  <a:lnTo>
                    <a:pt x="7272248" y="387756"/>
                  </a:lnTo>
                  <a:close/>
                </a:path>
                <a:path w="7465059" h="603250">
                  <a:moveTo>
                    <a:pt x="7464463" y="297751"/>
                  </a:moveTo>
                  <a:lnTo>
                    <a:pt x="7459700" y="222351"/>
                  </a:lnTo>
                  <a:lnTo>
                    <a:pt x="7444651" y="148107"/>
                  </a:lnTo>
                  <a:lnTo>
                    <a:pt x="7421702" y="75958"/>
                  </a:lnTo>
                  <a:lnTo>
                    <a:pt x="7406843" y="40741"/>
                  </a:lnTo>
                  <a:lnTo>
                    <a:pt x="7389698" y="6096"/>
                  </a:lnTo>
                  <a:lnTo>
                    <a:pt x="7389698" y="4572"/>
                  </a:lnTo>
                  <a:lnTo>
                    <a:pt x="7386650" y="1524"/>
                  </a:lnTo>
                  <a:lnTo>
                    <a:pt x="7382078" y="1524"/>
                  </a:lnTo>
                  <a:lnTo>
                    <a:pt x="7379030" y="0"/>
                  </a:lnTo>
                  <a:lnTo>
                    <a:pt x="7351598" y="0"/>
                  </a:lnTo>
                  <a:lnTo>
                    <a:pt x="7348550" y="1524"/>
                  </a:lnTo>
                  <a:lnTo>
                    <a:pt x="7347026" y="1524"/>
                  </a:lnTo>
                  <a:lnTo>
                    <a:pt x="7345502" y="3048"/>
                  </a:lnTo>
                  <a:lnTo>
                    <a:pt x="7342454" y="4572"/>
                  </a:lnTo>
                  <a:lnTo>
                    <a:pt x="7342454" y="7620"/>
                  </a:lnTo>
                  <a:lnTo>
                    <a:pt x="7340930" y="9144"/>
                  </a:lnTo>
                  <a:lnTo>
                    <a:pt x="7342454" y="10668"/>
                  </a:lnTo>
                  <a:lnTo>
                    <a:pt x="7342454" y="13716"/>
                  </a:lnTo>
                  <a:lnTo>
                    <a:pt x="7370648" y="82054"/>
                  </a:lnTo>
                  <a:lnTo>
                    <a:pt x="7389698" y="152679"/>
                  </a:lnTo>
                  <a:lnTo>
                    <a:pt x="7402081" y="224447"/>
                  </a:lnTo>
                  <a:lnTo>
                    <a:pt x="7406462" y="296227"/>
                  </a:lnTo>
                  <a:lnTo>
                    <a:pt x="7405332" y="332841"/>
                  </a:lnTo>
                  <a:lnTo>
                    <a:pt x="7396810" y="405485"/>
                  </a:lnTo>
                  <a:lnTo>
                    <a:pt x="7381481" y="476669"/>
                  </a:lnTo>
                  <a:lnTo>
                    <a:pt x="7358189" y="547065"/>
                  </a:lnTo>
                  <a:lnTo>
                    <a:pt x="7342454" y="583209"/>
                  </a:lnTo>
                  <a:lnTo>
                    <a:pt x="7340930" y="586257"/>
                  </a:lnTo>
                  <a:lnTo>
                    <a:pt x="7340930" y="589305"/>
                  </a:lnTo>
                  <a:lnTo>
                    <a:pt x="7347026" y="595401"/>
                  </a:lnTo>
                  <a:lnTo>
                    <a:pt x="7380554" y="595401"/>
                  </a:lnTo>
                  <a:lnTo>
                    <a:pt x="7382078" y="593877"/>
                  </a:lnTo>
                  <a:lnTo>
                    <a:pt x="7385126" y="593877"/>
                  </a:lnTo>
                  <a:lnTo>
                    <a:pt x="7386650" y="592353"/>
                  </a:lnTo>
                  <a:lnTo>
                    <a:pt x="7388174" y="592353"/>
                  </a:lnTo>
                  <a:lnTo>
                    <a:pt x="7389698" y="590829"/>
                  </a:lnTo>
                  <a:lnTo>
                    <a:pt x="7389698" y="589305"/>
                  </a:lnTo>
                  <a:lnTo>
                    <a:pt x="7391222" y="589305"/>
                  </a:lnTo>
                  <a:lnTo>
                    <a:pt x="7400074" y="571906"/>
                  </a:lnTo>
                  <a:lnTo>
                    <a:pt x="7416076" y="536498"/>
                  </a:lnTo>
                  <a:lnTo>
                    <a:pt x="7435837" y="483781"/>
                  </a:lnTo>
                  <a:lnTo>
                    <a:pt x="7450468" y="429044"/>
                  </a:lnTo>
                  <a:lnTo>
                    <a:pt x="7459891" y="374040"/>
                  </a:lnTo>
                  <a:lnTo>
                    <a:pt x="7463320" y="335889"/>
                  </a:lnTo>
                  <a:lnTo>
                    <a:pt x="7464184" y="316953"/>
                  </a:lnTo>
                  <a:lnTo>
                    <a:pt x="7464463" y="2977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908" y="2404395"/>
            <a:ext cx="843629" cy="1618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5689" y="2407443"/>
            <a:ext cx="655986" cy="15878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55602" y="315706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21336" y="33527"/>
                </a:moveTo>
                <a:lnTo>
                  <a:pt x="12192" y="33527"/>
                </a:lnTo>
                <a:lnTo>
                  <a:pt x="9144" y="32003"/>
                </a:lnTo>
                <a:lnTo>
                  <a:pt x="4572" y="28955"/>
                </a:lnTo>
                <a:lnTo>
                  <a:pt x="1524" y="25907"/>
                </a:lnTo>
                <a:lnTo>
                  <a:pt x="0" y="21335"/>
                </a:lnTo>
                <a:lnTo>
                  <a:pt x="0" y="16763"/>
                </a:lnTo>
                <a:lnTo>
                  <a:pt x="0" y="12191"/>
                </a:lnTo>
                <a:lnTo>
                  <a:pt x="1524" y="7619"/>
                </a:lnTo>
                <a:lnTo>
                  <a:pt x="4572" y="4571"/>
                </a:lnTo>
                <a:lnTo>
                  <a:pt x="9144" y="1523"/>
                </a:lnTo>
                <a:lnTo>
                  <a:pt x="12192" y="0"/>
                </a:lnTo>
                <a:lnTo>
                  <a:pt x="21336" y="0"/>
                </a:lnTo>
                <a:lnTo>
                  <a:pt x="25908" y="1523"/>
                </a:lnTo>
                <a:lnTo>
                  <a:pt x="32004" y="7619"/>
                </a:lnTo>
                <a:lnTo>
                  <a:pt x="33528" y="12191"/>
                </a:lnTo>
                <a:lnTo>
                  <a:pt x="33528" y="21335"/>
                </a:lnTo>
                <a:lnTo>
                  <a:pt x="32004" y="25907"/>
                </a:lnTo>
                <a:lnTo>
                  <a:pt x="25908" y="32003"/>
                </a:lnTo>
                <a:lnTo>
                  <a:pt x="21336" y="33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0489" y="3129470"/>
            <a:ext cx="2213609" cy="27485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155602" y="351577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1336" y="33623"/>
                </a:moveTo>
                <a:lnTo>
                  <a:pt x="12192" y="33623"/>
                </a:lnTo>
                <a:lnTo>
                  <a:pt x="9144" y="32099"/>
                </a:lnTo>
                <a:lnTo>
                  <a:pt x="4572" y="29051"/>
                </a:lnTo>
                <a:lnTo>
                  <a:pt x="1524" y="26003"/>
                </a:lnTo>
                <a:lnTo>
                  <a:pt x="0" y="21431"/>
                </a:lnTo>
                <a:lnTo>
                  <a:pt x="0" y="16859"/>
                </a:lnTo>
                <a:lnTo>
                  <a:pt x="0" y="12191"/>
                </a:lnTo>
                <a:lnTo>
                  <a:pt x="1524" y="7619"/>
                </a:lnTo>
                <a:lnTo>
                  <a:pt x="4572" y="4571"/>
                </a:lnTo>
                <a:lnTo>
                  <a:pt x="9144" y="1523"/>
                </a:lnTo>
                <a:lnTo>
                  <a:pt x="12192" y="0"/>
                </a:lnTo>
                <a:lnTo>
                  <a:pt x="21336" y="0"/>
                </a:lnTo>
                <a:lnTo>
                  <a:pt x="25908" y="1523"/>
                </a:lnTo>
                <a:lnTo>
                  <a:pt x="32004" y="7619"/>
                </a:lnTo>
                <a:lnTo>
                  <a:pt x="33528" y="12191"/>
                </a:lnTo>
                <a:lnTo>
                  <a:pt x="33528" y="21431"/>
                </a:lnTo>
                <a:lnTo>
                  <a:pt x="32004" y="26003"/>
                </a:lnTo>
                <a:lnTo>
                  <a:pt x="25908" y="32099"/>
                </a:lnTo>
                <a:lnTo>
                  <a:pt x="21336" y="33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95061" y="3491388"/>
            <a:ext cx="665130" cy="11296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1856" y="2820924"/>
            <a:ext cx="1485899" cy="106832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978628" y="2808922"/>
            <a:ext cx="1905" cy="1093470"/>
          </a:xfrm>
          <a:custGeom>
            <a:avLst/>
            <a:gdLst/>
            <a:ahLst/>
            <a:cxnLst/>
            <a:rect l="l" t="t" r="r" b="b"/>
            <a:pathLst>
              <a:path w="1905" h="1093470">
                <a:moveTo>
                  <a:pt x="0" y="0"/>
                </a:moveTo>
                <a:lnTo>
                  <a:pt x="1524" y="1093089"/>
                </a:lnTo>
              </a:path>
            </a:pathLst>
          </a:custGeom>
          <a:ln w="48815">
            <a:solidFill>
              <a:srgbClr val="FBE8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71856" y="3998976"/>
            <a:ext cx="1485900" cy="1079500"/>
            <a:chOff x="371856" y="3998976"/>
            <a:chExt cx="1485900" cy="1079500"/>
          </a:xfrm>
        </p:grpSpPr>
        <p:sp>
          <p:nvSpPr>
            <p:cNvPr id="11" name="object 11"/>
            <p:cNvSpPr/>
            <p:nvPr/>
          </p:nvSpPr>
          <p:spPr>
            <a:xfrm>
              <a:off x="371856" y="3998976"/>
              <a:ext cx="1485900" cy="1079500"/>
            </a:xfrm>
            <a:custGeom>
              <a:avLst/>
              <a:gdLst/>
              <a:ahLst/>
              <a:cxnLst/>
              <a:rect l="l" t="t" r="r" b="b"/>
              <a:pathLst>
                <a:path w="1485900" h="1079500">
                  <a:moveTo>
                    <a:pt x="1485899" y="1078991"/>
                  </a:moveTo>
                  <a:lnTo>
                    <a:pt x="0" y="1078991"/>
                  </a:lnTo>
                  <a:lnTo>
                    <a:pt x="0" y="0"/>
                  </a:lnTo>
                  <a:lnTo>
                    <a:pt x="1485899" y="0"/>
                  </a:lnTo>
                  <a:lnTo>
                    <a:pt x="1485899" y="1078991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854" y="4498943"/>
              <a:ext cx="67151" cy="1206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389" y="4529518"/>
              <a:ext cx="71723" cy="90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9924" y="4529518"/>
              <a:ext cx="152495" cy="916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375" y="4529518"/>
              <a:ext cx="123539" cy="901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6346" y="4489799"/>
              <a:ext cx="76295" cy="1313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45501" y="4489805"/>
              <a:ext cx="15240" cy="129539"/>
            </a:xfrm>
            <a:custGeom>
              <a:avLst/>
              <a:gdLst/>
              <a:ahLst/>
              <a:cxnLst/>
              <a:rect l="l" t="t" r="r" b="b"/>
              <a:pathLst>
                <a:path w="15240" h="129539">
                  <a:moveTo>
                    <a:pt x="15240" y="1041"/>
                  </a:moveTo>
                  <a:lnTo>
                    <a:pt x="11709" y="1041"/>
                  </a:lnTo>
                  <a:lnTo>
                    <a:pt x="10668" y="0"/>
                  </a:lnTo>
                  <a:lnTo>
                    <a:pt x="4572" y="0"/>
                  </a:lnTo>
                  <a:lnTo>
                    <a:pt x="4572" y="1041"/>
                  </a:lnTo>
                  <a:lnTo>
                    <a:pt x="1524" y="1041"/>
                  </a:lnTo>
                  <a:lnTo>
                    <a:pt x="1524" y="3581"/>
                  </a:lnTo>
                  <a:lnTo>
                    <a:pt x="0" y="3581"/>
                  </a:lnTo>
                  <a:lnTo>
                    <a:pt x="0" y="128041"/>
                  </a:lnTo>
                  <a:lnTo>
                    <a:pt x="1524" y="128041"/>
                  </a:lnTo>
                  <a:lnTo>
                    <a:pt x="1524" y="129311"/>
                  </a:lnTo>
                  <a:lnTo>
                    <a:pt x="14859" y="129311"/>
                  </a:lnTo>
                  <a:lnTo>
                    <a:pt x="14859" y="128041"/>
                  </a:lnTo>
                  <a:lnTo>
                    <a:pt x="15240" y="128041"/>
                  </a:lnTo>
                  <a:lnTo>
                    <a:pt x="15240" y="3581"/>
                  </a:lnTo>
                  <a:lnTo>
                    <a:pt x="15240" y="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3696" y="4529518"/>
              <a:ext cx="152495" cy="91630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95061" y="4147851"/>
            <a:ext cx="2303621" cy="9467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155602" y="417680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1336" y="33623"/>
                </a:moveTo>
                <a:lnTo>
                  <a:pt x="12192" y="33623"/>
                </a:lnTo>
                <a:lnTo>
                  <a:pt x="9144" y="32099"/>
                </a:lnTo>
                <a:lnTo>
                  <a:pt x="1524" y="24479"/>
                </a:lnTo>
                <a:lnTo>
                  <a:pt x="0" y="21431"/>
                </a:lnTo>
                <a:lnTo>
                  <a:pt x="0" y="16859"/>
                </a:lnTo>
                <a:lnTo>
                  <a:pt x="0" y="12287"/>
                </a:lnTo>
                <a:lnTo>
                  <a:pt x="1524" y="7715"/>
                </a:lnTo>
                <a:lnTo>
                  <a:pt x="4572" y="4667"/>
                </a:lnTo>
                <a:lnTo>
                  <a:pt x="9144" y="1619"/>
                </a:lnTo>
                <a:lnTo>
                  <a:pt x="12192" y="0"/>
                </a:lnTo>
                <a:lnTo>
                  <a:pt x="21336" y="0"/>
                </a:lnTo>
                <a:lnTo>
                  <a:pt x="25908" y="1619"/>
                </a:lnTo>
                <a:lnTo>
                  <a:pt x="32004" y="7715"/>
                </a:lnTo>
                <a:lnTo>
                  <a:pt x="33528" y="12287"/>
                </a:lnTo>
                <a:lnTo>
                  <a:pt x="33528" y="21431"/>
                </a:lnTo>
                <a:lnTo>
                  <a:pt x="32004" y="24479"/>
                </a:lnTo>
                <a:lnTo>
                  <a:pt x="28956" y="27527"/>
                </a:lnTo>
                <a:lnTo>
                  <a:pt x="25908" y="32099"/>
                </a:lnTo>
                <a:lnTo>
                  <a:pt x="21336" y="33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90489" y="4311205"/>
            <a:ext cx="1153286" cy="117538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2155602" y="453561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1336" y="33527"/>
                </a:moveTo>
                <a:lnTo>
                  <a:pt x="12192" y="33527"/>
                </a:lnTo>
                <a:lnTo>
                  <a:pt x="9144" y="32003"/>
                </a:lnTo>
                <a:lnTo>
                  <a:pt x="4572" y="28955"/>
                </a:lnTo>
                <a:lnTo>
                  <a:pt x="1524" y="25907"/>
                </a:lnTo>
                <a:lnTo>
                  <a:pt x="0" y="21335"/>
                </a:lnTo>
                <a:lnTo>
                  <a:pt x="0" y="16763"/>
                </a:lnTo>
                <a:lnTo>
                  <a:pt x="0" y="12191"/>
                </a:lnTo>
                <a:lnTo>
                  <a:pt x="1524" y="7619"/>
                </a:lnTo>
                <a:lnTo>
                  <a:pt x="4572" y="4571"/>
                </a:lnTo>
                <a:lnTo>
                  <a:pt x="9144" y="1523"/>
                </a:lnTo>
                <a:lnTo>
                  <a:pt x="12192" y="0"/>
                </a:lnTo>
                <a:lnTo>
                  <a:pt x="21336" y="0"/>
                </a:lnTo>
                <a:lnTo>
                  <a:pt x="25908" y="1523"/>
                </a:lnTo>
                <a:lnTo>
                  <a:pt x="32004" y="7619"/>
                </a:lnTo>
                <a:lnTo>
                  <a:pt x="33528" y="12191"/>
                </a:lnTo>
                <a:lnTo>
                  <a:pt x="33528" y="21335"/>
                </a:lnTo>
                <a:lnTo>
                  <a:pt x="32004" y="25907"/>
                </a:lnTo>
                <a:lnTo>
                  <a:pt x="25908" y="32003"/>
                </a:lnTo>
                <a:lnTo>
                  <a:pt x="21336" y="33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90489" y="4508182"/>
            <a:ext cx="2353913" cy="442721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1978628" y="4005834"/>
            <a:ext cx="1905" cy="1062990"/>
          </a:xfrm>
          <a:custGeom>
            <a:avLst/>
            <a:gdLst/>
            <a:ahLst/>
            <a:cxnLst/>
            <a:rect l="l" t="t" r="r" b="b"/>
            <a:pathLst>
              <a:path w="1905" h="1062989">
                <a:moveTo>
                  <a:pt x="0" y="0"/>
                </a:moveTo>
                <a:lnTo>
                  <a:pt x="1524" y="1062608"/>
                </a:lnTo>
              </a:path>
            </a:pathLst>
          </a:custGeom>
          <a:ln w="48815">
            <a:solidFill>
              <a:srgbClr val="FBE8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1856" y="5154167"/>
            <a:ext cx="1485899" cy="106832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155602" y="5422677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21336" y="35051"/>
                </a:moveTo>
                <a:lnTo>
                  <a:pt x="12192" y="35051"/>
                </a:lnTo>
                <a:lnTo>
                  <a:pt x="9144" y="32003"/>
                </a:lnTo>
                <a:lnTo>
                  <a:pt x="4572" y="28955"/>
                </a:lnTo>
                <a:lnTo>
                  <a:pt x="1524" y="25907"/>
                </a:lnTo>
                <a:lnTo>
                  <a:pt x="0" y="22859"/>
                </a:lnTo>
                <a:lnTo>
                  <a:pt x="0" y="16763"/>
                </a:lnTo>
                <a:lnTo>
                  <a:pt x="0" y="12191"/>
                </a:lnTo>
                <a:lnTo>
                  <a:pt x="1524" y="9143"/>
                </a:lnTo>
                <a:lnTo>
                  <a:pt x="4572" y="6095"/>
                </a:lnTo>
                <a:lnTo>
                  <a:pt x="9144" y="3047"/>
                </a:lnTo>
                <a:lnTo>
                  <a:pt x="12192" y="0"/>
                </a:lnTo>
                <a:lnTo>
                  <a:pt x="21336" y="0"/>
                </a:lnTo>
                <a:lnTo>
                  <a:pt x="25908" y="3047"/>
                </a:lnTo>
                <a:lnTo>
                  <a:pt x="32004" y="9143"/>
                </a:lnTo>
                <a:lnTo>
                  <a:pt x="33528" y="12191"/>
                </a:lnTo>
                <a:lnTo>
                  <a:pt x="33528" y="22859"/>
                </a:lnTo>
                <a:lnTo>
                  <a:pt x="32004" y="25907"/>
                </a:lnTo>
                <a:lnTo>
                  <a:pt x="25908" y="32003"/>
                </a:lnTo>
                <a:lnTo>
                  <a:pt x="21336" y="35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87441" y="5395150"/>
            <a:ext cx="2259330" cy="58626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978628" y="5150929"/>
            <a:ext cx="1905" cy="1071880"/>
          </a:xfrm>
          <a:custGeom>
            <a:avLst/>
            <a:gdLst/>
            <a:ahLst/>
            <a:cxnLst/>
            <a:rect l="l" t="t" r="r" b="b"/>
            <a:pathLst>
              <a:path w="1905" h="1071879">
                <a:moveTo>
                  <a:pt x="0" y="0"/>
                </a:moveTo>
                <a:lnTo>
                  <a:pt x="1524" y="1071657"/>
                </a:lnTo>
              </a:path>
            </a:pathLst>
          </a:custGeom>
          <a:ln w="48815">
            <a:solidFill>
              <a:srgbClr val="FBE8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6478" y="1718881"/>
            <a:ext cx="1426368" cy="398430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277617" y="1816608"/>
            <a:ext cx="290195" cy="218440"/>
          </a:xfrm>
          <a:custGeom>
            <a:avLst/>
            <a:gdLst/>
            <a:ahLst/>
            <a:cxnLst/>
            <a:rect l="l" t="t" r="r" b="b"/>
            <a:pathLst>
              <a:path w="290194" h="218439">
                <a:moveTo>
                  <a:pt x="52842" y="38100"/>
                </a:moveTo>
                <a:lnTo>
                  <a:pt x="24383" y="38100"/>
                </a:lnTo>
                <a:lnTo>
                  <a:pt x="33280" y="28646"/>
                </a:lnTo>
                <a:lnTo>
                  <a:pt x="66008" y="5143"/>
                </a:lnTo>
                <a:lnTo>
                  <a:pt x="90011" y="0"/>
                </a:lnTo>
                <a:lnTo>
                  <a:pt x="97631" y="0"/>
                </a:lnTo>
                <a:lnTo>
                  <a:pt x="112871" y="3048"/>
                </a:lnTo>
                <a:lnTo>
                  <a:pt x="118967" y="6096"/>
                </a:lnTo>
                <a:lnTo>
                  <a:pt x="125063" y="7620"/>
                </a:lnTo>
                <a:lnTo>
                  <a:pt x="129635" y="12192"/>
                </a:lnTo>
                <a:lnTo>
                  <a:pt x="135826" y="15240"/>
                </a:lnTo>
                <a:lnTo>
                  <a:pt x="140398" y="19812"/>
                </a:lnTo>
                <a:lnTo>
                  <a:pt x="141922" y="22860"/>
                </a:lnTo>
                <a:lnTo>
                  <a:pt x="86963" y="22860"/>
                </a:lnTo>
                <a:lnTo>
                  <a:pt x="79867" y="23455"/>
                </a:lnTo>
                <a:lnTo>
                  <a:pt x="72485" y="25336"/>
                </a:lnTo>
                <a:lnTo>
                  <a:pt x="65103" y="28646"/>
                </a:lnTo>
                <a:lnTo>
                  <a:pt x="58007" y="33528"/>
                </a:lnTo>
                <a:lnTo>
                  <a:pt x="52842" y="38100"/>
                </a:lnTo>
                <a:close/>
              </a:path>
              <a:path w="290194" h="218439">
                <a:moveTo>
                  <a:pt x="179633" y="42767"/>
                </a:moveTo>
                <a:lnTo>
                  <a:pt x="152590" y="42767"/>
                </a:lnTo>
                <a:lnTo>
                  <a:pt x="157400" y="37044"/>
                </a:lnTo>
                <a:lnTo>
                  <a:pt x="162496" y="31634"/>
                </a:lnTo>
                <a:lnTo>
                  <a:pt x="167592" y="26814"/>
                </a:lnTo>
                <a:lnTo>
                  <a:pt x="172402" y="22860"/>
                </a:lnTo>
                <a:lnTo>
                  <a:pt x="178498" y="16764"/>
                </a:lnTo>
                <a:lnTo>
                  <a:pt x="184594" y="12192"/>
                </a:lnTo>
                <a:lnTo>
                  <a:pt x="189166" y="9144"/>
                </a:lnTo>
                <a:lnTo>
                  <a:pt x="195262" y="6096"/>
                </a:lnTo>
                <a:lnTo>
                  <a:pt x="201358" y="4572"/>
                </a:lnTo>
                <a:lnTo>
                  <a:pt x="205930" y="3048"/>
                </a:lnTo>
                <a:lnTo>
                  <a:pt x="212026" y="1524"/>
                </a:lnTo>
                <a:lnTo>
                  <a:pt x="216598" y="0"/>
                </a:lnTo>
                <a:lnTo>
                  <a:pt x="221170" y="0"/>
                </a:lnTo>
                <a:lnTo>
                  <a:pt x="260461" y="11334"/>
                </a:lnTo>
                <a:lnTo>
                  <a:pt x="272386" y="22860"/>
                </a:lnTo>
                <a:lnTo>
                  <a:pt x="218122" y="22860"/>
                </a:lnTo>
                <a:lnTo>
                  <a:pt x="211264" y="23455"/>
                </a:lnTo>
                <a:lnTo>
                  <a:pt x="204406" y="25336"/>
                </a:lnTo>
                <a:lnTo>
                  <a:pt x="197548" y="28646"/>
                </a:lnTo>
                <a:lnTo>
                  <a:pt x="190690" y="33528"/>
                </a:lnTo>
                <a:lnTo>
                  <a:pt x="182689" y="39853"/>
                </a:lnTo>
                <a:lnTo>
                  <a:pt x="179633" y="42767"/>
                </a:lnTo>
                <a:close/>
              </a:path>
              <a:path w="290194" h="218439">
                <a:moveTo>
                  <a:pt x="21335" y="4572"/>
                </a:moveTo>
                <a:lnTo>
                  <a:pt x="3047" y="4572"/>
                </a:lnTo>
                <a:lnTo>
                  <a:pt x="4571" y="3048"/>
                </a:lnTo>
                <a:lnTo>
                  <a:pt x="19812" y="3048"/>
                </a:lnTo>
                <a:lnTo>
                  <a:pt x="21335" y="4572"/>
                </a:lnTo>
                <a:close/>
              </a:path>
              <a:path w="290194" h="218439">
                <a:moveTo>
                  <a:pt x="24383" y="216789"/>
                </a:moveTo>
                <a:lnTo>
                  <a:pt x="0" y="216789"/>
                </a:lnTo>
                <a:lnTo>
                  <a:pt x="0" y="6096"/>
                </a:lnTo>
                <a:lnTo>
                  <a:pt x="1524" y="4572"/>
                </a:lnTo>
                <a:lnTo>
                  <a:pt x="22859" y="4572"/>
                </a:lnTo>
                <a:lnTo>
                  <a:pt x="24383" y="6096"/>
                </a:lnTo>
                <a:lnTo>
                  <a:pt x="24383" y="38100"/>
                </a:lnTo>
                <a:lnTo>
                  <a:pt x="52842" y="38100"/>
                </a:lnTo>
                <a:lnTo>
                  <a:pt x="26008" y="67032"/>
                </a:lnTo>
                <a:lnTo>
                  <a:pt x="25908" y="215265"/>
                </a:lnTo>
                <a:lnTo>
                  <a:pt x="24383" y="216789"/>
                </a:lnTo>
                <a:close/>
              </a:path>
              <a:path w="290194" h="218439">
                <a:moveTo>
                  <a:pt x="158686" y="215265"/>
                </a:moveTo>
                <a:lnTo>
                  <a:pt x="131159" y="215265"/>
                </a:lnTo>
                <a:lnTo>
                  <a:pt x="131111" y="80129"/>
                </a:lnTo>
                <a:lnTo>
                  <a:pt x="130778" y="73437"/>
                </a:lnTo>
                <a:lnTo>
                  <a:pt x="129873" y="67032"/>
                </a:lnTo>
                <a:lnTo>
                  <a:pt x="128111" y="61055"/>
                </a:lnTo>
                <a:lnTo>
                  <a:pt x="126587" y="53435"/>
                </a:lnTo>
                <a:lnTo>
                  <a:pt x="123539" y="45815"/>
                </a:lnTo>
                <a:lnTo>
                  <a:pt x="120491" y="41148"/>
                </a:lnTo>
                <a:lnTo>
                  <a:pt x="117443" y="35052"/>
                </a:lnTo>
                <a:lnTo>
                  <a:pt x="112871" y="30480"/>
                </a:lnTo>
                <a:lnTo>
                  <a:pt x="100679" y="24384"/>
                </a:lnTo>
                <a:lnTo>
                  <a:pt x="94583" y="22860"/>
                </a:lnTo>
                <a:lnTo>
                  <a:pt x="141922" y="22860"/>
                </a:lnTo>
                <a:lnTo>
                  <a:pt x="143446" y="25908"/>
                </a:lnTo>
                <a:lnTo>
                  <a:pt x="146494" y="30480"/>
                </a:lnTo>
                <a:lnTo>
                  <a:pt x="150410" y="38338"/>
                </a:lnTo>
                <a:lnTo>
                  <a:pt x="152590" y="42767"/>
                </a:lnTo>
                <a:lnTo>
                  <a:pt x="179633" y="42767"/>
                </a:lnTo>
                <a:lnTo>
                  <a:pt x="174688" y="47482"/>
                </a:lnTo>
                <a:lnTo>
                  <a:pt x="166687" y="56539"/>
                </a:lnTo>
                <a:lnTo>
                  <a:pt x="158776" y="67032"/>
                </a:lnTo>
                <a:lnTo>
                  <a:pt x="158686" y="215265"/>
                </a:lnTo>
                <a:close/>
              </a:path>
              <a:path w="290194" h="218439">
                <a:moveTo>
                  <a:pt x="289845" y="216789"/>
                </a:moveTo>
                <a:lnTo>
                  <a:pt x="263937" y="216789"/>
                </a:lnTo>
                <a:lnTo>
                  <a:pt x="263879" y="85439"/>
                </a:lnTo>
                <a:lnTo>
                  <a:pt x="263675" y="80129"/>
                </a:lnTo>
                <a:lnTo>
                  <a:pt x="253269" y="41148"/>
                </a:lnTo>
                <a:lnTo>
                  <a:pt x="225742" y="22860"/>
                </a:lnTo>
                <a:lnTo>
                  <a:pt x="272386" y="22860"/>
                </a:lnTo>
                <a:lnTo>
                  <a:pt x="288559" y="59936"/>
                </a:lnTo>
                <a:lnTo>
                  <a:pt x="289798" y="76557"/>
                </a:lnTo>
                <a:lnTo>
                  <a:pt x="289845" y="216789"/>
                </a:lnTo>
                <a:close/>
              </a:path>
              <a:path w="290194" h="218439">
                <a:moveTo>
                  <a:pt x="157162" y="216789"/>
                </a:moveTo>
                <a:lnTo>
                  <a:pt x="132778" y="216789"/>
                </a:lnTo>
                <a:lnTo>
                  <a:pt x="132778" y="215265"/>
                </a:lnTo>
                <a:lnTo>
                  <a:pt x="157162" y="215265"/>
                </a:lnTo>
                <a:lnTo>
                  <a:pt x="157162" y="216789"/>
                </a:lnTo>
                <a:close/>
              </a:path>
              <a:path w="290194" h="218439">
                <a:moveTo>
                  <a:pt x="22859" y="218313"/>
                </a:moveTo>
                <a:lnTo>
                  <a:pt x="3047" y="218313"/>
                </a:lnTo>
                <a:lnTo>
                  <a:pt x="1524" y="216789"/>
                </a:lnTo>
                <a:lnTo>
                  <a:pt x="22859" y="216789"/>
                </a:lnTo>
                <a:lnTo>
                  <a:pt x="22859" y="218313"/>
                </a:lnTo>
                <a:close/>
              </a:path>
              <a:path w="290194" h="218439">
                <a:moveTo>
                  <a:pt x="154114" y="218313"/>
                </a:moveTo>
                <a:lnTo>
                  <a:pt x="135826" y="218313"/>
                </a:lnTo>
                <a:lnTo>
                  <a:pt x="134302" y="216789"/>
                </a:lnTo>
                <a:lnTo>
                  <a:pt x="155638" y="216789"/>
                </a:lnTo>
                <a:lnTo>
                  <a:pt x="154114" y="218313"/>
                </a:lnTo>
                <a:close/>
              </a:path>
              <a:path w="290194" h="218439">
                <a:moveTo>
                  <a:pt x="286797" y="218313"/>
                </a:moveTo>
                <a:lnTo>
                  <a:pt x="266985" y="218313"/>
                </a:lnTo>
                <a:lnTo>
                  <a:pt x="266985" y="216789"/>
                </a:lnTo>
                <a:lnTo>
                  <a:pt x="286797" y="216789"/>
                </a:lnTo>
                <a:lnTo>
                  <a:pt x="286797" y="21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23946" y="1816607"/>
            <a:ext cx="138779" cy="22136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912359" y="1738693"/>
            <a:ext cx="1705455" cy="29927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006816" y="2404395"/>
            <a:ext cx="1766601" cy="161829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6718458" y="317230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1336" y="33527"/>
                </a:moveTo>
                <a:lnTo>
                  <a:pt x="12192" y="33527"/>
                </a:lnTo>
                <a:lnTo>
                  <a:pt x="9144" y="32003"/>
                </a:lnTo>
                <a:lnTo>
                  <a:pt x="4572" y="28955"/>
                </a:lnTo>
                <a:lnTo>
                  <a:pt x="1524" y="25907"/>
                </a:lnTo>
                <a:lnTo>
                  <a:pt x="0" y="21335"/>
                </a:lnTo>
                <a:lnTo>
                  <a:pt x="0" y="16763"/>
                </a:lnTo>
                <a:lnTo>
                  <a:pt x="0" y="12191"/>
                </a:lnTo>
                <a:lnTo>
                  <a:pt x="1524" y="9143"/>
                </a:lnTo>
                <a:lnTo>
                  <a:pt x="4572" y="4571"/>
                </a:lnTo>
                <a:lnTo>
                  <a:pt x="9144" y="1523"/>
                </a:lnTo>
                <a:lnTo>
                  <a:pt x="12192" y="0"/>
                </a:lnTo>
                <a:lnTo>
                  <a:pt x="21336" y="0"/>
                </a:lnTo>
                <a:lnTo>
                  <a:pt x="25908" y="1523"/>
                </a:lnTo>
                <a:lnTo>
                  <a:pt x="28956" y="4571"/>
                </a:lnTo>
                <a:lnTo>
                  <a:pt x="32004" y="9143"/>
                </a:lnTo>
                <a:lnTo>
                  <a:pt x="33528" y="12191"/>
                </a:lnTo>
                <a:lnTo>
                  <a:pt x="33528" y="21335"/>
                </a:lnTo>
                <a:lnTo>
                  <a:pt x="32004" y="25907"/>
                </a:lnTo>
                <a:lnTo>
                  <a:pt x="25908" y="32003"/>
                </a:lnTo>
                <a:lnTo>
                  <a:pt x="21336" y="33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958012" y="3144773"/>
            <a:ext cx="2166270" cy="93154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6950392" y="3303555"/>
            <a:ext cx="1925320" cy="285750"/>
            <a:chOff x="6950392" y="3303555"/>
            <a:chExt cx="1925320" cy="285750"/>
          </a:xfrm>
        </p:grpSpPr>
        <p:sp>
          <p:nvSpPr>
            <p:cNvPr id="37" name="object 37"/>
            <p:cNvSpPr/>
            <p:nvPr/>
          </p:nvSpPr>
          <p:spPr>
            <a:xfrm>
              <a:off x="8864918" y="3308324"/>
              <a:ext cx="10795" cy="91440"/>
            </a:xfrm>
            <a:custGeom>
              <a:avLst/>
              <a:gdLst/>
              <a:ahLst/>
              <a:cxnLst/>
              <a:rect l="l" t="t" r="r" b="b"/>
              <a:pathLst>
                <a:path w="10795" h="91439">
                  <a:moveTo>
                    <a:pt x="10668" y="1270"/>
                  </a:moveTo>
                  <a:lnTo>
                    <a:pt x="9144" y="1270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91440"/>
                  </a:lnTo>
                  <a:lnTo>
                    <a:pt x="10668" y="91440"/>
                  </a:lnTo>
                  <a:lnTo>
                    <a:pt x="10668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50392" y="3303555"/>
              <a:ext cx="1893189" cy="28555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864917" y="3399758"/>
              <a:ext cx="9525" cy="1270"/>
            </a:xfrm>
            <a:custGeom>
              <a:avLst/>
              <a:gdLst/>
              <a:ahLst/>
              <a:cxnLst/>
              <a:rect l="l" t="t" r="r" b="b"/>
              <a:pathLst>
                <a:path w="9525" h="1270">
                  <a:moveTo>
                    <a:pt x="0" y="0"/>
                  </a:moveTo>
                  <a:lnTo>
                    <a:pt x="9144" y="0"/>
                  </a:lnTo>
                  <a:lnTo>
                    <a:pt x="9144" y="1270"/>
                  </a:lnTo>
                  <a:lnTo>
                    <a:pt x="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924353" y="3312699"/>
            <a:ext cx="222789" cy="9010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954523" y="2820924"/>
            <a:ext cx="1485900" cy="1068324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6562820" y="2808922"/>
            <a:ext cx="0" cy="1093470"/>
          </a:xfrm>
          <a:custGeom>
            <a:avLst/>
            <a:gdLst/>
            <a:ahLst/>
            <a:cxnLst/>
            <a:rect l="l" t="t" r="r" b="b"/>
            <a:pathLst>
              <a:path h="1093470">
                <a:moveTo>
                  <a:pt x="0" y="0"/>
                </a:moveTo>
                <a:lnTo>
                  <a:pt x="0" y="1093089"/>
                </a:lnTo>
              </a:path>
            </a:pathLst>
          </a:custGeom>
          <a:ln w="48815">
            <a:solidFill>
              <a:srgbClr val="FBE8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954523" y="3998976"/>
            <a:ext cx="1485900" cy="1078991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718458" y="417680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1336" y="33623"/>
                </a:moveTo>
                <a:lnTo>
                  <a:pt x="12192" y="33623"/>
                </a:lnTo>
                <a:lnTo>
                  <a:pt x="9144" y="32099"/>
                </a:lnTo>
                <a:lnTo>
                  <a:pt x="1524" y="24479"/>
                </a:lnTo>
                <a:lnTo>
                  <a:pt x="0" y="21431"/>
                </a:lnTo>
                <a:lnTo>
                  <a:pt x="0" y="16859"/>
                </a:lnTo>
                <a:lnTo>
                  <a:pt x="0" y="12287"/>
                </a:lnTo>
                <a:lnTo>
                  <a:pt x="1524" y="7715"/>
                </a:lnTo>
                <a:lnTo>
                  <a:pt x="4572" y="4667"/>
                </a:lnTo>
                <a:lnTo>
                  <a:pt x="9144" y="1619"/>
                </a:lnTo>
                <a:lnTo>
                  <a:pt x="12192" y="0"/>
                </a:lnTo>
                <a:lnTo>
                  <a:pt x="21336" y="0"/>
                </a:lnTo>
                <a:lnTo>
                  <a:pt x="25908" y="1619"/>
                </a:lnTo>
                <a:lnTo>
                  <a:pt x="32004" y="7715"/>
                </a:lnTo>
                <a:lnTo>
                  <a:pt x="33528" y="12287"/>
                </a:lnTo>
                <a:lnTo>
                  <a:pt x="33528" y="21431"/>
                </a:lnTo>
                <a:lnTo>
                  <a:pt x="32004" y="24479"/>
                </a:lnTo>
                <a:lnTo>
                  <a:pt x="28956" y="27527"/>
                </a:lnTo>
                <a:lnTo>
                  <a:pt x="25908" y="32099"/>
                </a:lnTo>
                <a:lnTo>
                  <a:pt x="21336" y="33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953440" y="4147851"/>
            <a:ext cx="2816066" cy="28089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953440" y="4506658"/>
            <a:ext cx="2787110" cy="94583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6718458" y="453561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1336" y="33527"/>
                </a:moveTo>
                <a:lnTo>
                  <a:pt x="12192" y="33527"/>
                </a:lnTo>
                <a:lnTo>
                  <a:pt x="9144" y="32003"/>
                </a:lnTo>
                <a:lnTo>
                  <a:pt x="4572" y="28955"/>
                </a:lnTo>
                <a:lnTo>
                  <a:pt x="1524" y="25907"/>
                </a:lnTo>
                <a:lnTo>
                  <a:pt x="0" y="21335"/>
                </a:lnTo>
                <a:lnTo>
                  <a:pt x="0" y="16763"/>
                </a:lnTo>
                <a:lnTo>
                  <a:pt x="0" y="12191"/>
                </a:lnTo>
                <a:lnTo>
                  <a:pt x="1524" y="7619"/>
                </a:lnTo>
                <a:lnTo>
                  <a:pt x="4572" y="4571"/>
                </a:lnTo>
                <a:lnTo>
                  <a:pt x="9144" y="1523"/>
                </a:lnTo>
                <a:lnTo>
                  <a:pt x="12192" y="0"/>
                </a:lnTo>
                <a:lnTo>
                  <a:pt x="21336" y="0"/>
                </a:lnTo>
                <a:lnTo>
                  <a:pt x="25908" y="1523"/>
                </a:lnTo>
                <a:lnTo>
                  <a:pt x="32004" y="7619"/>
                </a:lnTo>
                <a:lnTo>
                  <a:pt x="33528" y="12191"/>
                </a:lnTo>
                <a:lnTo>
                  <a:pt x="33528" y="21335"/>
                </a:lnTo>
                <a:lnTo>
                  <a:pt x="32004" y="25907"/>
                </a:lnTo>
                <a:lnTo>
                  <a:pt x="25908" y="32003"/>
                </a:lnTo>
                <a:lnTo>
                  <a:pt x="21336" y="33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959536" y="4670012"/>
            <a:ext cx="2906077" cy="282416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6562820" y="4005834"/>
            <a:ext cx="0" cy="1062990"/>
          </a:xfrm>
          <a:custGeom>
            <a:avLst/>
            <a:gdLst/>
            <a:ahLst/>
            <a:cxnLst/>
            <a:rect l="l" t="t" r="r" b="b"/>
            <a:pathLst>
              <a:path h="1062989">
                <a:moveTo>
                  <a:pt x="0" y="0"/>
                </a:moveTo>
                <a:lnTo>
                  <a:pt x="0" y="1062608"/>
                </a:lnTo>
              </a:path>
            </a:pathLst>
          </a:custGeom>
          <a:ln w="48815">
            <a:solidFill>
              <a:srgbClr val="FBE8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954523" y="5154167"/>
            <a:ext cx="1485900" cy="1068324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6718458" y="550506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1336" y="33623"/>
                </a:moveTo>
                <a:lnTo>
                  <a:pt x="12192" y="33623"/>
                </a:lnTo>
                <a:lnTo>
                  <a:pt x="9144" y="32099"/>
                </a:lnTo>
                <a:lnTo>
                  <a:pt x="4572" y="29051"/>
                </a:lnTo>
                <a:lnTo>
                  <a:pt x="1524" y="26003"/>
                </a:lnTo>
                <a:lnTo>
                  <a:pt x="0" y="21431"/>
                </a:lnTo>
                <a:lnTo>
                  <a:pt x="0" y="16763"/>
                </a:lnTo>
                <a:lnTo>
                  <a:pt x="0" y="12191"/>
                </a:lnTo>
                <a:lnTo>
                  <a:pt x="1524" y="9143"/>
                </a:lnTo>
                <a:lnTo>
                  <a:pt x="9144" y="1523"/>
                </a:lnTo>
                <a:lnTo>
                  <a:pt x="12192" y="0"/>
                </a:lnTo>
                <a:lnTo>
                  <a:pt x="21336" y="0"/>
                </a:lnTo>
                <a:lnTo>
                  <a:pt x="25908" y="1523"/>
                </a:lnTo>
                <a:lnTo>
                  <a:pt x="28956" y="6095"/>
                </a:lnTo>
                <a:lnTo>
                  <a:pt x="32004" y="9143"/>
                </a:lnTo>
                <a:lnTo>
                  <a:pt x="33528" y="12191"/>
                </a:lnTo>
                <a:lnTo>
                  <a:pt x="33528" y="21431"/>
                </a:lnTo>
                <a:lnTo>
                  <a:pt x="32004" y="26003"/>
                </a:lnTo>
                <a:lnTo>
                  <a:pt x="25908" y="32099"/>
                </a:lnTo>
                <a:lnTo>
                  <a:pt x="21336" y="33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950392" y="5477637"/>
            <a:ext cx="2265425" cy="444245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6562820" y="5150929"/>
            <a:ext cx="0" cy="1071880"/>
          </a:xfrm>
          <a:custGeom>
            <a:avLst/>
            <a:gdLst/>
            <a:ahLst/>
            <a:cxnLst/>
            <a:rect l="l" t="t" r="r" b="b"/>
            <a:pathLst>
              <a:path h="1071879">
                <a:moveTo>
                  <a:pt x="0" y="0"/>
                </a:moveTo>
                <a:lnTo>
                  <a:pt x="0" y="1071657"/>
                </a:lnTo>
              </a:path>
            </a:pathLst>
          </a:custGeom>
          <a:ln w="48815">
            <a:solidFill>
              <a:srgbClr val="FBE8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971764" y="6424136"/>
            <a:ext cx="122015" cy="8248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2254757" y="3074574"/>
            <a:ext cx="1685925" cy="194310"/>
          </a:xfrm>
          <a:custGeom>
            <a:avLst/>
            <a:gdLst/>
            <a:ahLst/>
            <a:cxnLst/>
            <a:rect l="l" t="t" r="r" b="b"/>
            <a:pathLst>
              <a:path w="1685925" h="194310">
                <a:moveTo>
                  <a:pt x="0" y="193928"/>
                </a:moveTo>
                <a:lnTo>
                  <a:pt x="1685734" y="193928"/>
                </a:lnTo>
                <a:lnTo>
                  <a:pt x="1685734" y="0"/>
                </a:lnTo>
                <a:lnTo>
                  <a:pt x="0" y="0"/>
                </a:lnTo>
                <a:lnTo>
                  <a:pt x="0" y="193928"/>
                </a:lnTo>
                <a:close/>
              </a:path>
            </a:pathLst>
          </a:custGeom>
          <a:ln w="244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79142" y="4114228"/>
            <a:ext cx="1684655" cy="194310"/>
          </a:xfrm>
          <a:custGeom>
            <a:avLst/>
            <a:gdLst/>
            <a:ahLst/>
            <a:cxnLst/>
            <a:rect l="l" t="t" r="r" b="b"/>
            <a:pathLst>
              <a:path w="1684654" h="194310">
                <a:moveTo>
                  <a:pt x="0" y="193928"/>
                </a:moveTo>
                <a:lnTo>
                  <a:pt x="1684210" y="193928"/>
                </a:lnTo>
                <a:lnTo>
                  <a:pt x="1684210" y="0"/>
                </a:lnTo>
                <a:lnTo>
                  <a:pt x="0" y="0"/>
                </a:lnTo>
                <a:lnTo>
                  <a:pt x="0" y="193928"/>
                </a:lnTo>
                <a:close/>
              </a:path>
            </a:pathLst>
          </a:custGeom>
          <a:ln w="244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286761" y="4462367"/>
            <a:ext cx="1684655" cy="194310"/>
          </a:xfrm>
          <a:custGeom>
            <a:avLst/>
            <a:gdLst/>
            <a:ahLst/>
            <a:cxnLst/>
            <a:rect l="l" t="t" r="r" b="b"/>
            <a:pathLst>
              <a:path w="1684654" h="194310">
                <a:moveTo>
                  <a:pt x="0" y="193833"/>
                </a:moveTo>
                <a:lnTo>
                  <a:pt x="1684210" y="193833"/>
                </a:lnTo>
                <a:lnTo>
                  <a:pt x="1684210" y="0"/>
                </a:lnTo>
                <a:lnTo>
                  <a:pt x="0" y="0"/>
                </a:lnTo>
                <a:lnTo>
                  <a:pt x="0" y="193833"/>
                </a:lnTo>
                <a:close/>
              </a:path>
            </a:pathLst>
          </a:custGeom>
          <a:ln w="244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54757" y="5337143"/>
            <a:ext cx="1017905" cy="194310"/>
          </a:xfrm>
          <a:custGeom>
            <a:avLst/>
            <a:gdLst/>
            <a:ahLst/>
            <a:cxnLst/>
            <a:rect l="l" t="t" r="r" b="b"/>
            <a:pathLst>
              <a:path w="1017904" h="194310">
                <a:moveTo>
                  <a:pt x="0" y="193928"/>
                </a:moveTo>
                <a:lnTo>
                  <a:pt x="1017555" y="193928"/>
                </a:lnTo>
                <a:lnTo>
                  <a:pt x="1017555" y="0"/>
                </a:lnTo>
                <a:lnTo>
                  <a:pt x="0" y="0"/>
                </a:lnTo>
                <a:lnTo>
                  <a:pt x="0" y="193928"/>
                </a:lnTo>
                <a:close/>
              </a:path>
            </a:pathLst>
          </a:custGeom>
          <a:ln w="244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346" y="1542846"/>
            <a:ext cx="8461531" cy="19957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1764" y="6424136"/>
            <a:ext cx="120490" cy="8248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4404" y="1184147"/>
            <a:ext cx="2940050" cy="637540"/>
            <a:chOff x="184404" y="1184147"/>
            <a:chExt cx="2940050" cy="637540"/>
          </a:xfrm>
        </p:grpSpPr>
        <p:sp>
          <p:nvSpPr>
            <p:cNvPr id="7" name="object 7"/>
            <p:cNvSpPr/>
            <p:nvPr/>
          </p:nvSpPr>
          <p:spPr>
            <a:xfrm>
              <a:off x="184404" y="1184147"/>
              <a:ext cx="2940050" cy="637540"/>
            </a:xfrm>
            <a:custGeom>
              <a:avLst/>
              <a:gdLst/>
              <a:ahLst/>
              <a:cxnLst/>
              <a:rect l="l" t="t" r="r" b="b"/>
              <a:pathLst>
                <a:path w="2940050" h="637539">
                  <a:moveTo>
                    <a:pt x="2939795" y="637031"/>
                  </a:moveTo>
                  <a:lnTo>
                    <a:pt x="0" y="637031"/>
                  </a:lnTo>
                  <a:lnTo>
                    <a:pt x="0" y="0"/>
                  </a:lnTo>
                  <a:lnTo>
                    <a:pt x="2939795" y="0"/>
                  </a:lnTo>
                  <a:lnTo>
                    <a:pt x="2939795" y="63703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4164" y="1341786"/>
              <a:ext cx="186055" cy="318135"/>
            </a:xfrm>
            <a:custGeom>
              <a:avLst/>
              <a:gdLst/>
              <a:ahLst/>
              <a:cxnLst/>
              <a:rect l="l" t="t" r="r" b="b"/>
              <a:pathLst>
                <a:path w="186054" h="318135">
                  <a:moveTo>
                    <a:pt x="181457" y="1524"/>
                  </a:moveTo>
                  <a:lnTo>
                    <a:pt x="154025" y="1524"/>
                  </a:lnTo>
                  <a:lnTo>
                    <a:pt x="155549" y="0"/>
                  </a:lnTo>
                  <a:lnTo>
                    <a:pt x="178409" y="0"/>
                  </a:lnTo>
                  <a:lnTo>
                    <a:pt x="181457" y="1524"/>
                  </a:lnTo>
                  <a:close/>
                </a:path>
                <a:path w="186054" h="318135">
                  <a:moveTo>
                    <a:pt x="186029" y="125158"/>
                  </a:moveTo>
                  <a:lnTo>
                    <a:pt x="149453" y="125158"/>
                  </a:lnTo>
                  <a:lnTo>
                    <a:pt x="149453" y="4572"/>
                  </a:lnTo>
                  <a:lnTo>
                    <a:pt x="150977" y="3048"/>
                  </a:lnTo>
                  <a:lnTo>
                    <a:pt x="150977" y="1524"/>
                  </a:lnTo>
                  <a:lnTo>
                    <a:pt x="182981" y="1524"/>
                  </a:lnTo>
                  <a:lnTo>
                    <a:pt x="186029" y="4572"/>
                  </a:lnTo>
                  <a:lnTo>
                    <a:pt x="186029" y="125158"/>
                  </a:lnTo>
                  <a:close/>
                </a:path>
                <a:path w="186054" h="318135">
                  <a:moveTo>
                    <a:pt x="82302" y="317563"/>
                  </a:moveTo>
                  <a:lnTo>
                    <a:pt x="44202" y="308419"/>
                  </a:lnTo>
                  <a:lnTo>
                    <a:pt x="13993" y="277415"/>
                  </a:lnTo>
                  <a:lnTo>
                    <a:pt x="2483" y="240070"/>
                  </a:lnTo>
                  <a:lnTo>
                    <a:pt x="0" y="212359"/>
                  </a:lnTo>
                  <a:lnTo>
                    <a:pt x="18" y="204597"/>
                  </a:lnTo>
                  <a:lnTo>
                    <a:pt x="220" y="195945"/>
                  </a:lnTo>
                  <a:lnTo>
                    <a:pt x="1244" y="183749"/>
                  </a:lnTo>
                  <a:lnTo>
                    <a:pt x="3126" y="172427"/>
                  </a:lnTo>
                  <a:lnTo>
                    <a:pt x="6007" y="161829"/>
                  </a:lnTo>
                  <a:lnTo>
                    <a:pt x="8832" y="150956"/>
                  </a:lnTo>
                  <a:lnTo>
                    <a:pt x="33915" y="112014"/>
                  </a:lnTo>
                  <a:lnTo>
                    <a:pt x="76849" y="95226"/>
                  </a:lnTo>
                  <a:lnTo>
                    <a:pt x="86874" y="94678"/>
                  </a:lnTo>
                  <a:lnTo>
                    <a:pt x="95771" y="95011"/>
                  </a:lnTo>
                  <a:lnTo>
                    <a:pt x="134404" y="111442"/>
                  </a:lnTo>
                  <a:lnTo>
                    <a:pt x="149453" y="125158"/>
                  </a:lnTo>
                  <a:lnTo>
                    <a:pt x="186029" y="125158"/>
                  </a:lnTo>
                  <a:lnTo>
                    <a:pt x="186029" y="126682"/>
                  </a:lnTo>
                  <a:lnTo>
                    <a:pt x="80778" y="126682"/>
                  </a:lnTo>
                  <a:lnTo>
                    <a:pt x="73158" y="128206"/>
                  </a:lnTo>
                  <a:lnTo>
                    <a:pt x="47155" y="156900"/>
                  </a:lnTo>
                  <a:lnTo>
                    <a:pt x="38368" y="197486"/>
                  </a:lnTo>
                  <a:lnTo>
                    <a:pt x="38106" y="204597"/>
                  </a:lnTo>
                  <a:lnTo>
                    <a:pt x="38368" y="212359"/>
                  </a:lnTo>
                  <a:lnTo>
                    <a:pt x="45869" y="255088"/>
                  </a:lnTo>
                  <a:lnTo>
                    <a:pt x="79254" y="285464"/>
                  </a:lnTo>
                  <a:lnTo>
                    <a:pt x="149144" y="285464"/>
                  </a:lnTo>
                  <a:lnTo>
                    <a:pt x="145786" y="288609"/>
                  </a:lnTo>
                  <a:lnTo>
                    <a:pt x="111315" y="312420"/>
                  </a:lnTo>
                  <a:lnTo>
                    <a:pt x="92342" y="316992"/>
                  </a:lnTo>
                  <a:lnTo>
                    <a:pt x="82302" y="317563"/>
                  </a:lnTo>
                  <a:close/>
                </a:path>
                <a:path w="186054" h="318135">
                  <a:moveTo>
                    <a:pt x="149144" y="285464"/>
                  </a:moveTo>
                  <a:lnTo>
                    <a:pt x="99066" y="285464"/>
                  </a:lnTo>
                  <a:lnTo>
                    <a:pt x="108305" y="282416"/>
                  </a:lnTo>
                  <a:lnTo>
                    <a:pt x="126593" y="270224"/>
                  </a:lnTo>
                  <a:lnTo>
                    <a:pt x="143357" y="253460"/>
                  </a:lnTo>
                  <a:lnTo>
                    <a:pt x="149453" y="245745"/>
                  </a:lnTo>
                  <a:lnTo>
                    <a:pt x="149453" y="164877"/>
                  </a:lnTo>
                  <a:lnTo>
                    <a:pt x="120497" y="135826"/>
                  </a:lnTo>
                  <a:lnTo>
                    <a:pt x="89922" y="126682"/>
                  </a:lnTo>
                  <a:lnTo>
                    <a:pt x="186029" y="126682"/>
                  </a:lnTo>
                  <a:lnTo>
                    <a:pt x="186029" y="280892"/>
                  </a:lnTo>
                  <a:lnTo>
                    <a:pt x="154025" y="280892"/>
                  </a:lnTo>
                  <a:lnTo>
                    <a:pt x="149144" y="285464"/>
                  </a:lnTo>
                  <a:close/>
                </a:path>
                <a:path w="186054" h="318135">
                  <a:moveTo>
                    <a:pt x="186029" y="311467"/>
                  </a:moveTo>
                  <a:lnTo>
                    <a:pt x="154025" y="311467"/>
                  </a:lnTo>
                  <a:lnTo>
                    <a:pt x="154025" y="280892"/>
                  </a:lnTo>
                  <a:lnTo>
                    <a:pt x="186029" y="280892"/>
                  </a:lnTo>
                  <a:lnTo>
                    <a:pt x="186029" y="311467"/>
                  </a:lnTo>
                  <a:close/>
                </a:path>
                <a:path w="186054" h="318135">
                  <a:moveTo>
                    <a:pt x="184505" y="312991"/>
                  </a:moveTo>
                  <a:lnTo>
                    <a:pt x="155549" y="312991"/>
                  </a:lnTo>
                  <a:lnTo>
                    <a:pt x="155549" y="311467"/>
                  </a:lnTo>
                  <a:lnTo>
                    <a:pt x="184505" y="311467"/>
                  </a:lnTo>
                  <a:lnTo>
                    <a:pt x="184505" y="312991"/>
                  </a:lnTo>
                  <a:close/>
                </a:path>
                <a:path w="186054" h="318135">
                  <a:moveTo>
                    <a:pt x="179933" y="314515"/>
                  </a:moveTo>
                  <a:lnTo>
                    <a:pt x="160121" y="314515"/>
                  </a:lnTo>
                  <a:lnTo>
                    <a:pt x="158597" y="312991"/>
                  </a:lnTo>
                  <a:lnTo>
                    <a:pt x="181457" y="312991"/>
                  </a:lnTo>
                  <a:lnTo>
                    <a:pt x="179933" y="3145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267" y="1436465"/>
              <a:ext cx="202652" cy="2228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754" y="1436465"/>
              <a:ext cx="160115" cy="2228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1493" y="1436465"/>
              <a:ext cx="143351" cy="22288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79804" y="1604391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69">
                  <a:moveTo>
                    <a:pt x="32003" y="51911"/>
                  </a:moveTo>
                  <a:lnTo>
                    <a:pt x="13715" y="51911"/>
                  </a:lnTo>
                  <a:lnTo>
                    <a:pt x="7619" y="50387"/>
                  </a:lnTo>
                  <a:lnTo>
                    <a:pt x="1523" y="44291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3" y="9144"/>
                  </a:lnTo>
                  <a:lnTo>
                    <a:pt x="4571" y="6096"/>
                  </a:lnTo>
                  <a:lnTo>
                    <a:pt x="7619" y="1524"/>
                  </a:lnTo>
                  <a:lnTo>
                    <a:pt x="15239" y="0"/>
                  </a:lnTo>
                  <a:lnTo>
                    <a:pt x="33527" y="0"/>
                  </a:lnTo>
                  <a:lnTo>
                    <a:pt x="39623" y="1524"/>
                  </a:lnTo>
                  <a:lnTo>
                    <a:pt x="42671" y="4572"/>
                  </a:lnTo>
                  <a:lnTo>
                    <a:pt x="45719" y="9144"/>
                  </a:lnTo>
                  <a:lnTo>
                    <a:pt x="47243" y="15240"/>
                  </a:lnTo>
                  <a:lnTo>
                    <a:pt x="47243" y="25908"/>
                  </a:lnTo>
                  <a:lnTo>
                    <a:pt x="47243" y="36576"/>
                  </a:lnTo>
                  <a:lnTo>
                    <a:pt x="45719" y="44291"/>
                  </a:lnTo>
                  <a:lnTo>
                    <a:pt x="39623" y="50387"/>
                  </a:lnTo>
                  <a:lnTo>
                    <a:pt x="32003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5723" y="1340262"/>
              <a:ext cx="1101470" cy="319087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3726846" y="2176843"/>
            <a:ext cx="574040" cy="843280"/>
          </a:xfrm>
          <a:custGeom>
            <a:avLst/>
            <a:gdLst/>
            <a:ahLst/>
            <a:cxnLst/>
            <a:rect l="l" t="t" r="r" b="b"/>
            <a:pathLst>
              <a:path w="574039" h="843280">
                <a:moveTo>
                  <a:pt x="0" y="842771"/>
                </a:moveTo>
                <a:lnTo>
                  <a:pt x="573690" y="842771"/>
                </a:lnTo>
                <a:lnTo>
                  <a:pt x="573690" y="0"/>
                </a:lnTo>
                <a:lnTo>
                  <a:pt x="0" y="0"/>
                </a:lnTo>
                <a:lnTo>
                  <a:pt x="0" y="842771"/>
                </a:lnTo>
                <a:close/>
              </a:path>
            </a:pathLst>
          </a:custGeom>
          <a:ln w="244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251674" y="2479167"/>
            <a:ext cx="4540885" cy="3971925"/>
            <a:chOff x="4251674" y="2479167"/>
            <a:chExt cx="4540885" cy="397192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32247" y="3083052"/>
              <a:ext cx="3759707" cy="33680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251674" y="2479167"/>
              <a:ext cx="2068830" cy="981710"/>
            </a:xfrm>
            <a:custGeom>
              <a:avLst/>
              <a:gdLst/>
              <a:ahLst/>
              <a:cxnLst/>
              <a:rect l="l" t="t" r="r" b="b"/>
              <a:pathLst>
                <a:path w="2068829" h="981710">
                  <a:moveTo>
                    <a:pt x="2009643" y="958579"/>
                  </a:moveTo>
                  <a:lnTo>
                    <a:pt x="0" y="10668"/>
                  </a:lnTo>
                  <a:lnTo>
                    <a:pt x="4572" y="0"/>
                  </a:lnTo>
                  <a:lnTo>
                    <a:pt x="2014711" y="948144"/>
                  </a:lnTo>
                  <a:lnTo>
                    <a:pt x="2009643" y="958579"/>
                  </a:lnTo>
                  <a:close/>
                </a:path>
                <a:path w="2068829" h="981710">
                  <a:moveTo>
                    <a:pt x="2055594" y="963358"/>
                  </a:moveTo>
                  <a:lnTo>
                    <a:pt x="2019776" y="963358"/>
                  </a:lnTo>
                  <a:lnTo>
                    <a:pt x="2024348" y="952690"/>
                  </a:lnTo>
                  <a:lnTo>
                    <a:pt x="2014711" y="948144"/>
                  </a:lnTo>
                  <a:lnTo>
                    <a:pt x="2025872" y="925163"/>
                  </a:lnTo>
                  <a:lnTo>
                    <a:pt x="2055594" y="963358"/>
                  </a:lnTo>
                  <a:close/>
                </a:path>
                <a:path w="2068829" h="981710">
                  <a:moveTo>
                    <a:pt x="2019776" y="963358"/>
                  </a:moveTo>
                  <a:lnTo>
                    <a:pt x="2009643" y="958579"/>
                  </a:lnTo>
                  <a:lnTo>
                    <a:pt x="2014711" y="948144"/>
                  </a:lnTo>
                  <a:lnTo>
                    <a:pt x="2024348" y="952690"/>
                  </a:lnTo>
                  <a:lnTo>
                    <a:pt x="2019776" y="963358"/>
                  </a:lnTo>
                  <a:close/>
                </a:path>
                <a:path w="2068829" h="981710">
                  <a:moveTo>
                    <a:pt x="1998440" y="981646"/>
                  </a:moveTo>
                  <a:lnTo>
                    <a:pt x="2009643" y="958579"/>
                  </a:lnTo>
                  <a:lnTo>
                    <a:pt x="2019776" y="963358"/>
                  </a:lnTo>
                  <a:lnTo>
                    <a:pt x="2055594" y="963358"/>
                  </a:lnTo>
                  <a:lnTo>
                    <a:pt x="2068639" y="980122"/>
                  </a:lnTo>
                  <a:lnTo>
                    <a:pt x="1998440" y="9816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1764" y="6425660"/>
            <a:ext cx="123539" cy="809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6082" y="1829866"/>
            <a:ext cx="8249847" cy="266286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300984" y="5218176"/>
            <a:ext cx="3246120" cy="431800"/>
            <a:chOff x="3300984" y="5218176"/>
            <a:chExt cx="3246120" cy="431800"/>
          </a:xfrm>
        </p:grpSpPr>
        <p:sp>
          <p:nvSpPr>
            <p:cNvPr id="7" name="object 7"/>
            <p:cNvSpPr/>
            <p:nvPr/>
          </p:nvSpPr>
          <p:spPr>
            <a:xfrm>
              <a:off x="3300984" y="5218176"/>
              <a:ext cx="3246120" cy="431800"/>
            </a:xfrm>
            <a:custGeom>
              <a:avLst/>
              <a:gdLst/>
              <a:ahLst/>
              <a:cxnLst/>
              <a:rect l="l" t="t" r="r" b="b"/>
              <a:pathLst>
                <a:path w="3246120" h="431800">
                  <a:moveTo>
                    <a:pt x="3246119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43129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1783" y="5344763"/>
              <a:ext cx="108299" cy="186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9802" y="5344763"/>
              <a:ext cx="108299" cy="1863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7924" y="5331047"/>
              <a:ext cx="1177670" cy="2030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0086" y="5346287"/>
              <a:ext cx="999172" cy="18783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8112252" y="1557527"/>
            <a:ext cx="1004569" cy="431800"/>
            <a:chOff x="8112252" y="1557527"/>
            <a:chExt cx="1004569" cy="431800"/>
          </a:xfrm>
        </p:grpSpPr>
        <p:sp>
          <p:nvSpPr>
            <p:cNvPr id="13" name="object 13"/>
            <p:cNvSpPr/>
            <p:nvPr/>
          </p:nvSpPr>
          <p:spPr>
            <a:xfrm>
              <a:off x="8112252" y="1557527"/>
              <a:ext cx="1004569" cy="431800"/>
            </a:xfrm>
            <a:custGeom>
              <a:avLst/>
              <a:gdLst/>
              <a:ahLst/>
              <a:cxnLst/>
              <a:rect l="l" t="t" r="r" b="b"/>
              <a:pathLst>
                <a:path w="1004570" h="431800">
                  <a:moveTo>
                    <a:pt x="1004316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1004316" y="0"/>
                  </a:lnTo>
                  <a:lnTo>
                    <a:pt x="1004316" y="43129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31790" y="1683734"/>
              <a:ext cx="260889" cy="1893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6876" y="1731073"/>
              <a:ext cx="209074" cy="1908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68866" y="1697545"/>
              <a:ext cx="221114" cy="175545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395888" y="4621148"/>
            <a:ext cx="7058659" cy="530225"/>
          </a:xfrm>
          <a:custGeom>
            <a:avLst/>
            <a:gdLst/>
            <a:ahLst/>
            <a:cxnLst/>
            <a:rect l="l" t="t" r="r" b="b"/>
            <a:pathLst>
              <a:path w="7058659" h="530225">
                <a:moveTo>
                  <a:pt x="7058596" y="0"/>
                </a:moveTo>
                <a:lnTo>
                  <a:pt x="7057016" y="70431"/>
                </a:lnTo>
                <a:lnTo>
                  <a:pt x="7052556" y="133586"/>
                </a:lnTo>
                <a:lnTo>
                  <a:pt x="7045642" y="186999"/>
                </a:lnTo>
                <a:lnTo>
                  <a:pt x="7036696" y="228204"/>
                </a:lnTo>
                <a:lnTo>
                  <a:pt x="7014400" y="264128"/>
                </a:lnTo>
                <a:lnTo>
                  <a:pt x="3572827" y="264128"/>
                </a:lnTo>
                <a:lnTo>
                  <a:pt x="3561046" y="273626"/>
                </a:lnTo>
                <a:lnTo>
                  <a:pt x="3541502" y="341983"/>
                </a:lnTo>
                <a:lnTo>
                  <a:pt x="3534579" y="395756"/>
                </a:lnTo>
                <a:lnTo>
                  <a:pt x="3530117" y="459203"/>
                </a:lnTo>
                <a:lnTo>
                  <a:pt x="3528536" y="529780"/>
                </a:lnTo>
                <a:lnTo>
                  <a:pt x="3526955" y="459203"/>
                </a:lnTo>
                <a:lnTo>
                  <a:pt x="3522496" y="395756"/>
                </a:lnTo>
                <a:lnTo>
                  <a:pt x="3515582" y="341983"/>
                </a:lnTo>
                <a:lnTo>
                  <a:pt x="3506635" y="300425"/>
                </a:lnTo>
                <a:lnTo>
                  <a:pt x="3484340" y="264128"/>
                </a:lnTo>
                <a:lnTo>
                  <a:pt x="44196" y="264128"/>
                </a:lnTo>
                <a:lnTo>
                  <a:pt x="32455" y="254736"/>
                </a:lnTo>
                <a:lnTo>
                  <a:pt x="21900" y="228204"/>
                </a:lnTo>
                <a:lnTo>
                  <a:pt x="12954" y="186999"/>
                </a:lnTo>
                <a:lnTo>
                  <a:pt x="6039" y="133586"/>
                </a:lnTo>
                <a:lnTo>
                  <a:pt x="1580" y="70431"/>
                </a:lnTo>
                <a:lnTo>
                  <a:pt x="0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0957" y="2074640"/>
            <a:ext cx="558800" cy="530225"/>
          </a:xfrm>
          <a:custGeom>
            <a:avLst/>
            <a:gdLst/>
            <a:ahLst/>
            <a:cxnLst/>
            <a:rect l="l" t="t" r="r" b="b"/>
            <a:pathLst>
              <a:path w="558800" h="530225">
                <a:moveTo>
                  <a:pt x="0" y="529685"/>
                </a:moveTo>
                <a:lnTo>
                  <a:pt x="1580" y="459141"/>
                </a:lnTo>
                <a:lnTo>
                  <a:pt x="6043" y="395703"/>
                </a:lnTo>
                <a:lnTo>
                  <a:pt x="12965" y="341923"/>
                </a:lnTo>
                <a:lnTo>
                  <a:pt x="21928" y="300351"/>
                </a:lnTo>
                <a:lnTo>
                  <a:pt x="44291" y="264033"/>
                </a:lnTo>
                <a:lnTo>
                  <a:pt x="234981" y="264033"/>
                </a:lnTo>
                <a:lnTo>
                  <a:pt x="246722" y="254542"/>
                </a:lnTo>
                <a:lnTo>
                  <a:pt x="266223" y="186380"/>
                </a:lnTo>
                <a:lnTo>
                  <a:pt x="273138" y="132884"/>
                </a:lnTo>
                <a:lnTo>
                  <a:pt x="277597" y="69894"/>
                </a:lnTo>
                <a:lnTo>
                  <a:pt x="279177" y="0"/>
                </a:lnTo>
                <a:lnTo>
                  <a:pt x="280758" y="69894"/>
                </a:lnTo>
                <a:lnTo>
                  <a:pt x="285220" y="132884"/>
                </a:lnTo>
                <a:lnTo>
                  <a:pt x="292143" y="186380"/>
                </a:lnTo>
                <a:lnTo>
                  <a:pt x="301106" y="227795"/>
                </a:lnTo>
                <a:lnTo>
                  <a:pt x="323468" y="264033"/>
                </a:lnTo>
                <a:lnTo>
                  <a:pt x="514159" y="264033"/>
                </a:lnTo>
                <a:lnTo>
                  <a:pt x="525899" y="273537"/>
                </a:lnTo>
                <a:lnTo>
                  <a:pt x="536455" y="300351"/>
                </a:lnTo>
                <a:lnTo>
                  <a:pt x="545401" y="341923"/>
                </a:lnTo>
                <a:lnTo>
                  <a:pt x="552315" y="395703"/>
                </a:lnTo>
                <a:lnTo>
                  <a:pt x="556775" y="459141"/>
                </a:lnTo>
                <a:lnTo>
                  <a:pt x="558355" y="529685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1764" y="6425660"/>
            <a:ext cx="120490" cy="809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86588" y="2478024"/>
            <a:ext cx="8732520" cy="2832100"/>
            <a:chOff x="786588" y="2478024"/>
            <a:chExt cx="8732520" cy="28321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588" y="2478024"/>
              <a:ext cx="8732315" cy="28270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24044" y="4165092"/>
              <a:ext cx="3246120" cy="1144905"/>
            </a:xfrm>
            <a:custGeom>
              <a:avLst/>
              <a:gdLst/>
              <a:ahLst/>
              <a:cxnLst/>
              <a:rect l="l" t="t" r="r" b="b"/>
              <a:pathLst>
                <a:path w="3246120" h="1144904">
                  <a:moveTo>
                    <a:pt x="3246119" y="1144524"/>
                  </a:moveTo>
                  <a:lnTo>
                    <a:pt x="0" y="1144524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1144524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192" y="4292917"/>
              <a:ext cx="141827" cy="1846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5500" y="4277582"/>
              <a:ext cx="266938" cy="2030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3681" y="4338637"/>
              <a:ext cx="111347" cy="1404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7141" y="4338637"/>
              <a:ext cx="118858" cy="1420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2870" y="4291393"/>
              <a:ext cx="108299" cy="1862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0793" y="4291393"/>
              <a:ext cx="108299" cy="1862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9011" y="4288345"/>
              <a:ext cx="1107471" cy="19230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19250" y="4277588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59" h="201929">
                  <a:moveTo>
                    <a:pt x="18288" y="200025"/>
                  </a:moveTo>
                  <a:lnTo>
                    <a:pt x="6096" y="200025"/>
                  </a:lnTo>
                  <a:lnTo>
                    <a:pt x="7620" y="201549"/>
                  </a:lnTo>
                  <a:lnTo>
                    <a:pt x="16764" y="201549"/>
                  </a:lnTo>
                  <a:lnTo>
                    <a:pt x="18288" y="200025"/>
                  </a:lnTo>
                  <a:close/>
                </a:path>
                <a:path w="22859" h="201929">
                  <a:moveTo>
                    <a:pt x="22860" y="2667"/>
                  </a:moveTo>
                  <a:lnTo>
                    <a:pt x="21844" y="2667"/>
                  </a:lnTo>
                  <a:lnTo>
                    <a:pt x="21844" y="1397"/>
                  </a:lnTo>
                  <a:lnTo>
                    <a:pt x="18034" y="1397"/>
                  </a:lnTo>
                  <a:lnTo>
                    <a:pt x="15240" y="0"/>
                  </a:lnTo>
                  <a:lnTo>
                    <a:pt x="7620" y="0"/>
                  </a:lnTo>
                  <a:lnTo>
                    <a:pt x="6223" y="1397"/>
                  </a:lnTo>
                  <a:lnTo>
                    <a:pt x="1524" y="1397"/>
                  </a:lnTo>
                  <a:lnTo>
                    <a:pt x="1524" y="2667"/>
                  </a:lnTo>
                  <a:lnTo>
                    <a:pt x="0" y="2667"/>
                  </a:lnTo>
                  <a:lnTo>
                    <a:pt x="0" y="198247"/>
                  </a:lnTo>
                  <a:lnTo>
                    <a:pt x="1524" y="198247"/>
                  </a:lnTo>
                  <a:lnTo>
                    <a:pt x="1524" y="199517"/>
                  </a:lnTo>
                  <a:lnTo>
                    <a:pt x="22479" y="199517"/>
                  </a:lnTo>
                  <a:lnTo>
                    <a:pt x="22479" y="198247"/>
                  </a:lnTo>
                  <a:lnTo>
                    <a:pt x="22860" y="198247"/>
                  </a:lnTo>
                  <a:lnTo>
                    <a:pt x="22860" y="2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94293" y="4645533"/>
              <a:ext cx="990123" cy="1878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83572" y="4692872"/>
              <a:ext cx="111347" cy="1404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28447" y="4691348"/>
              <a:ext cx="91535" cy="14201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750462" y="4639436"/>
              <a:ext cx="29209" cy="192405"/>
            </a:xfrm>
            <a:custGeom>
              <a:avLst/>
              <a:gdLst/>
              <a:ahLst/>
              <a:cxnLst/>
              <a:rect l="l" t="t" r="r" b="b"/>
              <a:pathLst>
                <a:path w="29209" h="192404">
                  <a:moveTo>
                    <a:pt x="21431" y="54959"/>
                  </a:moveTo>
                  <a:lnTo>
                    <a:pt x="7715" y="54959"/>
                  </a:lnTo>
                  <a:lnTo>
                    <a:pt x="9239" y="53435"/>
                  </a:lnTo>
                  <a:lnTo>
                    <a:pt x="19907" y="53435"/>
                  </a:lnTo>
                  <a:lnTo>
                    <a:pt x="21431" y="54959"/>
                  </a:lnTo>
                  <a:close/>
                </a:path>
                <a:path w="29209" h="192404">
                  <a:moveTo>
                    <a:pt x="24479" y="190880"/>
                  </a:moveTo>
                  <a:lnTo>
                    <a:pt x="4572" y="190880"/>
                  </a:lnTo>
                  <a:lnTo>
                    <a:pt x="3048" y="189356"/>
                  </a:lnTo>
                  <a:lnTo>
                    <a:pt x="3048" y="56483"/>
                  </a:lnTo>
                  <a:lnTo>
                    <a:pt x="4572" y="54959"/>
                  </a:lnTo>
                  <a:lnTo>
                    <a:pt x="24479" y="54959"/>
                  </a:lnTo>
                  <a:lnTo>
                    <a:pt x="26003" y="56483"/>
                  </a:lnTo>
                  <a:lnTo>
                    <a:pt x="26003" y="189356"/>
                  </a:lnTo>
                  <a:lnTo>
                    <a:pt x="24479" y="190880"/>
                  </a:lnTo>
                  <a:close/>
                </a:path>
                <a:path w="29209" h="192404">
                  <a:moveTo>
                    <a:pt x="18383" y="192404"/>
                  </a:moveTo>
                  <a:lnTo>
                    <a:pt x="10763" y="192404"/>
                  </a:lnTo>
                  <a:lnTo>
                    <a:pt x="9239" y="190880"/>
                  </a:lnTo>
                  <a:lnTo>
                    <a:pt x="19907" y="190880"/>
                  </a:lnTo>
                  <a:lnTo>
                    <a:pt x="18383" y="192404"/>
                  </a:lnTo>
                  <a:close/>
                </a:path>
                <a:path w="29209" h="192404">
                  <a:moveTo>
                    <a:pt x="19907" y="29051"/>
                  </a:moveTo>
                  <a:lnTo>
                    <a:pt x="9239" y="29051"/>
                  </a:lnTo>
                  <a:lnTo>
                    <a:pt x="4572" y="27527"/>
                  </a:lnTo>
                  <a:lnTo>
                    <a:pt x="1524" y="24479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3048" y="3047"/>
                  </a:lnTo>
                  <a:lnTo>
                    <a:pt x="4572" y="1524"/>
                  </a:lnTo>
                  <a:lnTo>
                    <a:pt x="9239" y="0"/>
                  </a:lnTo>
                  <a:lnTo>
                    <a:pt x="19907" y="0"/>
                  </a:lnTo>
                  <a:lnTo>
                    <a:pt x="24479" y="1524"/>
                  </a:lnTo>
                  <a:lnTo>
                    <a:pt x="26003" y="3047"/>
                  </a:lnTo>
                  <a:lnTo>
                    <a:pt x="29051" y="9143"/>
                  </a:lnTo>
                  <a:lnTo>
                    <a:pt x="29051" y="19812"/>
                  </a:lnTo>
                  <a:lnTo>
                    <a:pt x="27527" y="24479"/>
                  </a:lnTo>
                  <a:lnTo>
                    <a:pt x="24479" y="27527"/>
                  </a:lnTo>
                  <a:lnTo>
                    <a:pt x="19907" y="29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19138" y="4691348"/>
              <a:ext cx="111347" cy="14049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59536" y="4691348"/>
              <a:ext cx="122015" cy="1908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3942" y="4659248"/>
              <a:ext cx="83915" cy="1741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79862" y="4630292"/>
              <a:ext cx="111347" cy="2015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24832" y="4691348"/>
              <a:ext cx="118967" cy="14201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77327" y="4639436"/>
              <a:ext cx="29209" cy="192405"/>
            </a:xfrm>
            <a:custGeom>
              <a:avLst/>
              <a:gdLst/>
              <a:ahLst/>
              <a:cxnLst/>
              <a:rect l="l" t="t" r="r" b="b"/>
              <a:pathLst>
                <a:path w="29209" h="192404">
                  <a:moveTo>
                    <a:pt x="21336" y="54959"/>
                  </a:moveTo>
                  <a:lnTo>
                    <a:pt x="7620" y="54959"/>
                  </a:lnTo>
                  <a:lnTo>
                    <a:pt x="9144" y="53435"/>
                  </a:lnTo>
                  <a:lnTo>
                    <a:pt x="19812" y="53435"/>
                  </a:lnTo>
                  <a:lnTo>
                    <a:pt x="21336" y="54959"/>
                  </a:lnTo>
                  <a:close/>
                </a:path>
                <a:path w="29209" h="192404">
                  <a:moveTo>
                    <a:pt x="24384" y="190880"/>
                  </a:moveTo>
                  <a:lnTo>
                    <a:pt x="4572" y="190880"/>
                  </a:lnTo>
                  <a:lnTo>
                    <a:pt x="3048" y="189356"/>
                  </a:lnTo>
                  <a:lnTo>
                    <a:pt x="3048" y="56483"/>
                  </a:lnTo>
                  <a:lnTo>
                    <a:pt x="4572" y="54959"/>
                  </a:lnTo>
                  <a:lnTo>
                    <a:pt x="24384" y="54959"/>
                  </a:lnTo>
                  <a:lnTo>
                    <a:pt x="25908" y="56483"/>
                  </a:lnTo>
                  <a:lnTo>
                    <a:pt x="25908" y="189356"/>
                  </a:lnTo>
                  <a:lnTo>
                    <a:pt x="24384" y="190880"/>
                  </a:lnTo>
                  <a:close/>
                </a:path>
                <a:path w="29209" h="192404">
                  <a:moveTo>
                    <a:pt x="18288" y="192404"/>
                  </a:moveTo>
                  <a:lnTo>
                    <a:pt x="10668" y="192404"/>
                  </a:lnTo>
                  <a:lnTo>
                    <a:pt x="9144" y="190880"/>
                  </a:lnTo>
                  <a:lnTo>
                    <a:pt x="19812" y="190880"/>
                  </a:lnTo>
                  <a:lnTo>
                    <a:pt x="18288" y="192404"/>
                  </a:lnTo>
                  <a:close/>
                </a:path>
                <a:path w="29209" h="192404">
                  <a:moveTo>
                    <a:pt x="19812" y="29051"/>
                  </a:moveTo>
                  <a:lnTo>
                    <a:pt x="9144" y="29051"/>
                  </a:lnTo>
                  <a:lnTo>
                    <a:pt x="4572" y="27527"/>
                  </a:lnTo>
                  <a:lnTo>
                    <a:pt x="1524" y="24479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3048" y="3047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5908" y="3047"/>
                  </a:lnTo>
                  <a:lnTo>
                    <a:pt x="28956" y="9143"/>
                  </a:lnTo>
                  <a:lnTo>
                    <a:pt x="28956" y="19812"/>
                  </a:lnTo>
                  <a:lnTo>
                    <a:pt x="27432" y="24479"/>
                  </a:lnTo>
                  <a:lnTo>
                    <a:pt x="24384" y="27527"/>
                  </a:lnTo>
                  <a:lnTo>
                    <a:pt x="19812" y="29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46003" y="4691348"/>
              <a:ext cx="74771" cy="14049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55182" y="4995195"/>
              <a:ext cx="135731" cy="19078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10725" y="5044058"/>
              <a:ext cx="129730" cy="14192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3984" y="4984432"/>
              <a:ext cx="24765" cy="200025"/>
            </a:xfrm>
            <a:custGeom>
              <a:avLst/>
              <a:gdLst/>
              <a:ahLst/>
              <a:cxnLst/>
              <a:rect l="l" t="t" r="r" b="b"/>
              <a:pathLst>
                <a:path w="24764" h="200025">
                  <a:moveTo>
                    <a:pt x="22860" y="198501"/>
                  </a:moveTo>
                  <a:lnTo>
                    <a:pt x="1524" y="198501"/>
                  </a:lnTo>
                  <a:lnTo>
                    <a:pt x="1524" y="196977"/>
                  </a:lnTo>
                  <a:lnTo>
                    <a:pt x="0" y="195453"/>
                  </a:lnTo>
                  <a:lnTo>
                    <a:pt x="0" y="3143"/>
                  </a:lnTo>
                  <a:lnTo>
                    <a:pt x="1524" y="3143"/>
                  </a:lnTo>
                  <a:lnTo>
                    <a:pt x="1524" y="1523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2860" y="1523"/>
                  </a:lnTo>
                  <a:lnTo>
                    <a:pt x="24384" y="1523"/>
                  </a:lnTo>
                  <a:lnTo>
                    <a:pt x="24384" y="196977"/>
                  </a:lnTo>
                  <a:lnTo>
                    <a:pt x="22860" y="198501"/>
                  </a:lnTo>
                  <a:close/>
                </a:path>
                <a:path w="24764" h="200025">
                  <a:moveTo>
                    <a:pt x="19812" y="200025"/>
                  </a:moveTo>
                  <a:lnTo>
                    <a:pt x="4572" y="200025"/>
                  </a:lnTo>
                  <a:lnTo>
                    <a:pt x="4572" y="198501"/>
                  </a:lnTo>
                  <a:lnTo>
                    <a:pt x="21336" y="198501"/>
                  </a:lnTo>
                  <a:lnTo>
                    <a:pt x="19812" y="20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41135" y="5047107"/>
              <a:ext cx="111347" cy="138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95250" y="5044059"/>
              <a:ext cx="190690" cy="14039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28613" y="5044059"/>
              <a:ext cx="111347" cy="14039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54355" y="4998243"/>
              <a:ext cx="788765" cy="1877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1764" y="6424135"/>
            <a:ext cx="122015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1254" y="2701430"/>
            <a:ext cx="8242171" cy="233479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166103" y="1252727"/>
            <a:ext cx="3246120" cy="1146175"/>
            <a:chOff x="6166103" y="1252727"/>
            <a:chExt cx="3246120" cy="1146175"/>
          </a:xfrm>
        </p:grpSpPr>
        <p:sp>
          <p:nvSpPr>
            <p:cNvPr id="7" name="object 7"/>
            <p:cNvSpPr/>
            <p:nvPr/>
          </p:nvSpPr>
          <p:spPr>
            <a:xfrm>
              <a:off x="6166103" y="1252727"/>
              <a:ext cx="3246120" cy="1146175"/>
            </a:xfrm>
            <a:custGeom>
              <a:avLst/>
              <a:gdLst/>
              <a:ahLst/>
              <a:cxnLst/>
              <a:rect l="l" t="t" r="r" b="b"/>
              <a:pathLst>
                <a:path w="3246120" h="1146175">
                  <a:moveTo>
                    <a:pt x="3246119" y="1146047"/>
                  </a:moveTo>
                  <a:lnTo>
                    <a:pt x="0" y="1146047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1146047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7757" y="1376933"/>
              <a:ext cx="114395" cy="1907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4251" y="1427225"/>
              <a:ext cx="118967" cy="1908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38264" y="1366176"/>
              <a:ext cx="92075" cy="200025"/>
            </a:xfrm>
            <a:custGeom>
              <a:avLst/>
              <a:gdLst/>
              <a:ahLst/>
              <a:cxnLst/>
              <a:rect l="l" t="t" r="r" b="b"/>
              <a:pathLst>
                <a:path w="92075" h="200025">
                  <a:moveTo>
                    <a:pt x="22961" y="1524"/>
                  </a:moveTo>
                  <a:lnTo>
                    <a:pt x="21437" y="1524"/>
                  </a:lnTo>
                  <a:lnTo>
                    <a:pt x="19913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1524" y="198501"/>
                  </a:lnTo>
                  <a:lnTo>
                    <a:pt x="1524" y="200025"/>
                  </a:lnTo>
                  <a:lnTo>
                    <a:pt x="21437" y="200025"/>
                  </a:lnTo>
                  <a:lnTo>
                    <a:pt x="21437" y="198501"/>
                  </a:lnTo>
                  <a:lnTo>
                    <a:pt x="22961" y="198501"/>
                  </a:lnTo>
                  <a:lnTo>
                    <a:pt x="22961" y="1524"/>
                  </a:lnTo>
                  <a:close/>
                </a:path>
                <a:path w="92075" h="200025">
                  <a:moveTo>
                    <a:pt x="90017" y="65722"/>
                  </a:moveTo>
                  <a:lnTo>
                    <a:pt x="88493" y="65722"/>
                  </a:lnTo>
                  <a:lnTo>
                    <a:pt x="88493" y="64198"/>
                  </a:lnTo>
                  <a:lnTo>
                    <a:pt x="86969" y="64198"/>
                  </a:lnTo>
                  <a:lnTo>
                    <a:pt x="86969" y="62674"/>
                  </a:lnTo>
                  <a:lnTo>
                    <a:pt x="68681" y="62674"/>
                  </a:lnTo>
                  <a:lnTo>
                    <a:pt x="68681" y="64198"/>
                  </a:lnTo>
                  <a:lnTo>
                    <a:pt x="67157" y="64198"/>
                  </a:lnTo>
                  <a:lnTo>
                    <a:pt x="67157" y="65722"/>
                  </a:lnTo>
                  <a:lnTo>
                    <a:pt x="65633" y="65722"/>
                  </a:lnTo>
                  <a:lnTo>
                    <a:pt x="65633" y="196977"/>
                  </a:lnTo>
                  <a:lnTo>
                    <a:pt x="68681" y="200025"/>
                  </a:lnTo>
                  <a:lnTo>
                    <a:pt x="86969" y="200025"/>
                  </a:lnTo>
                  <a:lnTo>
                    <a:pt x="90017" y="196977"/>
                  </a:lnTo>
                  <a:lnTo>
                    <a:pt x="90017" y="65722"/>
                  </a:lnTo>
                  <a:close/>
                </a:path>
                <a:path w="92075" h="200025">
                  <a:moveTo>
                    <a:pt x="91541" y="13804"/>
                  </a:moveTo>
                  <a:lnTo>
                    <a:pt x="88493" y="12280"/>
                  </a:lnTo>
                  <a:lnTo>
                    <a:pt x="86969" y="10756"/>
                  </a:lnTo>
                  <a:lnTo>
                    <a:pt x="83921" y="9232"/>
                  </a:lnTo>
                  <a:lnTo>
                    <a:pt x="71729" y="9232"/>
                  </a:lnTo>
                  <a:lnTo>
                    <a:pt x="65633" y="12280"/>
                  </a:lnTo>
                  <a:lnTo>
                    <a:pt x="64109" y="13804"/>
                  </a:lnTo>
                  <a:lnTo>
                    <a:pt x="62585" y="18376"/>
                  </a:lnTo>
                  <a:lnTo>
                    <a:pt x="62585" y="29044"/>
                  </a:lnTo>
                  <a:lnTo>
                    <a:pt x="64109" y="33616"/>
                  </a:lnTo>
                  <a:lnTo>
                    <a:pt x="65633" y="35140"/>
                  </a:lnTo>
                  <a:lnTo>
                    <a:pt x="71729" y="38188"/>
                  </a:lnTo>
                  <a:lnTo>
                    <a:pt x="83921" y="38188"/>
                  </a:lnTo>
                  <a:lnTo>
                    <a:pt x="86969" y="36664"/>
                  </a:lnTo>
                  <a:lnTo>
                    <a:pt x="91541" y="32092"/>
                  </a:lnTo>
                  <a:lnTo>
                    <a:pt x="91541" y="13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4285" y="1393697"/>
              <a:ext cx="83820" cy="1740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9640" y="1366170"/>
              <a:ext cx="869632" cy="2015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6140" y="1427225"/>
              <a:ext cx="91535" cy="1404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2267" y="1427225"/>
              <a:ext cx="127895" cy="1404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0277" y="1428845"/>
              <a:ext cx="193738" cy="1373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47474" y="1427225"/>
              <a:ext cx="100679" cy="1404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5408" y="1427225"/>
              <a:ext cx="119006" cy="1404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1013" y="1427225"/>
              <a:ext cx="106775" cy="1404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20460" y="1427225"/>
              <a:ext cx="111442" cy="1389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28447" y="1779936"/>
              <a:ext cx="1000791" cy="14049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23934" y="1779936"/>
              <a:ext cx="127951" cy="14049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86985" y="1781460"/>
              <a:ext cx="111442" cy="13896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24336" y="1746313"/>
              <a:ext cx="83915" cy="17411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28063" y="1836419"/>
              <a:ext cx="70485" cy="20320"/>
            </a:xfrm>
            <a:custGeom>
              <a:avLst/>
              <a:gdLst/>
              <a:ahLst/>
              <a:cxnLst/>
              <a:rect l="l" t="t" r="r" b="b"/>
              <a:pathLst>
                <a:path w="70484" h="20319">
                  <a:moveTo>
                    <a:pt x="67151" y="19812"/>
                  </a:moveTo>
                  <a:lnTo>
                    <a:pt x="3048" y="19812"/>
                  </a:lnTo>
                  <a:lnTo>
                    <a:pt x="1524" y="18288"/>
                  </a:lnTo>
                  <a:lnTo>
                    <a:pt x="1524" y="16764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67151" y="0"/>
                  </a:lnTo>
                  <a:lnTo>
                    <a:pt x="68675" y="1524"/>
                  </a:lnTo>
                  <a:lnTo>
                    <a:pt x="68675" y="3048"/>
                  </a:lnTo>
                  <a:lnTo>
                    <a:pt x="70199" y="4572"/>
                  </a:lnTo>
                  <a:lnTo>
                    <a:pt x="70199" y="13716"/>
                  </a:lnTo>
                  <a:lnTo>
                    <a:pt x="68675" y="15240"/>
                  </a:lnTo>
                  <a:lnTo>
                    <a:pt x="68675" y="16764"/>
                  </a:lnTo>
                  <a:lnTo>
                    <a:pt x="67151" y="18288"/>
                  </a:lnTo>
                  <a:lnTo>
                    <a:pt x="67151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19711" y="1717357"/>
              <a:ext cx="311069" cy="2030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62879" y="1718881"/>
              <a:ext cx="118967" cy="2015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07754" y="1779936"/>
              <a:ext cx="106775" cy="14049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43581" y="1779936"/>
              <a:ext cx="122015" cy="19088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27602" y="2071496"/>
              <a:ext cx="1510284" cy="25193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341614" y="2071497"/>
              <a:ext cx="24765" cy="200025"/>
            </a:xfrm>
            <a:custGeom>
              <a:avLst/>
              <a:gdLst/>
              <a:ahLst/>
              <a:cxnLst/>
              <a:rect l="l" t="t" r="r" b="b"/>
              <a:pathLst>
                <a:path w="24765" h="200025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5" h="200025">
                  <a:moveTo>
                    <a:pt x="22860" y="3143"/>
                  </a:moveTo>
                  <a:lnTo>
                    <a:pt x="1524" y="3143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2860" y="3143"/>
                  </a:lnTo>
                  <a:close/>
                </a:path>
                <a:path w="24765" h="200025">
                  <a:moveTo>
                    <a:pt x="21336" y="200025"/>
                  </a:moveTo>
                  <a:lnTo>
                    <a:pt x="3048" y="200025"/>
                  </a:lnTo>
                  <a:lnTo>
                    <a:pt x="1524" y="198501"/>
                  </a:lnTo>
                  <a:lnTo>
                    <a:pt x="0" y="198501"/>
                  </a:lnTo>
                  <a:lnTo>
                    <a:pt x="0" y="3143"/>
                  </a:lnTo>
                  <a:lnTo>
                    <a:pt x="24479" y="3143"/>
                  </a:lnTo>
                  <a:lnTo>
                    <a:pt x="24479" y="196977"/>
                  </a:lnTo>
                  <a:lnTo>
                    <a:pt x="22860" y="198501"/>
                  </a:lnTo>
                  <a:lnTo>
                    <a:pt x="21336" y="20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01145" y="2132647"/>
              <a:ext cx="105251" cy="1419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32304" y="2100548"/>
              <a:ext cx="85439" cy="17402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39079" y="2132647"/>
              <a:ext cx="119062" cy="1419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94718" y="2132647"/>
              <a:ext cx="74771" cy="138874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364223" y="4236720"/>
            <a:ext cx="2851403" cy="16032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1764" y="6425660"/>
            <a:ext cx="120490" cy="809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576" y="2838540"/>
            <a:ext cx="8254820" cy="251054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092952" y="2101595"/>
            <a:ext cx="3246120" cy="434340"/>
            <a:chOff x="6092952" y="2101595"/>
            <a:chExt cx="3246120" cy="434340"/>
          </a:xfrm>
        </p:grpSpPr>
        <p:sp>
          <p:nvSpPr>
            <p:cNvPr id="7" name="object 7"/>
            <p:cNvSpPr/>
            <p:nvPr/>
          </p:nvSpPr>
          <p:spPr>
            <a:xfrm>
              <a:off x="6092952" y="2101595"/>
              <a:ext cx="3246120" cy="434340"/>
            </a:xfrm>
            <a:custGeom>
              <a:avLst/>
              <a:gdLst/>
              <a:ahLst/>
              <a:cxnLst/>
              <a:rect l="l" t="t" r="r" b="b"/>
              <a:pathLst>
                <a:path w="3246120" h="434339">
                  <a:moveTo>
                    <a:pt x="3246119" y="434339"/>
                  </a:moveTo>
                  <a:lnTo>
                    <a:pt x="0" y="434339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434339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3162" y="2230278"/>
              <a:ext cx="122015" cy="186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1181" y="2277617"/>
              <a:ext cx="105251" cy="1420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9960" y="2277617"/>
              <a:ext cx="91535" cy="14201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61975" y="2225706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2955" y="54959"/>
                  </a:moveTo>
                  <a:lnTo>
                    <a:pt x="6191" y="54959"/>
                  </a:lnTo>
                  <a:lnTo>
                    <a:pt x="7715" y="53435"/>
                  </a:lnTo>
                  <a:lnTo>
                    <a:pt x="21431" y="53435"/>
                  </a:lnTo>
                  <a:lnTo>
                    <a:pt x="22955" y="54959"/>
                  </a:lnTo>
                  <a:close/>
                </a:path>
                <a:path w="29209" h="191135">
                  <a:moveTo>
                    <a:pt x="26003" y="189356"/>
                  </a:moveTo>
                  <a:lnTo>
                    <a:pt x="3143" y="189356"/>
                  </a:lnTo>
                  <a:lnTo>
                    <a:pt x="3143" y="54959"/>
                  </a:lnTo>
                  <a:lnTo>
                    <a:pt x="26003" y="54959"/>
                  </a:lnTo>
                  <a:lnTo>
                    <a:pt x="26003" y="189356"/>
                  </a:lnTo>
                  <a:close/>
                </a:path>
                <a:path w="29209" h="191135">
                  <a:moveTo>
                    <a:pt x="24479" y="190880"/>
                  </a:moveTo>
                  <a:lnTo>
                    <a:pt x="4667" y="190880"/>
                  </a:lnTo>
                  <a:lnTo>
                    <a:pt x="4667" y="189356"/>
                  </a:lnTo>
                  <a:lnTo>
                    <a:pt x="24479" y="189356"/>
                  </a:lnTo>
                  <a:lnTo>
                    <a:pt x="24479" y="190880"/>
                  </a:lnTo>
                  <a:close/>
                </a:path>
                <a:path w="29209" h="191135">
                  <a:moveTo>
                    <a:pt x="19907" y="29051"/>
                  </a:moveTo>
                  <a:lnTo>
                    <a:pt x="9239" y="29051"/>
                  </a:lnTo>
                  <a:lnTo>
                    <a:pt x="4667" y="27527"/>
                  </a:lnTo>
                  <a:lnTo>
                    <a:pt x="1619" y="24479"/>
                  </a:lnTo>
                  <a:lnTo>
                    <a:pt x="0" y="19907"/>
                  </a:lnTo>
                  <a:lnTo>
                    <a:pt x="0" y="9143"/>
                  </a:lnTo>
                  <a:lnTo>
                    <a:pt x="1619" y="6095"/>
                  </a:lnTo>
                  <a:lnTo>
                    <a:pt x="3143" y="3047"/>
                  </a:lnTo>
                  <a:lnTo>
                    <a:pt x="4667" y="1523"/>
                  </a:lnTo>
                  <a:lnTo>
                    <a:pt x="9239" y="0"/>
                  </a:lnTo>
                  <a:lnTo>
                    <a:pt x="19907" y="0"/>
                  </a:lnTo>
                  <a:lnTo>
                    <a:pt x="24479" y="1523"/>
                  </a:lnTo>
                  <a:lnTo>
                    <a:pt x="27527" y="4571"/>
                  </a:lnTo>
                  <a:lnTo>
                    <a:pt x="29051" y="9143"/>
                  </a:lnTo>
                  <a:lnTo>
                    <a:pt x="29051" y="19907"/>
                  </a:lnTo>
                  <a:lnTo>
                    <a:pt x="27527" y="24479"/>
                  </a:lnTo>
                  <a:lnTo>
                    <a:pt x="24479" y="27527"/>
                  </a:lnTo>
                  <a:lnTo>
                    <a:pt x="19907" y="29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3030" y="2277617"/>
              <a:ext cx="102203" cy="1420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6008" y="2230278"/>
              <a:ext cx="132683" cy="1863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5268" y="2361628"/>
              <a:ext cx="77819" cy="12668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7555" y="2228754"/>
              <a:ext cx="166129" cy="1908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0552" y="2230278"/>
              <a:ext cx="687990" cy="2382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3983" y="2215038"/>
              <a:ext cx="218114" cy="20459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97252" y="2277617"/>
              <a:ext cx="74771" cy="1389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57463" y="2228754"/>
              <a:ext cx="150971" cy="18935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54249" y="2230278"/>
              <a:ext cx="96107" cy="1863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76265" y="2230278"/>
              <a:ext cx="201358" cy="186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1764" y="6424136"/>
            <a:ext cx="122015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4253" y="2888667"/>
            <a:ext cx="7251461" cy="272437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10101" y="1492948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4" h="293369">
                <a:moveTo>
                  <a:pt x="25908" y="291560"/>
                </a:moveTo>
                <a:lnTo>
                  <a:pt x="1523" y="291560"/>
                </a:lnTo>
                <a:lnTo>
                  <a:pt x="1523" y="290036"/>
                </a:lnTo>
                <a:lnTo>
                  <a:pt x="0" y="288512"/>
                </a:lnTo>
                <a:lnTo>
                  <a:pt x="0" y="9143"/>
                </a:lnTo>
                <a:lnTo>
                  <a:pt x="1523" y="4571"/>
                </a:lnTo>
                <a:lnTo>
                  <a:pt x="10667" y="0"/>
                </a:lnTo>
                <a:lnTo>
                  <a:pt x="35051" y="0"/>
                </a:lnTo>
                <a:lnTo>
                  <a:pt x="38099" y="1524"/>
                </a:lnTo>
                <a:lnTo>
                  <a:pt x="41148" y="1524"/>
                </a:lnTo>
                <a:lnTo>
                  <a:pt x="42672" y="3048"/>
                </a:lnTo>
                <a:lnTo>
                  <a:pt x="45719" y="4571"/>
                </a:lnTo>
                <a:lnTo>
                  <a:pt x="48767" y="7619"/>
                </a:lnTo>
                <a:lnTo>
                  <a:pt x="50291" y="10667"/>
                </a:lnTo>
                <a:lnTo>
                  <a:pt x="51815" y="12191"/>
                </a:lnTo>
                <a:lnTo>
                  <a:pt x="54863" y="18288"/>
                </a:lnTo>
                <a:lnTo>
                  <a:pt x="57388" y="24383"/>
                </a:lnTo>
                <a:lnTo>
                  <a:pt x="27431" y="24383"/>
                </a:lnTo>
                <a:lnTo>
                  <a:pt x="27431" y="290036"/>
                </a:lnTo>
                <a:lnTo>
                  <a:pt x="25908" y="290036"/>
                </a:lnTo>
                <a:lnTo>
                  <a:pt x="25908" y="291560"/>
                </a:lnTo>
                <a:close/>
              </a:path>
              <a:path w="305434" h="293369">
                <a:moveTo>
                  <a:pt x="178415" y="250316"/>
                </a:moveTo>
                <a:lnTo>
                  <a:pt x="152495" y="250316"/>
                </a:lnTo>
                <a:lnTo>
                  <a:pt x="253174" y="19812"/>
                </a:lnTo>
                <a:lnTo>
                  <a:pt x="254698" y="15239"/>
                </a:lnTo>
                <a:lnTo>
                  <a:pt x="256222" y="12191"/>
                </a:lnTo>
                <a:lnTo>
                  <a:pt x="257746" y="10667"/>
                </a:lnTo>
                <a:lnTo>
                  <a:pt x="259270" y="7619"/>
                </a:lnTo>
                <a:lnTo>
                  <a:pt x="262318" y="4571"/>
                </a:lnTo>
                <a:lnTo>
                  <a:pt x="265366" y="3048"/>
                </a:lnTo>
                <a:lnTo>
                  <a:pt x="266890" y="1524"/>
                </a:lnTo>
                <a:lnTo>
                  <a:pt x="268414" y="1524"/>
                </a:lnTo>
                <a:lnTo>
                  <a:pt x="271462" y="0"/>
                </a:lnTo>
                <a:lnTo>
                  <a:pt x="297465" y="0"/>
                </a:lnTo>
                <a:lnTo>
                  <a:pt x="303561" y="6095"/>
                </a:lnTo>
                <a:lnTo>
                  <a:pt x="303561" y="7619"/>
                </a:lnTo>
                <a:lnTo>
                  <a:pt x="305085" y="9143"/>
                </a:lnTo>
                <a:lnTo>
                  <a:pt x="305085" y="24383"/>
                </a:lnTo>
                <a:lnTo>
                  <a:pt x="277653" y="24383"/>
                </a:lnTo>
                <a:lnTo>
                  <a:pt x="178415" y="250316"/>
                </a:lnTo>
                <a:close/>
              </a:path>
              <a:path w="305434" h="293369">
                <a:moveTo>
                  <a:pt x="160115" y="291560"/>
                </a:moveTo>
                <a:lnTo>
                  <a:pt x="138779" y="291560"/>
                </a:lnTo>
                <a:lnTo>
                  <a:pt x="138779" y="290036"/>
                </a:lnTo>
                <a:lnTo>
                  <a:pt x="137255" y="290036"/>
                </a:lnTo>
                <a:lnTo>
                  <a:pt x="137255" y="288512"/>
                </a:lnTo>
                <a:lnTo>
                  <a:pt x="27431" y="24383"/>
                </a:lnTo>
                <a:lnTo>
                  <a:pt x="57388" y="24383"/>
                </a:lnTo>
                <a:lnTo>
                  <a:pt x="150971" y="250316"/>
                </a:lnTo>
                <a:lnTo>
                  <a:pt x="178415" y="250316"/>
                </a:lnTo>
                <a:lnTo>
                  <a:pt x="161639" y="288512"/>
                </a:lnTo>
                <a:lnTo>
                  <a:pt x="161639" y="290036"/>
                </a:lnTo>
                <a:lnTo>
                  <a:pt x="160115" y="291560"/>
                </a:lnTo>
                <a:close/>
              </a:path>
              <a:path w="305434" h="293369">
                <a:moveTo>
                  <a:pt x="305085" y="290036"/>
                </a:moveTo>
                <a:lnTo>
                  <a:pt x="277653" y="290036"/>
                </a:lnTo>
                <a:lnTo>
                  <a:pt x="277653" y="24383"/>
                </a:lnTo>
                <a:lnTo>
                  <a:pt x="305085" y="24383"/>
                </a:lnTo>
                <a:lnTo>
                  <a:pt x="305085" y="290036"/>
                </a:lnTo>
                <a:close/>
              </a:path>
              <a:path w="305434" h="293369">
                <a:moveTo>
                  <a:pt x="303561" y="291560"/>
                </a:moveTo>
                <a:lnTo>
                  <a:pt x="279177" y="291560"/>
                </a:lnTo>
                <a:lnTo>
                  <a:pt x="279177" y="290036"/>
                </a:lnTo>
                <a:lnTo>
                  <a:pt x="303561" y="290036"/>
                </a:lnTo>
                <a:lnTo>
                  <a:pt x="303561" y="291560"/>
                </a:lnTo>
                <a:close/>
              </a:path>
              <a:path w="305434" h="293369">
                <a:moveTo>
                  <a:pt x="22860" y="293084"/>
                </a:moveTo>
                <a:lnTo>
                  <a:pt x="6096" y="293084"/>
                </a:lnTo>
                <a:lnTo>
                  <a:pt x="4572" y="291560"/>
                </a:lnTo>
                <a:lnTo>
                  <a:pt x="22860" y="291560"/>
                </a:lnTo>
                <a:lnTo>
                  <a:pt x="22860" y="293084"/>
                </a:lnTo>
                <a:close/>
              </a:path>
              <a:path w="305434" h="293369">
                <a:moveTo>
                  <a:pt x="157067" y="293084"/>
                </a:moveTo>
                <a:lnTo>
                  <a:pt x="141827" y="293084"/>
                </a:lnTo>
                <a:lnTo>
                  <a:pt x="140303" y="291560"/>
                </a:lnTo>
                <a:lnTo>
                  <a:pt x="158591" y="291560"/>
                </a:lnTo>
                <a:lnTo>
                  <a:pt x="157067" y="293084"/>
                </a:lnTo>
                <a:close/>
              </a:path>
              <a:path w="305434" h="293369">
                <a:moveTo>
                  <a:pt x="298989" y="293084"/>
                </a:moveTo>
                <a:lnTo>
                  <a:pt x="283749" y="293084"/>
                </a:lnTo>
                <a:lnTo>
                  <a:pt x="282225" y="291560"/>
                </a:lnTo>
                <a:lnTo>
                  <a:pt x="300513" y="291560"/>
                </a:lnTo>
                <a:lnTo>
                  <a:pt x="298989" y="293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0784" y="1567719"/>
            <a:ext cx="181481" cy="2213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9604" y="1567719"/>
            <a:ext cx="157162" cy="2213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23155" y="1567719"/>
            <a:ext cx="138874" cy="2213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19941" y="1570767"/>
            <a:ext cx="164782" cy="21831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061019" y="1488376"/>
            <a:ext cx="189230" cy="297815"/>
            <a:chOff x="2061019" y="1488376"/>
            <a:chExt cx="189230" cy="29781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1019" y="1567719"/>
              <a:ext cx="112871" cy="21831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15038" y="1488376"/>
              <a:ext cx="35560" cy="297815"/>
            </a:xfrm>
            <a:custGeom>
              <a:avLst/>
              <a:gdLst/>
              <a:ahLst/>
              <a:cxnLst/>
              <a:rect l="l" t="t" r="r" b="b"/>
              <a:pathLst>
                <a:path w="35560" h="297814">
                  <a:moveTo>
                    <a:pt x="29051" y="83915"/>
                  </a:moveTo>
                  <a:lnTo>
                    <a:pt x="7715" y="83915"/>
                  </a:lnTo>
                  <a:lnTo>
                    <a:pt x="7715" y="82391"/>
                  </a:lnTo>
                  <a:lnTo>
                    <a:pt x="27527" y="82391"/>
                  </a:lnTo>
                  <a:lnTo>
                    <a:pt x="29051" y="83915"/>
                  </a:lnTo>
                  <a:close/>
                </a:path>
                <a:path w="35560" h="297814">
                  <a:moveTo>
                    <a:pt x="29051" y="296132"/>
                  </a:moveTo>
                  <a:lnTo>
                    <a:pt x="6191" y="296132"/>
                  </a:lnTo>
                  <a:lnTo>
                    <a:pt x="6191" y="294608"/>
                  </a:lnTo>
                  <a:lnTo>
                    <a:pt x="4572" y="294608"/>
                  </a:lnTo>
                  <a:lnTo>
                    <a:pt x="4572" y="85439"/>
                  </a:lnTo>
                  <a:lnTo>
                    <a:pt x="6191" y="83915"/>
                  </a:lnTo>
                  <a:lnTo>
                    <a:pt x="30575" y="83915"/>
                  </a:lnTo>
                  <a:lnTo>
                    <a:pt x="30575" y="85439"/>
                  </a:lnTo>
                  <a:lnTo>
                    <a:pt x="32099" y="86963"/>
                  </a:lnTo>
                  <a:lnTo>
                    <a:pt x="32099" y="293084"/>
                  </a:lnTo>
                  <a:lnTo>
                    <a:pt x="30575" y="293084"/>
                  </a:lnTo>
                  <a:lnTo>
                    <a:pt x="30575" y="294608"/>
                  </a:lnTo>
                  <a:lnTo>
                    <a:pt x="29051" y="296132"/>
                  </a:lnTo>
                  <a:close/>
                </a:path>
                <a:path w="35560" h="297814">
                  <a:moveTo>
                    <a:pt x="26003" y="297656"/>
                  </a:moveTo>
                  <a:lnTo>
                    <a:pt x="9239" y="297656"/>
                  </a:lnTo>
                  <a:lnTo>
                    <a:pt x="9239" y="296132"/>
                  </a:lnTo>
                  <a:lnTo>
                    <a:pt x="27527" y="296132"/>
                  </a:lnTo>
                  <a:lnTo>
                    <a:pt x="26003" y="297656"/>
                  </a:lnTo>
                  <a:close/>
                </a:path>
                <a:path w="35560" h="297814">
                  <a:moveTo>
                    <a:pt x="24479" y="38100"/>
                  </a:moveTo>
                  <a:lnTo>
                    <a:pt x="10763" y="38100"/>
                  </a:lnTo>
                  <a:lnTo>
                    <a:pt x="6191" y="36576"/>
                  </a:lnTo>
                  <a:lnTo>
                    <a:pt x="4572" y="33528"/>
                  </a:lnTo>
                  <a:lnTo>
                    <a:pt x="1524" y="30480"/>
                  </a:lnTo>
                  <a:lnTo>
                    <a:pt x="0" y="25908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4572" y="4572"/>
                  </a:lnTo>
                  <a:lnTo>
                    <a:pt x="6191" y="1524"/>
                  </a:lnTo>
                  <a:lnTo>
                    <a:pt x="10763" y="0"/>
                  </a:lnTo>
                  <a:lnTo>
                    <a:pt x="24479" y="0"/>
                  </a:lnTo>
                  <a:lnTo>
                    <a:pt x="29051" y="1524"/>
                  </a:lnTo>
                  <a:lnTo>
                    <a:pt x="32099" y="4572"/>
                  </a:lnTo>
                  <a:lnTo>
                    <a:pt x="33623" y="7620"/>
                  </a:lnTo>
                  <a:lnTo>
                    <a:pt x="35147" y="12192"/>
                  </a:lnTo>
                  <a:lnTo>
                    <a:pt x="35147" y="25908"/>
                  </a:lnTo>
                  <a:lnTo>
                    <a:pt x="33623" y="30480"/>
                  </a:lnTo>
                  <a:lnTo>
                    <a:pt x="32099" y="33528"/>
                  </a:lnTo>
                  <a:lnTo>
                    <a:pt x="29051" y="36576"/>
                  </a:lnTo>
                  <a:lnTo>
                    <a:pt x="2447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21909" y="1567719"/>
            <a:ext cx="164687" cy="21831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540031" y="1567719"/>
            <a:ext cx="186690" cy="299720"/>
          </a:xfrm>
          <a:custGeom>
            <a:avLst/>
            <a:gdLst/>
            <a:ahLst/>
            <a:cxnLst/>
            <a:rect l="l" t="t" r="r" b="b"/>
            <a:pathLst>
              <a:path w="186689" h="299719">
                <a:moveTo>
                  <a:pt x="88487" y="299275"/>
                </a:moveTo>
                <a:lnTo>
                  <a:pt x="76470" y="298989"/>
                </a:lnTo>
                <a:lnTo>
                  <a:pt x="65579" y="298132"/>
                </a:lnTo>
                <a:lnTo>
                  <a:pt x="55831" y="296703"/>
                </a:lnTo>
                <a:lnTo>
                  <a:pt x="47244" y="294703"/>
                </a:lnTo>
                <a:lnTo>
                  <a:pt x="39528" y="293021"/>
                </a:lnTo>
                <a:lnTo>
                  <a:pt x="4572" y="267176"/>
                </a:lnTo>
                <a:lnTo>
                  <a:pt x="0" y="253460"/>
                </a:lnTo>
                <a:lnTo>
                  <a:pt x="0" y="235077"/>
                </a:lnTo>
                <a:lnTo>
                  <a:pt x="6096" y="216789"/>
                </a:lnTo>
                <a:lnTo>
                  <a:pt x="9144" y="212217"/>
                </a:lnTo>
                <a:lnTo>
                  <a:pt x="12192" y="209169"/>
                </a:lnTo>
                <a:lnTo>
                  <a:pt x="15240" y="204596"/>
                </a:lnTo>
                <a:lnTo>
                  <a:pt x="19812" y="201548"/>
                </a:lnTo>
                <a:lnTo>
                  <a:pt x="28956" y="192405"/>
                </a:lnTo>
                <a:lnTo>
                  <a:pt x="21336" y="189357"/>
                </a:lnTo>
                <a:lnTo>
                  <a:pt x="15240" y="184784"/>
                </a:lnTo>
                <a:lnTo>
                  <a:pt x="12192" y="178593"/>
                </a:lnTo>
                <a:lnTo>
                  <a:pt x="7620" y="172497"/>
                </a:lnTo>
                <a:lnTo>
                  <a:pt x="6096" y="166401"/>
                </a:lnTo>
                <a:lnTo>
                  <a:pt x="6096" y="151161"/>
                </a:lnTo>
                <a:lnTo>
                  <a:pt x="7620" y="143541"/>
                </a:lnTo>
                <a:lnTo>
                  <a:pt x="12192" y="135921"/>
                </a:lnTo>
                <a:lnTo>
                  <a:pt x="15240" y="128206"/>
                </a:lnTo>
                <a:lnTo>
                  <a:pt x="24384" y="116014"/>
                </a:lnTo>
                <a:lnTo>
                  <a:pt x="21336" y="111442"/>
                </a:lnTo>
                <a:lnTo>
                  <a:pt x="16764" y="105346"/>
                </a:lnTo>
                <a:lnTo>
                  <a:pt x="15240" y="97726"/>
                </a:lnTo>
                <a:lnTo>
                  <a:pt x="12192" y="91630"/>
                </a:lnTo>
                <a:lnTo>
                  <a:pt x="10668" y="82486"/>
                </a:lnTo>
                <a:lnTo>
                  <a:pt x="10727" y="71723"/>
                </a:lnTo>
                <a:lnTo>
                  <a:pt x="23241" y="30182"/>
                </a:lnTo>
                <a:lnTo>
                  <a:pt x="56388" y="4572"/>
                </a:lnTo>
                <a:lnTo>
                  <a:pt x="86963" y="0"/>
                </a:lnTo>
                <a:lnTo>
                  <a:pt x="99155" y="0"/>
                </a:lnTo>
                <a:lnTo>
                  <a:pt x="103727" y="1524"/>
                </a:lnTo>
                <a:lnTo>
                  <a:pt x="108299" y="1524"/>
                </a:lnTo>
                <a:lnTo>
                  <a:pt x="112871" y="3048"/>
                </a:lnTo>
                <a:lnTo>
                  <a:pt x="180022" y="3048"/>
                </a:lnTo>
                <a:lnTo>
                  <a:pt x="183070" y="4572"/>
                </a:lnTo>
                <a:lnTo>
                  <a:pt x="183070" y="6096"/>
                </a:lnTo>
                <a:lnTo>
                  <a:pt x="184594" y="9144"/>
                </a:lnTo>
                <a:lnTo>
                  <a:pt x="186118" y="10668"/>
                </a:lnTo>
                <a:lnTo>
                  <a:pt x="186118" y="19812"/>
                </a:lnTo>
                <a:lnTo>
                  <a:pt x="184594" y="22955"/>
                </a:lnTo>
                <a:lnTo>
                  <a:pt x="77819" y="22955"/>
                </a:lnTo>
                <a:lnTo>
                  <a:pt x="65627" y="26003"/>
                </a:lnTo>
                <a:lnTo>
                  <a:pt x="39624" y="59531"/>
                </a:lnTo>
                <a:lnTo>
                  <a:pt x="38100" y="67151"/>
                </a:lnTo>
                <a:lnTo>
                  <a:pt x="38100" y="73247"/>
                </a:lnTo>
                <a:lnTo>
                  <a:pt x="51816" y="109918"/>
                </a:lnTo>
                <a:lnTo>
                  <a:pt x="86963" y="122110"/>
                </a:lnTo>
                <a:lnTo>
                  <a:pt x="144675" y="122110"/>
                </a:lnTo>
                <a:lnTo>
                  <a:pt x="141827" y="125158"/>
                </a:lnTo>
                <a:lnTo>
                  <a:pt x="136088" y="129523"/>
                </a:lnTo>
                <a:lnTo>
                  <a:pt x="133341" y="131349"/>
                </a:lnTo>
                <a:lnTo>
                  <a:pt x="41148" y="131349"/>
                </a:lnTo>
                <a:lnTo>
                  <a:pt x="35052" y="137445"/>
                </a:lnTo>
                <a:lnTo>
                  <a:pt x="33528" y="142017"/>
                </a:lnTo>
                <a:lnTo>
                  <a:pt x="32004" y="145065"/>
                </a:lnTo>
                <a:lnTo>
                  <a:pt x="30480" y="149637"/>
                </a:lnTo>
                <a:lnTo>
                  <a:pt x="30480" y="160305"/>
                </a:lnTo>
                <a:lnTo>
                  <a:pt x="33528" y="166401"/>
                </a:lnTo>
                <a:lnTo>
                  <a:pt x="39624" y="169449"/>
                </a:lnTo>
                <a:lnTo>
                  <a:pt x="44196" y="174021"/>
                </a:lnTo>
                <a:lnTo>
                  <a:pt x="51816" y="175545"/>
                </a:lnTo>
                <a:lnTo>
                  <a:pt x="61055" y="175545"/>
                </a:lnTo>
                <a:lnTo>
                  <a:pt x="115919" y="178593"/>
                </a:lnTo>
                <a:lnTo>
                  <a:pt x="149447" y="184784"/>
                </a:lnTo>
                <a:lnTo>
                  <a:pt x="157162" y="187833"/>
                </a:lnTo>
                <a:lnTo>
                  <a:pt x="169354" y="196977"/>
                </a:lnTo>
                <a:lnTo>
                  <a:pt x="172402" y="200025"/>
                </a:lnTo>
                <a:lnTo>
                  <a:pt x="53340" y="200025"/>
                </a:lnTo>
                <a:lnTo>
                  <a:pt x="47244" y="203072"/>
                </a:lnTo>
                <a:lnTo>
                  <a:pt x="42672" y="207645"/>
                </a:lnTo>
                <a:lnTo>
                  <a:pt x="39624" y="212217"/>
                </a:lnTo>
                <a:lnTo>
                  <a:pt x="33528" y="218313"/>
                </a:lnTo>
                <a:lnTo>
                  <a:pt x="32004" y="222884"/>
                </a:lnTo>
                <a:lnTo>
                  <a:pt x="28956" y="225933"/>
                </a:lnTo>
                <a:lnTo>
                  <a:pt x="27432" y="228981"/>
                </a:lnTo>
                <a:lnTo>
                  <a:pt x="27432" y="233553"/>
                </a:lnTo>
                <a:lnTo>
                  <a:pt x="25908" y="236601"/>
                </a:lnTo>
                <a:lnTo>
                  <a:pt x="25908" y="242792"/>
                </a:lnTo>
                <a:lnTo>
                  <a:pt x="51783" y="272462"/>
                </a:lnTo>
                <a:lnTo>
                  <a:pt x="90011" y="276320"/>
                </a:lnTo>
                <a:lnTo>
                  <a:pt x="163633" y="276320"/>
                </a:lnTo>
                <a:lnTo>
                  <a:pt x="160210" y="279368"/>
                </a:lnTo>
                <a:lnTo>
                  <a:pt x="121705" y="296703"/>
                </a:lnTo>
                <a:lnTo>
                  <a:pt x="100512" y="298989"/>
                </a:lnTo>
                <a:lnTo>
                  <a:pt x="88487" y="299275"/>
                </a:lnTo>
                <a:close/>
              </a:path>
              <a:path w="186689" h="299719">
                <a:moveTo>
                  <a:pt x="144675" y="122110"/>
                </a:moveTo>
                <a:lnTo>
                  <a:pt x="94583" y="122110"/>
                </a:lnTo>
                <a:lnTo>
                  <a:pt x="102203" y="120586"/>
                </a:lnTo>
                <a:lnTo>
                  <a:pt x="108299" y="117538"/>
                </a:lnTo>
                <a:lnTo>
                  <a:pt x="135652" y="79755"/>
                </a:lnTo>
                <a:lnTo>
                  <a:pt x="135731" y="71723"/>
                </a:lnTo>
                <a:lnTo>
                  <a:pt x="134874" y="60864"/>
                </a:lnTo>
                <a:lnTo>
                  <a:pt x="107346" y="26193"/>
                </a:lnTo>
                <a:lnTo>
                  <a:pt x="86963" y="22955"/>
                </a:lnTo>
                <a:lnTo>
                  <a:pt x="184594" y="22955"/>
                </a:lnTo>
                <a:lnTo>
                  <a:pt x="181546" y="26003"/>
                </a:lnTo>
                <a:lnTo>
                  <a:pt x="146399" y="26003"/>
                </a:lnTo>
                <a:lnTo>
                  <a:pt x="152495" y="33623"/>
                </a:lnTo>
                <a:lnTo>
                  <a:pt x="157162" y="39719"/>
                </a:lnTo>
                <a:lnTo>
                  <a:pt x="158686" y="47339"/>
                </a:lnTo>
                <a:lnTo>
                  <a:pt x="161734" y="54959"/>
                </a:lnTo>
                <a:lnTo>
                  <a:pt x="163258" y="62579"/>
                </a:lnTo>
                <a:lnTo>
                  <a:pt x="163199" y="73247"/>
                </a:lnTo>
                <a:lnTo>
                  <a:pt x="162948" y="79755"/>
                </a:lnTo>
                <a:lnTo>
                  <a:pt x="146366" y="120300"/>
                </a:lnTo>
                <a:lnTo>
                  <a:pt x="144675" y="122110"/>
                </a:lnTo>
                <a:close/>
              </a:path>
              <a:path w="186689" h="299719">
                <a:moveTo>
                  <a:pt x="86963" y="145065"/>
                </a:moveTo>
                <a:lnTo>
                  <a:pt x="80129" y="144780"/>
                </a:lnTo>
                <a:lnTo>
                  <a:pt x="73437" y="143922"/>
                </a:lnTo>
                <a:lnTo>
                  <a:pt x="67032" y="142494"/>
                </a:lnTo>
                <a:lnTo>
                  <a:pt x="61055" y="140493"/>
                </a:lnTo>
                <a:lnTo>
                  <a:pt x="51816" y="138969"/>
                </a:lnTo>
                <a:lnTo>
                  <a:pt x="45720" y="135921"/>
                </a:lnTo>
                <a:lnTo>
                  <a:pt x="41148" y="131349"/>
                </a:lnTo>
                <a:lnTo>
                  <a:pt x="133341" y="131349"/>
                </a:lnTo>
                <a:lnTo>
                  <a:pt x="94940" y="144780"/>
                </a:lnTo>
                <a:lnTo>
                  <a:pt x="86963" y="145065"/>
                </a:lnTo>
                <a:close/>
              </a:path>
              <a:path w="186689" h="299719">
                <a:moveTo>
                  <a:pt x="163633" y="276320"/>
                </a:moveTo>
                <a:lnTo>
                  <a:pt x="90011" y="276320"/>
                </a:lnTo>
                <a:lnTo>
                  <a:pt x="98869" y="276272"/>
                </a:lnTo>
                <a:lnTo>
                  <a:pt x="107156" y="275939"/>
                </a:lnTo>
                <a:lnTo>
                  <a:pt x="150971" y="254984"/>
                </a:lnTo>
                <a:lnTo>
                  <a:pt x="152495" y="248888"/>
                </a:lnTo>
                <a:lnTo>
                  <a:pt x="155638" y="244316"/>
                </a:lnTo>
                <a:lnTo>
                  <a:pt x="157162" y="238220"/>
                </a:lnTo>
                <a:lnTo>
                  <a:pt x="157162" y="233553"/>
                </a:lnTo>
                <a:lnTo>
                  <a:pt x="130016" y="203834"/>
                </a:lnTo>
                <a:lnTo>
                  <a:pt x="53340" y="200025"/>
                </a:lnTo>
                <a:lnTo>
                  <a:pt x="172402" y="200025"/>
                </a:lnTo>
                <a:lnTo>
                  <a:pt x="173926" y="201548"/>
                </a:lnTo>
                <a:lnTo>
                  <a:pt x="178498" y="209169"/>
                </a:lnTo>
                <a:lnTo>
                  <a:pt x="181546" y="215265"/>
                </a:lnTo>
                <a:lnTo>
                  <a:pt x="183070" y="222884"/>
                </a:lnTo>
                <a:lnTo>
                  <a:pt x="182998" y="233553"/>
                </a:lnTo>
                <a:lnTo>
                  <a:pt x="165639" y="274534"/>
                </a:lnTo>
                <a:lnTo>
                  <a:pt x="163633" y="276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86360" y="1488376"/>
            <a:ext cx="1938909" cy="37861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06816" y="1468469"/>
            <a:ext cx="1665922" cy="32061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45890" y="1567719"/>
            <a:ext cx="166306" cy="21831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971728" y="1567719"/>
            <a:ext cx="378460" cy="221615"/>
            <a:chOff x="6971728" y="1567719"/>
            <a:chExt cx="378460" cy="22161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1728" y="1567719"/>
              <a:ext cx="157067" cy="2213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8578" y="1567719"/>
              <a:ext cx="181483" cy="221361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7473601" y="1645634"/>
            <a:ext cx="233679" cy="24765"/>
          </a:xfrm>
          <a:custGeom>
            <a:avLst/>
            <a:gdLst/>
            <a:ahLst/>
            <a:cxnLst/>
            <a:rect l="l" t="t" r="r" b="b"/>
            <a:pathLst>
              <a:path w="233679" h="24764">
                <a:moveTo>
                  <a:pt x="227266" y="24384"/>
                </a:moveTo>
                <a:lnTo>
                  <a:pt x="4571" y="24384"/>
                </a:lnTo>
                <a:lnTo>
                  <a:pt x="0" y="19812"/>
                </a:lnTo>
                <a:lnTo>
                  <a:pt x="0" y="4572"/>
                </a:lnTo>
                <a:lnTo>
                  <a:pt x="1524" y="3048"/>
                </a:lnTo>
                <a:lnTo>
                  <a:pt x="3047" y="0"/>
                </a:lnTo>
                <a:lnTo>
                  <a:pt x="228790" y="0"/>
                </a:lnTo>
                <a:lnTo>
                  <a:pt x="230409" y="1524"/>
                </a:lnTo>
                <a:lnTo>
                  <a:pt x="231933" y="3048"/>
                </a:lnTo>
                <a:lnTo>
                  <a:pt x="231933" y="4572"/>
                </a:lnTo>
                <a:lnTo>
                  <a:pt x="233457" y="6096"/>
                </a:lnTo>
                <a:lnTo>
                  <a:pt x="233457" y="16764"/>
                </a:lnTo>
                <a:lnTo>
                  <a:pt x="231933" y="19812"/>
                </a:lnTo>
                <a:lnTo>
                  <a:pt x="231933" y="21336"/>
                </a:lnTo>
                <a:lnTo>
                  <a:pt x="230409" y="22860"/>
                </a:lnTo>
                <a:lnTo>
                  <a:pt x="227266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0101" y="1992153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4" h="293369">
                <a:moveTo>
                  <a:pt x="25908" y="291560"/>
                </a:moveTo>
                <a:lnTo>
                  <a:pt x="1523" y="291560"/>
                </a:lnTo>
                <a:lnTo>
                  <a:pt x="1523" y="290036"/>
                </a:lnTo>
                <a:lnTo>
                  <a:pt x="0" y="288512"/>
                </a:lnTo>
                <a:lnTo>
                  <a:pt x="0" y="9143"/>
                </a:lnTo>
                <a:lnTo>
                  <a:pt x="1523" y="4571"/>
                </a:lnTo>
                <a:lnTo>
                  <a:pt x="10667" y="0"/>
                </a:lnTo>
                <a:lnTo>
                  <a:pt x="35051" y="0"/>
                </a:lnTo>
                <a:lnTo>
                  <a:pt x="38099" y="1524"/>
                </a:lnTo>
                <a:lnTo>
                  <a:pt x="41148" y="1524"/>
                </a:lnTo>
                <a:lnTo>
                  <a:pt x="42672" y="3048"/>
                </a:lnTo>
                <a:lnTo>
                  <a:pt x="45719" y="4571"/>
                </a:lnTo>
                <a:lnTo>
                  <a:pt x="48767" y="7619"/>
                </a:lnTo>
                <a:lnTo>
                  <a:pt x="50291" y="10667"/>
                </a:lnTo>
                <a:lnTo>
                  <a:pt x="51815" y="12191"/>
                </a:lnTo>
                <a:lnTo>
                  <a:pt x="54863" y="18288"/>
                </a:lnTo>
                <a:lnTo>
                  <a:pt x="57387" y="24383"/>
                </a:lnTo>
                <a:lnTo>
                  <a:pt x="27431" y="24383"/>
                </a:lnTo>
                <a:lnTo>
                  <a:pt x="27431" y="290036"/>
                </a:lnTo>
                <a:lnTo>
                  <a:pt x="25908" y="290036"/>
                </a:lnTo>
                <a:lnTo>
                  <a:pt x="25908" y="291560"/>
                </a:lnTo>
                <a:close/>
              </a:path>
              <a:path w="305434" h="293369">
                <a:moveTo>
                  <a:pt x="178374" y="250412"/>
                </a:moveTo>
                <a:lnTo>
                  <a:pt x="152495" y="250412"/>
                </a:lnTo>
                <a:lnTo>
                  <a:pt x="253174" y="18288"/>
                </a:lnTo>
                <a:lnTo>
                  <a:pt x="257746" y="9143"/>
                </a:lnTo>
                <a:lnTo>
                  <a:pt x="262318" y="4571"/>
                </a:lnTo>
                <a:lnTo>
                  <a:pt x="265366" y="3048"/>
                </a:lnTo>
                <a:lnTo>
                  <a:pt x="268414" y="0"/>
                </a:lnTo>
                <a:lnTo>
                  <a:pt x="297465" y="0"/>
                </a:lnTo>
                <a:lnTo>
                  <a:pt x="303561" y="6095"/>
                </a:lnTo>
                <a:lnTo>
                  <a:pt x="303561" y="7619"/>
                </a:lnTo>
                <a:lnTo>
                  <a:pt x="305085" y="9143"/>
                </a:lnTo>
                <a:lnTo>
                  <a:pt x="305085" y="24383"/>
                </a:lnTo>
                <a:lnTo>
                  <a:pt x="277653" y="24383"/>
                </a:lnTo>
                <a:lnTo>
                  <a:pt x="178374" y="250412"/>
                </a:lnTo>
                <a:close/>
              </a:path>
              <a:path w="305434" h="293369">
                <a:moveTo>
                  <a:pt x="160115" y="291560"/>
                </a:moveTo>
                <a:lnTo>
                  <a:pt x="138779" y="291560"/>
                </a:lnTo>
                <a:lnTo>
                  <a:pt x="138779" y="290036"/>
                </a:lnTo>
                <a:lnTo>
                  <a:pt x="137255" y="290036"/>
                </a:lnTo>
                <a:lnTo>
                  <a:pt x="137255" y="288512"/>
                </a:lnTo>
                <a:lnTo>
                  <a:pt x="27431" y="24383"/>
                </a:lnTo>
                <a:lnTo>
                  <a:pt x="57387" y="24383"/>
                </a:lnTo>
                <a:lnTo>
                  <a:pt x="150971" y="250412"/>
                </a:lnTo>
                <a:lnTo>
                  <a:pt x="178374" y="250412"/>
                </a:lnTo>
                <a:lnTo>
                  <a:pt x="161639" y="288512"/>
                </a:lnTo>
                <a:lnTo>
                  <a:pt x="161639" y="290036"/>
                </a:lnTo>
                <a:lnTo>
                  <a:pt x="160115" y="291560"/>
                </a:lnTo>
                <a:close/>
              </a:path>
              <a:path w="305434" h="293369">
                <a:moveTo>
                  <a:pt x="305085" y="290036"/>
                </a:moveTo>
                <a:lnTo>
                  <a:pt x="277653" y="290036"/>
                </a:lnTo>
                <a:lnTo>
                  <a:pt x="277653" y="24383"/>
                </a:lnTo>
                <a:lnTo>
                  <a:pt x="305085" y="24383"/>
                </a:lnTo>
                <a:lnTo>
                  <a:pt x="305085" y="290036"/>
                </a:lnTo>
                <a:close/>
              </a:path>
              <a:path w="305434" h="293369">
                <a:moveTo>
                  <a:pt x="303561" y="291560"/>
                </a:moveTo>
                <a:lnTo>
                  <a:pt x="279177" y="291560"/>
                </a:lnTo>
                <a:lnTo>
                  <a:pt x="279177" y="290036"/>
                </a:lnTo>
                <a:lnTo>
                  <a:pt x="303561" y="290036"/>
                </a:lnTo>
                <a:lnTo>
                  <a:pt x="303561" y="291560"/>
                </a:lnTo>
                <a:close/>
              </a:path>
              <a:path w="305434" h="293369">
                <a:moveTo>
                  <a:pt x="22860" y="293084"/>
                </a:moveTo>
                <a:lnTo>
                  <a:pt x="6096" y="293084"/>
                </a:lnTo>
                <a:lnTo>
                  <a:pt x="4572" y="291560"/>
                </a:lnTo>
                <a:lnTo>
                  <a:pt x="22860" y="291560"/>
                </a:lnTo>
                <a:lnTo>
                  <a:pt x="22860" y="293084"/>
                </a:lnTo>
                <a:close/>
              </a:path>
              <a:path w="305434" h="293369">
                <a:moveTo>
                  <a:pt x="155543" y="293084"/>
                </a:moveTo>
                <a:lnTo>
                  <a:pt x="141827" y="293084"/>
                </a:lnTo>
                <a:lnTo>
                  <a:pt x="140303" y="291560"/>
                </a:lnTo>
                <a:lnTo>
                  <a:pt x="157067" y="291560"/>
                </a:lnTo>
                <a:lnTo>
                  <a:pt x="155543" y="293084"/>
                </a:lnTo>
                <a:close/>
              </a:path>
              <a:path w="305434" h="293369">
                <a:moveTo>
                  <a:pt x="298989" y="293084"/>
                </a:moveTo>
                <a:lnTo>
                  <a:pt x="283749" y="293084"/>
                </a:lnTo>
                <a:lnTo>
                  <a:pt x="282225" y="291560"/>
                </a:lnTo>
                <a:lnTo>
                  <a:pt x="300513" y="291560"/>
                </a:lnTo>
                <a:lnTo>
                  <a:pt x="298989" y="293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80719" y="2066925"/>
            <a:ext cx="181546" cy="2213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09712" y="2066925"/>
            <a:ext cx="157054" cy="22136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41443" y="2066925"/>
            <a:ext cx="164782" cy="218313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964906" y="1987587"/>
            <a:ext cx="393700" cy="379095"/>
          </a:xfrm>
          <a:custGeom>
            <a:avLst/>
            <a:gdLst/>
            <a:ahLst/>
            <a:cxnLst/>
            <a:rect l="l" t="t" r="r" b="b"/>
            <a:pathLst>
              <a:path w="393700" h="379094">
                <a:moveTo>
                  <a:pt x="173926" y="216789"/>
                </a:moveTo>
                <a:lnTo>
                  <a:pt x="160731" y="176491"/>
                </a:lnTo>
                <a:lnTo>
                  <a:pt x="129641" y="149631"/>
                </a:lnTo>
                <a:lnTo>
                  <a:pt x="123901" y="146215"/>
                </a:lnTo>
                <a:lnTo>
                  <a:pt x="118021" y="142925"/>
                </a:lnTo>
                <a:lnTo>
                  <a:pt x="111848" y="139915"/>
                </a:lnTo>
                <a:lnTo>
                  <a:pt x="105257" y="137350"/>
                </a:lnTo>
                <a:lnTo>
                  <a:pt x="98653" y="133946"/>
                </a:lnTo>
                <a:lnTo>
                  <a:pt x="92494" y="130683"/>
                </a:lnTo>
                <a:lnTo>
                  <a:pt x="86601" y="127711"/>
                </a:lnTo>
                <a:lnTo>
                  <a:pt x="80873" y="125158"/>
                </a:lnTo>
                <a:lnTo>
                  <a:pt x="74282" y="121729"/>
                </a:lnTo>
                <a:lnTo>
                  <a:pt x="42672" y="94678"/>
                </a:lnTo>
                <a:lnTo>
                  <a:pt x="36576" y="79336"/>
                </a:lnTo>
                <a:lnTo>
                  <a:pt x="36576" y="64096"/>
                </a:lnTo>
                <a:lnTo>
                  <a:pt x="38100" y="59524"/>
                </a:lnTo>
                <a:lnTo>
                  <a:pt x="39624" y="53428"/>
                </a:lnTo>
                <a:lnTo>
                  <a:pt x="42672" y="47332"/>
                </a:lnTo>
                <a:lnTo>
                  <a:pt x="45720" y="42760"/>
                </a:lnTo>
                <a:lnTo>
                  <a:pt x="50292" y="38188"/>
                </a:lnTo>
                <a:lnTo>
                  <a:pt x="54864" y="35140"/>
                </a:lnTo>
                <a:lnTo>
                  <a:pt x="59436" y="32004"/>
                </a:lnTo>
                <a:lnTo>
                  <a:pt x="67056" y="28956"/>
                </a:lnTo>
                <a:lnTo>
                  <a:pt x="73253" y="25908"/>
                </a:lnTo>
                <a:lnTo>
                  <a:pt x="106781" y="25908"/>
                </a:lnTo>
                <a:lnTo>
                  <a:pt x="114401" y="28956"/>
                </a:lnTo>
                <a:lnTo>
                  <a:pt x="120497" y="30480"/>
                </a:lnTo>
                <a:lnTo>
                  <a:pt x="126593" y="33616"/>
                </a:lnTo>
                <a:lnTo>
                  <a:pt x="132689" y="36664"/>
                </a:lnTo>
                <a:lnTo>
                  <a:pt x="137261" y="38188"/>
                </a:lnTo>
                <a:lnTo>
                  <a:pt x="141833" y="41236"/>
                </a:lnTo>
                <a:lnTo>
                  <a:pt x="144881" y="42760"/>
                </a:lnTo>
                <a:lnTo>
                  <a:pt x="147929" y="45808"/>
                </a:lnTo>
                <a:lnTo>
                  <a:pt x="150977" y="47332"/>
                </a:lnTo>
                <a:lnTo>
                  <a:pt x="152501" y="47332"/>
                </a:lnTo>
                <a:lnTo>
                  <a:pt x="157073" y="42760"/>
                </a:lnTo>
                <a:lnTo>
                  <a:pt x="157073" y="25908"/>
                </a:lnTo>
                <a:lnTo>
                  <a:pt x="157073" y="22860"/>
                </a:lnTo>
                <a:lnTo>
                  <a:pt x="155549" y="22860"/>
                </a:lnTo>
                <a:lnTo>
                  <a:pt x="155549" y="21336"/>
                </a:lnTo>
                <a:lnTo>
                  <a:pt x="149453" y="15240"/>
                </a:lnTo>
                <a:lnTo>
                  <a:pt x="144881" y="13716"/>
                </a:lnTo>
                <a:lnTo>
                  <a:pt x="140309" y="10668"/>
                </a:lnTo>
                <a:lnTo>
                  <a:pt x="134213" y="9144"/>
                </a:lnTo>
                <a:lnTo>
                  <a:pt x="129641" y="7620"/>
                </a:lnTo>
                <a:lnTo>
                  <a:pt x="123545" y="4572"/>
                </a:lnTo>
                <a:lnTo>
                  <a:pt x="117449" y="3048"/>
                </a:lnTo>
                <a:lnTo>
                  <a:pt x="111353" y="3048"/>
                </a:lnTo>
                <a:lnTo>
                  <a:pt x="99161" y="0"/>
                </a:lnTo>
                <a:lnTo>
                  <a:pt x="93065" y="0"/>
                </a:lnTo>
                <a:lnTo>
                  <a:pt x="51079" y="8661"/>
                </a:lnTo>
                <a:lnTo>
                  <a:pt x="18719" y="36182"/>
                </a:lnTo>
                <a:lnTo>
                  <a:pt x="9144" y="73240"/>
                </a:lnTo>
                <a:lnTo>
                  <a:pt x="9448" y="81216"/>
                </a:lnTo>
                <a:lnTo>
                  <a:pt x="10477" y="88912"/>
                </a:lnTo>
                <a:lnTo>
                  <a:pt x="12357" y="96050"/>
                </a:lnTo>
                <a:lnTo>
                  <a:pt x="15240" y="102298"/>
                </a:lnTo>
                <a:lnTo>
                  <a:pt x="18046" y="108864"/>
                </a:lnTo>
                <a:lnTo>
                  <a:pt x="46126" y="138277"/>
                </a:lnTo>
                <a:lnTo>
                  <a:pt x="76301" y="154203"/>
                </a:lnTo>
                <a:lnTo>
                  <a:pt x="82918" y="157403"/>
                </a:lnTo>
                <a:lnTo>
                  <a:pt x="95580" y="163207"/>
                </a:lnTo>
                <a:lnTo>
                  <a:pt x="102209" y="166395"/>
                </a:lnTo>
                <a:lnTo>
                  <a:pt x="109829" y="170967"/>
                </a:lnTo>
                <a:lnTo>
                  <a:pt x="117449" y="174015"/>
                </a:lnTo>
                <a:lnTo>
                  <a:pt x="123545" y="180111"/>
                </a:lnTo>
                <a:lnTo>
                  <a:pt x="129641" y="184683"/>
                </a:lnTo>
                <a:lnTo>
                  <a:pt x="135737" y="190779"/>
                </a:lnTo>
                <a:lnTo>
                  <a:pt x="138785" y="196977"/>
                </a:lnTo>
                <a:lnTo>
                  <a:pt x="143357" y="203073"/>
                </a:lnTo>
                <a:lnTo>
                  <a:pt x="144881" y="210693"/>
                </a:lnTo>
                <a:lnTo>
                  <a:pt x="144881" y="228981"/>
                </a:lnTo>
                <a:lnTo>
                  <a:pt x="143357" y="236601"/>
                </a:lnTo>
                <a:lnTo>
                  <a:pt x="140309" y="242697"/>
                </a:lnTo>
                <a:lnTo>
                  <a:pt x="137261" y="250405"/>
                </a:lnTo>
                <a:lnTo>
                  <a:pt x="132689" y="256501"/>
                </a:lnTo>
                <a:lnTo>
                  <a:pt x="126593" y="261073"/>
                </a:lnTo>
                <a:lnTo>
                  <a:pt x="122021" y="265645"/>
                </a:lnTo>
                <a:lnTo>
                  <a:pt x="106781" y="271741"/>
                </a:lnTo>
                <a:lnTo>
                  <a:pt x="91541" y="274789"/>
                </a:lnTo>
                <a:lnTo>
                  <a:pt x="82397" y="274789"/>
                </a:lnTo>
                <a:lnTo>
                  <a:pt x="36576" y="265645"/>
                </a:lnTo>
                <a:lnTo>
                  <a:pt x="15240" y="253453"/>
                </a:lnTo>
                <a:lnTo>
                  <a:pt x="9144" y="250405"/>
                </a:lnTo>
                <a:lnTo>
                  <a:pt x="3048" y="250405"/>
                </a:lnTo>
                <a:lnTo>
                  <a:pt x="3048" y="251929"/>
                </a:lnTo>
                <a:lnTo>
                  <a:pt x="1524" y="251929"/>
                </a:lnTo>
                <a:lnTo>
                  <a:pt x="1524" y="256501"/>
                </a:lnTo>
                <a:lnTo>
                  <a:pt x="0" y="258025"/>
                </a:lnTo>
                <a:lnTo>
                  <a:pt x="0" y="267169"/>
                </a:lnTo>
                <a:lnTo>
                  <a:pt x="1524" y="268693"/>
                </a:lnTo>
                <a:lnTo>
                  <a:pt x="1524" y="271741"/>
                </a:lnTo>
                <a:lnTo>
                  <a:pt x="3048" y="274789"/>
                </a:lnTo>
                <a:lnTo>
                  <a:pt x="3048" y="276313"/>
                </a:lnTo>
                <a:lnTo>
                  <a:pt x="4572" y="277837"/>
                </a:lnTo>
                <a:lnTo>
                  <a:pt x="10668" y="280885"/>
                </a:lnTo>
                <a:lnTo>
                  <a:pt x="13716" y="283933"/>
                </a:lnTo>
                <a:lnTo>
                  <a:pt x="18288" y="286981"/>
                </a:lnTo>
                <a:lnTo>
                  <a:pt x="24384" y="288505"/>
                </a:lnTo>
                <a:lnTo>
                  <a:pt x="36576" y="294601"/>
                </a:lnTo>
                <a:lnTo>
                  <a:pt x="44196" y="296125"/>
                </a:lnTo>
                <a:lnTo>
                  <a:pt x="53340" y="297649"/>
                </a:lnTo>
                <a:lnTo>
                  <a:pt x="59334" y="298780"/>
                </a:lnTo>
                <a:lnTo>
                  <a:pt x="65773" y="299745"/>
                </a:lnTo>
                <a:lnTo>
                  <a:pt x="72491" y="300443"/>
                </a:lnTo>
                <a:lnTo>
                  <a:pt x="79349" y="300697"/>
                </a:lnTo>
                <a:lnTo>
                  <a:pt x="89369" y="300177"/>
                </a:lnTo>
                <a:lnTo>
                  <a:pt x="133070" y="287362"/>
                </a:lnTo>
                <a:lnTo>
                  <a:pt x="146405" y="277837"/>
                </a:lnTo>
                <a:lnTo>
                  <a:pt x="150164" y="274789"/>
                </a:lnTo>
                <a:lnTo>
                  <a:pt x="171831" y="235470"/>
                </a:lnTo>
                <a:lnTo>
                  <a:pt x="173380" y="226555"/>
                </a:lnTo>
                <a:lnTo>
                  <a:pt x="173926" y="216789"/>
                </a:lnTo>
                <a:close/>
              </a:path>
              <a:path w="393700" h="379094">
                <a:moveTo>
                  <a:pt x="393573" y="85432"/>
                </a:moveTo>
                <a:lnTo>
                  <a:pt x="390525" y="82384"/>
                </a:lnTo>
                <a:lnTo>
                  <a:pt x="372237" y="82384"/>
                </a:lnTo>
                <a:lnTo>
                  <a:pt x="369189" y="85432"/>
                </a:lnTo>
                <a:lnTo>
                  <a:pt x="369189" y="114490"/>
                </a:lnTo>
                <a:lnTo>
                  <a:pt x="366141" y="111442"/>
                </a:lnTo>
                <a:lnTo>
                  <a:pt x="366141" y="145059"/>
                </a:lnTo>
                <a:lnTo>
                  <a:pt x="366141" y="233553"/>
                </a:lnTo>
                <a:lnTo>
                  <a:pt x="361569" y="239229"/>
                </a:lnTo>
                <a:lnTo>
                  <a:pt x="356984" y="244652"/>
                </a:lnTo>
                <a:lnTo>
                  <a:pt x="352386" y="249491"/>
                </a:lnTo>
                <a:lnTo>
                  <a:pt x="347764" y="253453"/>
                </a:lnTo>
                <a:lnTo>
                  <a:pt x="337096" y="264121"/>
                </a:lnTo>
                <a:lnTo>
                  <a:pt x="331000" y="267169"/>
                </a:lnTo>
                <a:lnTo>
                  <a:pt x="326428" y="271741"/>
                </a:lnTo>
                <a:lnTo>
                  <a:pt x="320332" y="273265"/>
                </a:lnTo>
                <a:lnTo>
                  <a:pt x="315760" y="274789"/>
                </a:lnTo>
                <a:lnTo>
                  <a:pt x="309664" y="276313"/>
                </a:lnTo>
                <a:lnTo>
                  <a:pt x="305092" y="277837"/>
                </a:lnTo>
                <a:lnTo>
                  <a:pt x="300520" y="277837"/>
                </a:lnTo>
                <a:lnTo>
                  <a:pt x="291947" y="277291"/>
                </a:lnTo>
                <a:lnTo>
                  <a:pt x="258470" y="255866"/>
                </a:lnTo>
                <a:lnTo>
                  <a:pt x="244678" y="213334"/>
                </a:lnTo>
                <a:lnTo>
                  <a:pt x="244055" y="196672"/>
                </a:lnTo>
                <a:lnTo>
                  <a:pt x="244081" y="179755"/>
                </a:lnTo>
                <a:lnTo>
                  <a:pt x="244411" y="171919"/>
                </a:lnTo>
                <a:lnTo>
                  <a:pt x="245313" y="164376"/>
                </a:lnTo>
                <a:lnTo>
                  <a:pt x="247078" y="157251"/>
                </a:lnTo>
                <a:lnTo>
                  <a:pt x="248513" y="149529"/>
                </a:lnTo>
                <a:lnTo>
                  <a:pt x="269176" y="113652"/>
                </a:lnTo>
                <a:lnTo>
                  <a:pt x="302044" y="102298"/>
                </a:lnTo>
                <a:lnTo>
                  <a:pt x="310045" y="102895"/>
                </a:lnTo>
                <a:lnTo>
                  <a:pt x="350088" y="126695"/>
                </a:lnTo>
                <a:lnTo>
                  <a:pt x="366141" y="145059"/>
                </a:lnTo>
                <a:lnTo>
                  <a:pt x="366141" y="111442"/>
                </a:lnTo>
                <a:lnTo>
                  <a:pt x="356997" y="102298"/>
                </a:lnTo>
                <a:lnTo>
                  <a:pt x="352425" y="97726"/>
                </a:lnTo>
                <a:lnTo>
                  <a:pt x="346240" y="93154"/>
                </a:lnTo>
                <a:lnTo>
                  <a:pt x="341668" y="90106"/>
                </a:lnTo>
                <a:lnTo>
                  <a:pt x="335572" y="87058"/>
                </a:lnTo>
                <a:lnTo>
                  <a:pt x="331000" y="83908"/>
                </a:lnTo>
                <a:lnTo>
                  <a:pt x="324904" y="82384"/>
                </a:lnTo>
                <a:lnTo>
                  <a:pt x="320332" y="80860"/>
                </a:lnTo>
                <a:lnTo>
                  <a:pt x="314236" y="79336"/>
                </a:lnTo>
                <a:lnTo>
                  <a:pt x="302044" y="79336"/>
                </a:lnTo>
                <a:lnTo>
                  <a:pt x="292036" y="79895"/>
                </a:lnTo>
                <a:lnTo>
                  <a:pt x="250520" y="97345"/>
                </a:lnTo>
                <a:lnTo>
                  <a:pt x="224002" y="135039"/>
                </a:lnTo>
                <a:lnTo>
                  <a:pt x="215392" y="179755"/>
                </a:lnTo>
                <a:lnTo>
                  <a:pt x="215188" y="187731"/>
                </a:lnTo>
                <a:lnTo>
                  <a:pt x="215188" y="196672"/>
                </a:lnTo>
                <a:lnTo>
                  <a:pt x="222237" y="243332"/>
                </a:lnTo>
                <a:lnTo>
                  <a:pt x="245376" y="281266"/>
                </a:lnTo>
                <a:lnTo>
                  <a:pt x="286588" y="300126"/>
                </a:lnTo>
                <a:lnTo>
                  <a:pt x="297472" y="300697"/>
                </a:lnTo>
                <a:lnTo>
                  <a:pt x="303568" y="300697"/>
                </a:lnTo>
                <a:lnTo>
                  <a:pt x="308140" y="299173"/>
                </a:lnTo>
                <a:lnTo>
                  <a:pt x="314236" y="297649"/>
                </a:lnTo>
                <a:lnTo>
                  <a:pt x="320332" y="297649"/>
                </a:lnTo>
                <a:lnTo>
                  <a:pt x="324904" y="294601"/>
                </a:lnTo>
                <a:lnTo>
                  <a:pt x="331000" y="293077"/>
                </a:lnTo>
                <a:lnTo>
                  <a:pt x="337096" y="290029"/>
                </a:lnTo>
                <a:lnTo>
                  <a:pt x="341668" y="285457"/>
                </a:lnTo>
                <a:lnTo>
                  <a:pt x="347764" y="280885"/>
                </a:lnTo>
                <a:lnTo>
                  <a:pt x="351891" y="277837"/>
                </a:lnTo>
                <a:lnTo>
                  <a:pt x="353949" y="276313"/>
                </a:lnTo>
                <a:lnTo>
                  <a:pt x="366141" y="264121"/>
                </a:lnTo>
                <a:lnTo>
                  <a:pt x="366141" y="374040"/>
                </a:lnTo>
                <a:lnTo>
                  <a:pt x="367665" y="374040"/>
                </a:lnTo>
                <a:lnTo>
                  <a:pt x="367665" y="375564"/>
                </a:lnTo>
                <a:lnTo>
                  <a:pt x="370713" y="378612"/>
                </a:lnTo>
                <a:lnTo>
                  <a:pt x="389001" y="378612"/>
                </a:lnTo>
                <a:lnTo>
                  <a:pt x="390525" y="377088"/>
                </a:lnTo>
                <a:lnTo>
                  <a:pt x="392049" y="377088"/>
                </a:lnTo>
                <a:lnTo>
                  <a:pt x="392049" y="375564"/>
                </a:lnTo>
                <a:lnTo>
                  <a:pt x="393573" y="375564"/>
                </a:lnTo>
                <a:lnTo>
                  <a:pt x="393573" y="264121"/>
                </a:lnTo>
                <a:lnTo>
                  <a:pt x="393573" y="114490"/>
                </a:lnTo>
                <a:lnTo>
                  <a:pt x="393573" y="85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433256" y="2069973"/>
            <a:ext cx="164687" cy="21831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660584" y="2066925"/>
            <a:ext cx="157101" cy="22136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892456" y="2066925"/>
            <a:ext cx="325120" cy="221615"/>
            <a:chOff x="2892456" y="2066925"/>
            <a:chExt cx="325120" cy="221615"/>
          </a:xfrm>
        </p:grpSpPr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92456" y="2066925"/>
              <a:ext cx="112871" cy="21831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37403" y="2066925"/>
              <a:ext cx="179950" cy="221361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3266322" y="1970817"/>
            <a:ext cx="178435" cy="317500"/>
          </a:xfrm>
          <a:custGeom>
            <a:avLst/>
            <a:gdLst/>
            <a:ahLst/>
            <a:cxnLst/>
            <a:rect l="l" t="t" r="r" b="b"/>
            <a:pathLst>
              <a:path w="178435" h="317500">
                <a:moveTo>
                  <a:pt x="173726" y="1524"/>
                </a:moveTo>
                <a:lnTo>
                  <a:pt x="153914" y="1524"/>
                </a:lnTo>
                <a:lnTo>
                  <a:pt x="155438" y="0"/>
                </a:lnTo>
                <a:lnTo>
                  <a:pt x="172202" y="0"/>
                </a:lnTo>
                <a:lnTo>
                  <a:pt x="173726" y="1524"/>
                </a:lnTo>
                <a:close/>
              </a:path>
              <a:path w="178435" h="317500">
                <a:moveTo>
                  <a:pt x="178298" y="128206"/>
                </a:moveTo>
                <a:lnTo>
                  <a:pt x="150866" y="128206"/>
                </a:lnTo>
                <a:lnTo>
                  <a:pt x="150866" y="3048"/>
                </a:lnTo>
                <a:lnTo>
                  <a:pt x="152390" y="3048"/>
                </a:lnTo>
                <a:lnTo>
                  <a:pt x="152390" y="1524"/>
                </a:lnTo>
                <a:lnTo>
                  <a:pt x="175250" y="1524"/>
                </a:lnTo>
                <a:lnTo>
                  <a:pt x="178298" y="4572"/>
                </a:lnTo>
                <a:lnTo>
                  <a:pt x="178298" y="128206"/>
                </a:lnTo>
                <a:close/>
              </a:path>
              <a:path w="178435" h="317500">
                <a:moveTo>
                  <a:pt x="80667" y="317468"/>
                </a:moveTo>
                <a:lnTo>
                  <a:pt x="36400" y="303466"/>
                </a:lnTo>
                <a:lnTo>
                  <a:pt x="10182" y="269033"/>
                </a:lnTo>
                <a:lnTo>
                  <a:pt x="1038" y="230874"/>
                </a:lnTo>
                <a:lnTo>
                  <a:pt x="0" y="204501"/>
                </a:lnTo>
                <a:lnTo>
                  <a:pt x="183" y="196524"/>
                </a:lnTo>
                <a:lnTo>
                  <a:pt x="7944" y="151797"/>
                </a:lnTo>
                <a:lnTo>
                  <a:pt x="33804" y="114109"/>
                </a:lnTo>
                <a:lnTo>
                  <a:pt x="76524" y="96656"/>
                </a:lnTo>
                <a:lnTo>
                  <a:pt x="86763" y="96107"/>
                </a:lnTo>
                <a:lnTo>
                  <a:pt x="95700" y="96656"/>
                </a:lnTo>
                <a:lnTo>
                  <a:pt x="135626" y="114299"/>
                </a:lnTo>
                <a:lnTo>
                  <a:pt x="141145" y="119062"/>
                </a:lnTo>
                <a:lnTo>
                  <a:pt x="85239" y="119062"/>
                </a:lnTo>
                <a:lnTo>
                  <a:pt x="77548" y="119610"/>
                </a:lnTo>
                <a:lnTo>
                  <a:pt x="44758" y="140184"/>
                </a:lnTo>
                <a:lnTo>
                  <a:pt x="29256" y="181141"/>
                </a:lnTo>
                <a:lnTo>
                  <a:pt x="27327" y="204501"/>
                </a:lnTo>
                <a:lnTo>
                  <a:pt x="27589" y="213438"/>
                </a:lnTo>
                <a:lnTo>
                  <a:pt x="33804" y="252995"/>
                </a:lnTo>
                <a:lnTo>
                  <a:pt x="56283" y="286988"/>
                </a:lnTo>
                <a:lnTo>
                  <a:pt x="83715" y="294608"/>
                </a:lnTo>
                <a:lnTo>
                  <a:pt x="137036" y="294608"/>
                </a:lnTo>
                <a:lnTo>
                  <a:pt x="136198" y="295370"/>
                </a:lnTo>
                <a:lnTo>
                  <a:pt x="100944" y="314420"/>
                </a:lnTo>
                <a:lnTo>
                  <a:pt x="90962" y="316658"/>
                </a:lnTo>
                <a:lnTo>
                  <a:pt x="80667" y="317468"/>
                </a:lnTo>
                <a:close/>
              </a:path>
              <a:path w="178435" h="317500">
                <a:moveTo>
                  <a:pt x="137036" y="294608"/>
                </a:moveTo>
                <a:lnTo>
                  <a:pt x="89906" y="294608"/>
                </a:lnTo>
                <a:lnTo>
                  <a:pt x="99050" y="291560"/>
                </a:lnTo>
                <a:lnTo>
                  <a:pt x="105146" y="290036"/>
                </a:lnTo>
                <a:lnTo>
                  <a:pt x="109718" y="288512"/>
                </a:lnTo>
                <a:lnTo>
                  <a:pt x="115814" y="283940"/>
                </a:lnTo>
                <a:lnTo>
                  <a:pt x="120386" y="280892"/>
                </a:lnTo>
                <a:lnTo>
                  <a:pt x="126482" y="276320"/>
                </a:lnTo>
                <a:lnTo>
                  <a:pt x="132578" y="270224"/>
                </a:lnTo>
                <a:lnTo>
                  <a:pt x="137150" y="266256"/>
                </a:lnTo>
                <a:lnTo>
                  <a:pt x="141722" y="261413"/>
                </a:lnTo>
                <a:lnTo>
                  <a:pt x="146294" y="255999"/>
                </a:lnTo>
                <a:lnTo>
                  <a:pt x="150866" y="250316"/>
                </a:lnTo>
                <a:lnTo>
                  <a:pt x="150866" y="161829"/>
                </a:lnTo>
                <a:lnTo>
                  <a:pt x="118862" y="129730"/>
                </a:lnTo>
                <a:lnTo>
                  <a:pt x="85239" y="119062"/>
                </a:lnTo>
                <a:lnTo>
                  <a:pt x="141145" y="119062"/>
                </a:lnTo>
                <a:lnTo>
                  <a:pt x="143104" y="120753"/>
                </a:lnTo>
                <a:lnTo>
                  <a:pt x="150866" y="128206"/>
                </a:lnTo>
                <a:lnTo>
                  <a:pt x="178298" y="128206"/>
                </a:lnTo>
                <a:lnTo>
                  <a:pt x="178298" y="279368"/>
                </a:lnTo>
                <a:lnTo>
                  <a:pt x="152390" y="279368"/>
                </a:lnTo>
                <a:lnTo>
                  <a:pt x="144366" y="287940"/>
                </a:lnTo>
                <a:lnTo>
                  <a:pt x="137036" y="294608"/>
                </a:lnTo>
                <a:close/>
              </a:path>
              <a:path w="178435" h="317500">
                <a:moveTo>
                  <a:pt x="175250" y="312896"/>
                </a:moveTo>
                <a:lnTo>
                  <a:pt x="155438" y="312896"/>
                </a:lnTo>
                <a:lnTo>
                  <a:pt x="153914" y="311372"/>
                </a:lnTo>
                <a:lnTo>
                  <a:pt x="152390" y="311372"/>
                </a:lnTo>
                <a:lnTo>
                  <a:pt x="152390" y="279368"/>
                </a:lnTo>
                <a:lnTo>
                  <a:pt x="178298" y="279368"/>
                </a:lnTo>
                <a:lnTo>
                  <a:pt x="178298" y="309848"/>
                </a:lnTo>
                <a:lnTo>
                  <a:pt x="176774" y="309848"/>
                </a:lnTo>
                <a:lnTo>
                  <a:pt x="176774" y="311372"/>
                </a:lnTo>
                <a:lnTo>
                  <a:pt x="175250" y="312896"/>
                </a:lnTo>
                <a:close/>
              </a:path>
              <a:path w="178435" h="317500">
                <a:moveTo>
                  <a:pt x="172202" y="314420"/>
                </a:moveTo>
                <a:lnTo>
                  <a:pt x="158486" y="314420"/>
                </a:lnTo>
                <a:lnTo>
                  <a:pt x="156962" y="312896"/>
                </a:lnTo>
                <a:lnTo>
                  <a:pt x="173726" y="312896"/>
                </a:lnTo>
                <a:lnTo>
                  <a:pt x="172202" y="314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29215" y="1992153"/>
            <a:ext cx="156210" cy="292100"/>
          </a:xfrm>
          <a:custGeom>
            <a:avLst/>
            <a:gdLst/>
            <a:ahLst/>
            <a:cxnLst/>
            <a:rect l="l" t="t" r="r" b="b"/>
            <a:pathLst>
              <a:path w="156210" h="292100">
                <a:moveTo>
                  <a:pt x="152590" y="291560"/>
                </a:moveTo>
                <a:lnTo>
                  <a:pt x="9144" y="291560"/>
                </a:lnTo>
                <a:lnTo>
                  <a:pt x="6096" y="290036"/>
                </a:lnTo>
                <a:lnTo>
                  <a:pt x="4572" y="288512"/>
                </a:lnTo>
                <a:lnTo>
                  <a:pt x="1524" y="286988"/>
                </a:lnTo>
                <a:lnTo>
                  <a:pt x="0" y="282416"/>
                </a:lnTo>
                <a:lnTo>
                  <a:pt x="0" y="9143"/>
                </a:lnTo>
                <a:lnTo>
                  <a:pt x="1524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9144" y="0"/>
                </a:lnTo>
                <a:lnTo>
                  <a:pt x="149542" y="0"/>
                </a:lnTo>
                <a:lnTo>
                  <a:pt x="152590" y="3048"/>
                </a:lnTo>
                <a:lnTo>
                  <a:pt x="152590" y="4572"/>
                </a:lnTo>
                <a:lnTo>
                  <a:pt x="154114" y="7619"/>
                </a:lnTo>
                <a:lnTo>
                  <a:pt x="154114" y="18288"/>
                </a:lnTo>
                <a:lnTo>
                  <a:pt x="152590" y="18288"/>
                </a:lnTo>
                <a:lnTo>
                  <a:pt x="152590" y="21336"/>
                </a:lnTo>
                <a:lnTo>
                  <a:pt x="151066" y="22860"/>
                </a:lnTo>
                <a:lnTo>
                  <a:pt x="149542" y="22860"/>
                </a:lnTo>
                <a:lnTo>
                  <a:pt x="149542" y="24384"/>
                </a:lnTo>
                <a:lnTo>
                  <a:pt x="27527" y="24384"/>
                </a:lnTo>
                <a:lnTo>
                  <a:pt x="27527" y="126682"/>
                </a:lnTo>
                <a:lnTo>
                  <a:pt x="132778" y="126682"/>
                </a:lnTo>
                <a:lnTo>
                  <a:pt x="135826" y="129730"/>
                </a:lnTo>
                <a:lnTo>
                  <a:pt x="135826" y="131254"/>
                </a:lnTo>
                <a:lnTo>
                  <a:pt x="137350" y="132778"/>
                </a:lnTo>
                <a:lnTo>
                  <a:pt x="137350" y="146589"/>
                </a:lnTo>
                <a:lnTo>
                  <a:pt x="135826" y="146589"/>
                </a:lnTo>
                <a:lnTo>
                  <a:pt x="135826" y="149637"/>
                </a:lnTo>
                <a:lnTo>
                  <a:pt x="134302" y="149637"/>
                </a:lnTo>
                <a:lnTo>
                  <a:pt x="132778" y="151161"/>
                </a:lnTo>
                <a:lnTo>
                  <a:pt x="27527" y="151161"/>
                </a:lnTo>
                <a:lnTo>
                  <a:pt x="27527" y="267176"/>
                </a:lnTo>
                <a:lnTo>
                  <a:pt x="151066" y="267176"/>
                </a:lnTo>
                <a:lnTo>
                  <a:pt x="152590" y="268700"/>
                </a:lnTo>
                <a:lnTo>
                  <a:pt x="154114" y="268700"/>
                </a:lnTo>
                <a:lnTo>
                  <a:pt x="154114" y="270224"/>
                </a:lnTo>
                <a:lnTo>
                  <a:pt x="155638" y="271748"/>
                </a:lnTo>
                <a:lnTo>
                  <a:pt x="155638" y="286988"/>
                </a:lnTo>
                <a:lnTo>
                  <a:pt x="154114" y="288512"/>
                </a:lnTo>
                <a:lnTo>
                  <a:pt x="154114" y="290036"/>
                </a:lnTo>
                <a:lnTo>
                  <a:pt x="152590" y="290036"/>
                </a:lnTo>
                <a:lnTo>
                  <a:pt x="152590" y="291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850481" y="2066925"/>
            <a:ext cx="112871" cy="218313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4009072" y="2066925"/>
            <a:ext cx="340360" cy="221615"/>
            <a:chOff x="4009072" y="2066925"/>
            <a:chExt cx="340360" cy="221615"/>
          </a:xfrm>
        </p:grpSpPr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09072" y="2066925"/>
              <a:ext cx="112966" cy="21831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54125" y="2066925"/>
              <a:ext cx="195101" cy="221361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08836" y="2066925"/>
            <a:ext cx="112871" cy="218313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4666630" y="1964626"/>
            <a:ext cx="73660" cy="397510"/>
          </a:xfrm>
          <a:custGeom>
            <a:avLst/>
            <a:gdLst/>
            <a:ahLst/>
            <a:cxnLst/>
            <a:rect l="l" t="t" r="r" b="b"/>
            <a:pathLst>
              <a:path w="73660" h="397510">
                <a:moveTo>
                  <a:pt x="71675" y="395478"/>
                </a:moveTo>
                <a:lnTo>
                  <a:pt x="51863" y="395478"/>
                </a:lnTo>
                <a:lnTo>
                  <a:pt x="51863" y="393954"/>
                </a:lnTo>
                <a:lnTo>
                  <a:pt x="50339" y="393954"/>
                </a:lnTo>
                <a:lnTo>
                  <a:pt x="50339" y="392430"/>
                </a:lnTo>
                <a:lnTo>
                  <a:pt x="44005" y="380944"/>
                </a:lnTo>
                <a:lnTo>
                  <a:pt x="38528" y="369486"/>
                </a:lnTo>
                <a:lnTo>
                  <a:pt x="20050" y="322754"/>
                </a:lnTo>
                <a:lnTo>
                  <a:pt x="9041" y="286044"/>
                </a:lnTo>
                <a:lnTo>
                  <a:pt x="3000" y="248888"/>
                </a:lnTo>
                <a:lnTo>
                  <a:pt x="1238" y="236300"/>
                </a:lnTo>
                <a:lnTo>
                  <a:pt x="333" y="223694"/>
                </a:lnTo>
                <a:lnTo>
                  <a:pt x="0" y="211088"/>
                </a:lnTo>
                <a:lnTo>
                  <a:pt x="0" y="185926"/>
                </a:lnTo>
                <a:lnTo>
                  <a:pt x="5311" y="135539"/>
                </a:lnTo>
                <a:lnTo>
                  <a:pt x="13763" y="97726"/>
                </a:lnTo>
                <a:lnTo>
                  <a:pt x="29003" y="50387"/>
                </a:lnTo>
                <a:lnTo>
                  <a:pt x="44648" y="14597"/>
                </a:lnTo>
                <a:lnTo>
                  <a:pt x="51863" y="1524"/>
                </a:lnTo>
                <a:lnTo>
                  <a:pt x="53387" y="1524"/>
                </a:lnTo>
                <a:lnTo>
                  <a:pt x="54911" y="0"/>
                </a:lnTo>
                <a:lnTo>
                  <a:pt x="70151" y="0"/>
                </a:lnTo>
                <a:lnTo>
                  <a:pt x="71675" y="1524"/>
                </a:lnTo>
                <a:lnTo>
                  <a:pt x="73199" y="3143"/>
                </a:lnTo>
                <a:lnTo>
                  <a:pt x="73199" y="7715"/>
                </a:lnTo>
                <a:lnTo>
                  <a:pt x="62603" y="30613"/>
                </a:lnTo>
                <a:lnTo>
                  <a:pt x="53578" y="53673"/>
                </a:lnTo>
                <a:lnTo>
                  <a:pt x="39671" y="100774"/>
                </a:lnTo>
                <a:lnTo>
                  <a:pt x="31480" y="149482"/>
                </a:lnTo>
                <a:lnTo>
                  <a:pt x="29003" y="196977"/>
                </a:lnTo>
                <a:lnTo>
                  <a:pt x="29598" y="221036"/>
                </a:lnTo>
                <a:lnTo>
                  <a:pt x="34790" y="269119"/>
                </a:lnTo>
                <a:lnTo>
                  <a:pt x="45981" y="317175"/>
                </a:lnTo>
                <a:lnTo>
                  <a:pt x="62603" y="364666"/>
                </a:lnTo>
                <a:lnTo>
                  <a:pt x="73199" y="387858"/>
                </a:lnTo>
                <a:lnTo>
                  <a:pt x="73199" y="393954"/>
                </a:lnTo>
                <a:lnTo>
                  <a:pt x="71675" y="395478"/>
                </a:lnTo>
                <a:close/>
              </a:path>
              <a:path w="73660" h="397510">
                <a:moveTo>
                  <a:pt x="65579" y="397002"/>
                </a:moveTo>
                <a:lnTo>
                  <a:pt x="59483" y="397002"/>
                </a:lnTo>
                <a:lnTo>
                  <a:pt x="57959" y="395478"/>
                </a:lnTo>
                <a:lnTo>
                  <a:pt x="67103" y="395478"/>
                </a:lnTo>
                <a:lnTo>
                  <a:pt x="65579" y="397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13077" y="1992153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5" h="293369">
                <a:moveTo>
                  <a:pt x="25908" y="291560"/>
                </a:moveTo>
                <a:lnTo>
                  <a:pt x="1523" y="291560"/>
                </a:lnTo>
                <a:lnTo>
                  <a:pt x="1523" y="290036"/>
                </a:lnTo>
                <a:lnTo>
                  <a:pt x="0" y="288512"/>
                </a:lnTo>
                <a:lnTo>
                  <a:pt x="0" y="9143"/>
                </a:lnTo>
                <a:lnTo>
                  <a:pt x="1523" y="4571"/>
                </a:lnTo>
                <a:lnTo>
                  <a:pt x="10667" y="0"/>
                </a:lnTo>
                <a:lnTo>
                  <a:pt x="35051" y="0"/>
                </a:lnTo>
                <a:lnTo>
                  <a:pt x="38099" y="1524"/>
                </a:lnTo>
                <a:lnTo>
                  <a:pt x="41148" y="1524"/>
                </a:lnTo>
                <a:lnTo>
                  <a:pt x="42672" y="3048"/>
                </a:lnTo>
                <a:lnTo>
                  <a:pt x="45719" y="4571"/>
                </a:lnTo>
                <a:lnTo>
                  <a:pt x="48767" y="7619"/>
                </a:lnTo>
                <a:lnTo>
                  <a:pt x="50291" y="10667"/>
                </a:lnTo>
                <a:lnTo>
                  <a:pt x="51815" y="12191"/>
                </a:lnTo>
                <a:lnTo>
                  <a:pt x="53339" y="15239"/>
                </a:lnTo>
                <a:lnTo>
                  <a:pt x="54959" y="18288"/>
                </a:lnTo>
                <a:lnTo>
                  <a:pt x="57483" y="24383"/>
                </a:lnTo>
                <a:lnTo>
                  <a:pt x="27431" y="24383"/>
                </a:lnTo>
                <a:lnTo>
                  <a:pt x="27431" y="290036"/>
                </a:lnTo>
                <a:lnTo>
                  <a:pt x="25908" y="291560"/>
                </a:lnTo>
                <a:close/>
              </a:path>
              <a:path w="305435" h="293369">
                <a:moveTo>
                  <a:pt x="179759" y="250412"/>
                </a:moveTo>
                <a:lnTo>
                  <a:pt x="152590" y="250412"/>
                </a:lnTo>
                <a:lnTo>
                  <a:pt x="253269" y="18288"/>
                </a:lnTo>
                <a:lnTo>
                  <a:pt x="257841" y="9143"/>
                </a:lnTo>
                <a:lnTo>
                  <a:pt x="260889" y="6095"/>
                </a:lnTo>
                <a:lnTo>
                  <a:pt x="263937" y="4571"/>
                </a:lnTo>
                <a:lnTo>
                  <a:pt x="268509" y="0"/>
                </a:lnTo>
                <a:lnTo>
                  <a:pt x="297465" y="0"/>
                </a:lnTo>
                <a:lnTo>
                  <a:pt x="298989" y="1524"/>
                </a:lnTo>
                <a:lnTo>
                  <a:pt x="300513" y="1524"/>
                </a:lnTo>
                <a:lnTo>
                  <a:pt x="300513" y="3048"/>
                </a:lnTo>
                <a:lnTo>
                  <a:pt x="303561" y="6095"/>
                </a:lnTo>
                <a:lnTo>
                  <a:pt x="303561" y="7619"/>
                </a:lnTo>
                <a:lnTo>
                  <a:pt x="305085" y="9143"/>
                </a:lnTo>
                <a:lnTo>
                  <a:pt x="305085" y="24383"/>
                </a:lnTo>
                <a:lnTo>
                  <a:pt x="277653" y="24383"/>
                </a:lnTo>
                <a:lnTo>
                  <a:pt x="179759" y="250412"/>
                </a:lnTo>
                <a:close/>
              </a:path>
              <a:path w="305435" h="293369">
                <a:moveTo>
                  <a:pt x="160210" y="291560"/>
                </a:moveTo>
                <a:lnTo>
                  <a:pt x="138779" y="291560"/>
                </a:lnTo>
                <a:lnTo>
                  <a:pt x="138779" y="290036"/>
                </a:lnTo>
                <a:lnTo>
                  <a:pt x="137255" y="290036"/>
                </a:lnTo>
                <a:lnTo>
                  <a:pt x="137255" y="288512"/>
                </a:lnTo>
                <a:lnTo>
                  <a:pt x="28955" y="24383"/>
                </a:lnTo>
                <a:lnTo>
                  <a:pt x="57483" y="24383"/>
                </a:lnTo>
                <a:lnTo>
                  <a:pt x="151066" y="250412"/>
                </a:lnTo>
                <a:lnTo>
                  <a:pt x="179759" y="250412"/>
                </a:lnTo>
                <a:lnTo>
                  <a:pt x="163258" y="288512"/>
                </a:lnTo>
                <a:lnTo>
                  <a:pt x="160210" y="291560"/>
                </a:lnTo>
                <a:close/>
              </a:path>
              <a:path w="305435" h="293369">
                <a:moveTo>
                  <a:pt x="303561" y="291560"/>
                </a:moveTo>
                <a:lnTo>
                  <a:pt x="279177" y="291560"/>
                </a:lnTo>
                <a:lnTo>
                  <a:pt x="279177" y="290036"/>
                </a:lnTo>
                <a:lnTo>
                  <a:pt x="277653" y="288512"/>
                </a:lnTo>
                <a:lnTo>
                  <a:pt x="277653" y="24383"/>
                </a:lnTo>
                <a:lnTo>
                  <a:pt x="305085" y="24383"/>
                </a:lnTo>
                <a:lnTo>
                  <a:pt x="305085" y="290036"/>
                </a:lnTo>
                <a:lnTo>
                  <a:pt x="303561" y="290036"/>
                </a:lnTo>
                <a:lnTo>
                  <a:pt x="303561" y="291560"/>
                </a:lnTo>
                <a:close/>
              </a:path>
              <a:path w="305435" h="293369">
                <a:moveTo>
                  <a:pt x="22860" y="293084"/>
                </a:moveTo>
                <a:lnTo>
                  <a:pt x="6096" y="293084"/>
                </a:lnTo>
                <a:lnTo>
                  <a:pt x="4572" y="291560"/>
                </a:lnTo>
                <a:lnTo>
                  <a:pt x="24384" y="291560"/>
                </a:lnTo>
                <a:lnTo>
                  <a:pt x="22860" y="293084"/>
                </a:lnTo>
                <a:close/>
              </a:path>
              <a:path w="305435" h="293369">
                <a:moveTo>
                  <a:pt x="157162" y="293084"/>
                </a:moveTo>
                <a:lnTo>
                  <a:pt x="141827" y="293084"/>
                </a:lnTo>
                <a:lnTo>
                  <a:pt x="140303" y="291560"/>
                </a:lnTo>
                <a:lnTo>
                  <a:pt x="157162" y="291560"/>
                </a:lnTo>
                <a:lnTo>
                  <a:pt x="157162" y="293084"/>
                </a:lnTo>
                <a:close/>
              </a:path>
              <a:path w="305435" h="293369">
                <a:moveTo>
                  <a:pt x="300513" y="293084"/>
                </a:moveTo>
                <a:lnTo>
                  <a:pt x="283749" y="293084"/>
                </a:lnTo>
                <a:lnTo>
                  <a:pt x="282225" y="291560"/>
                </a:lnTo>
                <a:lnTo>
                  <a:pt x="300513" y="291560"/>
                </a:lnTo>
                <a:lnTo>
                  <a:pt x="300513" y="293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77694" y="1987581"/>
            <a:ext cx="173990" cy="300990"/>
          </a:xfrm>
          <a:custGeom>
            <a:avLst/>
            <a:gdLst/>
            <a:ahLst/>
            <a:cxnLst/>
            <a:rect l="l" t="t" r="r" b="b"/>
            <a:pathLst>
              <a:path w="173989" h="300989">
                <a:moveTo>
                  <a:pt x="151156" y="274796"/>
                </a:moveTo>
                <a:lnTo>
                  <a:pt x="82391" y="274796"/>
                </a:lnTo>
                <a:lnTo>
                  <a:pt x="89225" y="274534"/>
                </a:lnTo>
                <a:lnTo>
                  <a:pt x="95916" y="273843"/>
                </a:lnTo>
                <a:lnTo>
                  <a:pt x="132683" y="256508"/>
                </a:lnTo>
                <a:lnTo>
                  <a:pt x="140303" y="242697"/>
                </a:lnTo>
                <a:lnTo>
                  <a:pt x="143351" y="236601"/>
                </a:lnTo>
                <a:lnTo>
                  <a:pt x="144875" y="228981"/>
                </a:lnTo>
                <a:lnTo>
                  <a:pt x="144875" y="210693"/>
                </a:lnTo>
                <a:lnTo>
                  <a:pt x="143351" y="203073"/>
                </a:lnTo>
                <a:lnTo>
                  <a:pt x="138779" y="196977"/>
                </a:lnTo>
                <a:lnTo>
                  <a:pt x="135731" y="190785"/>
                </a:lnTo>
                <a:lnTo>
                  <a:pt x="129635" y="184689"/>
                </a:lnTo>
                <a:lnTo>
                  <a:pt x="123539" y="180117"/>
                </a:lnTo>
                <a:lnTo>
                  <a:pt x="117443" y="174021"/>
                </a:lnTo>
                <a:lnTo>
                  <a:pt x="109823" y="170973"/>
                </a:lnTo>
                <a:lnTo>
                  <a:pt x="102203" y="166401"/>
                </a:lnTo>
                <a:lnTo>
                  <a:pt x="96250" y="163210"/>
                </a:lnTo>
                <a:lnTo>
                  <a:pt x="83772" y="157400"/>
                </a:lnTo>
                <a:lnTo>
                  <a:pt x="77819" y="154209"/>
                </a:lnTo>
                <a:lnTo>
                  <a:pt x="71184" y="151661"/>
                </a:lnTo>
                <a:lnTo>
                  <a:pt x="35313" y="129708"/>
                </a:lnTo>
                <a:lnTo>
                  <a:pt x="15240" y="102298"/>
                </a:lnTo>
                <a:lnTo>
                  <a:pt x="12358" y="96044"/>
                </a:lnTo>
                <a:lnTo>
                  <a:pt x="10477" y="88915"/>
                </a:lnTo>
                <a:lnTo>
                  <a:pt x="9453" y="81215"/>
                </a:lnTo>
                <a:lnTo>
                  <a:pt x="9144" y="73247"/>
                </a:lnTo>
                <a:lnTo>
                  <a:pt x="9453" y="64627"/>
                </a:lnTo>
                <a:lnTo>
                  <a:pt x="26812" y="24684"/>
                </a:lnTo>
                <a:lnTo>
                  <a:pt x="59436" y="6095"/>
                </a:lnTo>
                <a:lnTo>
                  <a:pt x="66872" y="3214"/>
                </a:lnTo>
                <a:lnTo>
                  <a:pt x="75140" y="1333"/>
                </a:lnTo>
                <a:lnTo>
                  <a:pt x="83961" y="309"/>
                </a:lnTo>
                <a:lnTo>
                  <a:pt x="93059" y="0"/>
                </a:lnTo>
                <a:lnTo>
                  <a:pt x="99155" y="0"/>
                </a:lnTo>
                <a:lnTo>
                  <a:pt x="111347" y="3047"/>
                </a:lnTo>
                <a:lnTo>
                  <a:pt x="117443" y="3047"/>
                </a:lnTo>
                <a:lnTo>
                  <a:pt x="123539" y="4571"/>
                </a:lnTo>
                <a:lnTo>
                  <a:pt x="129635" y="7620"/>
                </a:lnTo>
                <a:lnTo>
                  <a:pt x="135731" y="9144"/>
                </a:lnTo>
                <a:lnTo>
                  <a:pt x="140303" y="10668"/>
                </a:lnTo>
                <a:lnTo>
                  <a:pt x="144875" y="13716"/>
                </a:lnTo>
                <a:lnTo>
                  <a:pt x="149447" y="15240"/>
                </a:lnTo>
                <a:lnTo>
                  <a:pt x="152495" y="16764"/>
                </a:lnTo>
                <a:lnTo>
                  <a:pt x="152495" y="18288"/>
                </a:lnTo>
                <a:lnTo>
                  <a:pt x="155543" y="21336"/>
                </a:lnTo>
                <a:lnTo>
                  <a:pt x="155543" y="22859"/>
                </a:lnTo>
                <a:lnTo>
                  <a:pt x="157067" y="22859"/>
                </a:lnTo>
                <a:lnTo>
                  <a:pt x="157067" y="25907"/>
                </a:lnTo>
                <a:lnTo>
                  <a:pt x="73247" y="25907"/>
                </a:lnTo>
                <a:lnTo>
                  <a:pt x="67056" y="28956"/>
                </a:lnTo>
                <a:lnTo>
                  <a:pt x="59436" y="32004"/>
                </a:lnTo>
                <a:lnTo>
                  <a:pt x="54864" y="35147"/>
                </a:lnTo>
                <a:lnTo>
                  <a:pt x="50292" y="38195"/>
                </a:lnTo>
                <a:lnTo>
                  <a:pt x="45720" y="42767"/>
                </a:lnTo>
                <a:lnTo>
                  <a:pt x="42672" y="47339"/>
                </a:lnTo>
                <a:lnTo>
                  <a:pt x="39624" y="53435"/>
                </a:lnTo>
                <a:lnTo>
                  <a:pt x="38100" y="59531"/>
                </a:lnTo>
                <a:lnTo>
                  <a:pt x="36576" y="64103"/>
                </a:lnTo>
                <a:lnTo>
                  <a:pt x="36576" y="79343"/>
                </a:lnTo>
                <a:lnTo>
                  <a:pt x="39624" y="87058"/>
                </a:lnTo>
                <a:lnTo>
                  <a:pt x="42672" y="94678"/>
                </a:lnTo>
                <a:lnTo>
                  <a:pt x="51816" y="106870"/>
                </a:lnTo>
                <a:lnTo>
                  <a:pt x="57912" y="111442"/>
                </a:lnTo>
                <a:lnTo>
                  <a:pt x="63427" y="114871"/>
                </a:lnTo>
                <a:lnTo>
                  <a:pt x="68818" y="118300"/>
                </a:lnTo>
                <a:lnTo>
                  <a:pt x="74494" y="121729"/>
                </a:lnTo>
                <a:lnTo>
                  <a:pt x="80867" y="125158"/>
                </a:lnTo>
                <a:lnTo>
                  <a:pt x="86820" y="127706"/>
                </a:lnTo>
                <a:lnTo>
                  <a:pt x="93059" y="130683"/>
                </a:lnTo>
                <a:lnTo>
                  <a:pt x="99298" y="133945"/>
                </a:lnTo>
                <a:lnTo>
                  <a:pt x="105251" y="137350"/>
                </a:lnTo>
                <a:lnTo>
                  <a:pt x="111871" y="139913"/>
                </a:lnTo>
                <a:lnTo>
                  <a:pt x="147661" y="161210"/>
                </a:lnTo>
                <a:lnTo>
                  <a:pt x="170711" y="194031"/>
                </a:lnTo>
                <a:lnTo>
                  <a:pt x="173926" y="216789"/>
                </a:lnTo>
                <a:lnTo>
                  <a:pt x="173593" y="226553"/>
                </a:lnTo>
                <a:lnTo>
                  <a:pt x="158222" y="266604"/>
                </a:lnTo>
                <a:lnTo>
                  <a:pt x="153353" y="272724"/>
                </a:lnTo>
                <a:lnTo>
                  <a:pt x="151156" y="274796"/>
                </a:lnTo>
                <a:close/>
              </a:path>
              <a:path w="173989" h="300989">
                <a:moveTo>
                  <a:pt x="154019" y="47339"/>
                </a:moveTo>
                <a:lnTo>
                  <a:pt x="150971" y="47339"/>
                </a:lnTo>
                <a:lnTo>
                  <a:pt x="147923" y="45815"/>
                </a:lnTo>
                <a:lnTo>
                  <a:pt x="144875" y="42767"/>
                </a:lnTo>
                <a:lnTo>
                  <a:pt x="141827" y="41243"/>
                </a:lnTo>
                <a:lnTo>
                  <a:pt x="137255" y="38195"/>
                </a:lnTo>
                <a:lnTo>
                  <a:pt x="132683" y="36671"/>
                </a:lnTo>
                <a:lnTo>
                  <a:pt x="126587" y="33623"/>
                </a:lnTo>
                <a:lnTo>
                  <a:pt x="120491" y="30480"/>
                </a:lnTo>
                <a:lnTo>
                  <a:pt x="114395" y="28956"/>
                </a:lnTo>
                <a:lnTo>
                  <a:pt x="106775" y="25907"/>
                </a:lnTo>
                <a:lnTo>
                  <a:pt x="157067" y="25907"/>
                </a:lnTo>
                <a:lnTo>
                  <a:pt x="157067" y="28956"/>
                </a:lnTo>
                <a:lnTo>
                  <a:pt x="158591" y="32004"/>
                </a:lnTo>
                <a:lnTo>
                  <a:pt x="158591" y="35147"/>
                </a:lnTo>
                <a:lnTo>
                  <a:pt x="157067" y="38195"/>
                </a:lnTo>
                <a:lnTo>
                  <a:pt x="157067" y="42767"/>
                </a:lnTo>
                <a:lnTo>
                  <a:pt x="155543" y="44291"/>
                </a:lnTo>
                <a:lnTo>
                  <a:pt x="155543" y="45815"/>
                </a:lnTo>
                <a:lnTo>
                  <a:pt x="154019" y="45815"/>
                </a:lnTo>
                <a:lnTo>
                  <a:pt x="154019" y="47339"/>
                </a:lnTo>
                <a:close/>
              </a:path>
              <a:path w="173989" h="300989">
                <a:moveTo>
                  <a:pt x="79343" y="300704"/>
                </a:moveTo>
                <a:lnTo>
                  <a:pt x="72494" y="300442"/>
                </a:lnTo>
                <a:lnTo>
                  <a:pt x="65770" y="299751"/>
                </a:lnTo>
                <a:lnTo>
                  <a:pt x="59331" y="298775"/>
                </a:lnTo>
                <a:lnTo>
                  <a:pt x="53340" y="297656"/>
                </a:lnTo>
                <a:lnTo>
                  <a:pt x="44196" y="296132"/>
                </a:lnTo>
                <a:lnTo>
                  <a:pt x="38100" y="294608"/>
                </a:lnTo>
                <a:lnTo>
                  <a:pt x="30480" y="291560"/>
                </a:lnTo>
                <a:lnTo>
                  <a:pt x="24384" y="288512"/>
                </a:lnTo>
                <a:lnTo>
                  <a:pt x="19812" y="286988"/>
                </a:lnTo>
                <a:lnTo>
                  <a:pt x="10668" y="280892"/>
                </a:lnTo>
                <a:lnTo>
                  <a:pt x="7620" y="279368"/>
                </a:lnTo>
                <a:lnTo>
                  <a:pt x="3047" y="274796"/>
                </a:lnTo>
                <a:lnTo>
                  <a:pt x="1524" y="271748"/>
                </a:lnTo>
                <a:lnTo>
                  <a:pt x="1524" y="268700"/>
                </a:lnTo>
                <a:lnTo>
                  <a:pt x="0" y="267176"/>
                </a:lnTo>
                <a:lnTo>
                  <a:pt x="0" y="261080"/>
                </a:lnTo>
                <a:lnTo>
                  <a:pt x="1524" y="258032"/>
                </a:lnTo>
                <a:lnTo>
                  <a:pt x="1524" y="253460"/>
                </a:lnTo>
                <a:lnTo>
                  <a:pt x="3047" y="251936"/>
                </a:lnTo>
                <a:lnTo>
                  <a:pt x="3047" y="250412"/>
                </a:lnTo>
                <a:lnTo>
                  <a:pt x="9144" y="250412"/>
                </a:lnTo>
                <a:lnTo>
                  <a:pt x="15240" y="253460"/>
                </a:lnTo>
                <a:lnTo>
                  <a:pt x="24384" y="259556"/>
                </a:lnTo>
                <a:lnTo>
                  <a:pt x="36576" y="265652"/>
                </a:lnTo>
                <a:lnTo>
                  <a:pt x="74422" y="274534"/>
                </a:lnTo>
                <a:lnTo>
                  <a:pt x="82391" y="274796"/>
                </a:lnTo>
                <a:lnTo>
                  <a:pt x="151156" y="274796"/>
                </a:lnTo>
                <a:lnTo>
                  <a:pt x="147923" y="277844"/>
                </a:lnTo>
                <a:lnTo>
                  <a:pt x="108275" y="296846"/>
                </a:lnTo>
                <a:lnTo>
                  <a:pt x="89368" y="300180"/>
                </a:lnTo>
                <a:lnTo>
                  <a:pt x="79343" y="300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12581" y="1992153"/>
            <a:ext cx="157480" cy="292100"/>
          </a:xfrm>
          <a:custGeom>
            <a:avLst/>
            <a:gdLst/>
            <a:ahLst/>
            <a:cxnLst/>
            <a:rect l="l" t="t" r="r" b="b"/>
            <a:pathLst>
              <a:path w="157479" h="292100">
                <a:moveTo>
                  <a:pt x="152590" y="291560"/>
                </a:moveTo>
                <a:lnTo>
                  <a:pt x="10668" y="291560"/>
                </a:lnTo>
                <a:lnTo>
                  <a:pt x="1524" y="286988"/>
                </a:lnTo>
                <a:lnTo>
                  <a:pt x="0" y="282416"/>
                </a:lnTo>
                <a:lnTo>
                  <a:pt x="0" y="9143"/>
                </a:lnTo>
                <a:lnTo>
                  <a:pt x="1524" y="4572"/>
                </a:lnTo>
                <a:lnTo>
                  <a:pt x="10668" y="0"/>
                </a:lnTo>
                <a:lnTo>
                  <a:pt x="151066" y="0"/>
                </a:lnTo>
                <a:lnTo>
                  <a:pt x="151066" y="1524"/>
                </a:lnTo>
                <a:lnTo>
                  <a:pt x="152590" y="1524"/>
                </a:lnTo>
                <a:lnTo>
                  <a:pt x="152590" y="3048"/>
                </a:lnTo>
                <a:lnTo>
                  <a:pt x="154114" y="4572"/>
                </a:lnTo>
                <a:lnTo>
                  <a:pt x="154114" y="19812"/>
                </a:lnTo>
                <a:lnTo>
                  <a:pt x="152590" y="21336"/>
                </a:lnTo>
                <a:lnTo>
                  <a:pt x="152590" y="22860"/>
                </a:lnTo>
                <a:lnTo>
                  <a:pt x="151066" y="22860"/>
                </a:lnTo>
                <a:lnTo>
                  <a:pt x="149542" y="24384"/>
                </a:lnTo>
                <a:lnTo>
                  <a:pt x="27527" y="24384"/>
                </a:lnTo>
                <a:lnTo>
                  <a:pt x="27527" y="126682"/>
                </a:lnTo>
                <a:lnTo>
                  <a:pt x="134302" y="126682"/>
                </a:lnTo>
                <a:lnTo>
                  <a:pt x="134302" y="128206"/>
                </a:lnTo>
                <a:lnTo>
                  <a:pt x="135826" y="128206"/>
                </a:lnTo>
                <a:lnTo>
                  <a:pt x="135826" y="129730"/>
                </a:lnTo>
                <a:lnTo>
                  <a:pt x="137350" y="129730"/>
                </a:lnTo>
                <a:lnTo>
                  <a:pt x="137350" y="132778"/>
                </a:lnTo>
                <a:lnTo>
                  <a:pt x="138874" y="134302"/>
                </a:lnTo>
                <a:lnTo>
                  <a:pt x="138874" y="145065"/>
                </a:lnTo>
                <a:lnTo>
                  <a:pt x="137350" y="146589"/>
                </a:lnTo>
                <a:lnTo>
                  <a:pt x="137350" y="148113"/>
                </a:lnTo>
                <a:lnTo>
                  <a:pt x="135826" y="149637"/>
                </a:lnTo>
                <a:lnTo>
                  <a:pt x="134302" y="149637"/>
                </a:lnTo>
                <a:lnTo>
                  <a:pt x="134302" y="151161"/>
                </a:lnTo>
                <a:lnTo>
                  <a:pt x="27527" y="151161"/>
                </a:lnTo>
                <a:lnTo>
                  <a:pt x="27527" y="267176"/>
                </a:lnTo>
                <a:lnTo>
                  <a:pt x="152590" y="267176"/>
                </a:lnTo>
                <a:lnTo>
                  <a:pt x="152590" y="268700"/>
                </a:lnTo>
                <a:lnTo>
                  <a:pt x="154114" y="268700"/>
                </a:lnTo>
                <a:lnTo>
                  <a:pt x="155638" y="270224"/>
                </a:lnTo>
                <a:lnTo>
                  <a:pt x="155638" y="273272"/>
                </a:lnTo>
                <a:lnTo>
                  <a:pt x="157162" y="274796"/>
                </a:lnTo>
                <a:lnTo>
                  <a:pt x="157162" y="286988"/>
                </a:lnTo>
                <a:lnTo>
                  <a:pt x="155638" y="286988"/>
                </a:lnTo>
                <a:lnTo>
                  <a:pt x="155638" y="288512"/>
                </a:lnTo>
                <a:lnTo>
                  <a:pt x="152590" y="291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26227" y="1964626"/>
            <a:ext cx="74930" cy="397510"/>
          </a:xfrm>
          <a:custGeom>
            <a:avLst/>
            <a:gdLst/>
            <a:ahLst/>
            <a:cxnLst/>
            <a:rect l="l" t="t" r="r" b="b"/>
            <a:pathLst>
              <a:path w="74929" h="397510">
                <a:moveTo>
                  <a:pt x="21336" y="395478"/>
                </a:moveTo>
                <a:lnTo>
                  <a:pt x="3048" y="395478"/>
                </a:lnTo>
                <a:lnTo>
                  <a:pt x="0" y="392430"/>
                </a:lnTo>
                <a:lnTo>
                  <a:pt x="1524" y="392430"/>
                </a:lnTo>
                <a:lnTo>
                  <a:pt x="1524" y="387858"/>
                </a:lnTo>
                <a:lnTo>
                  <a:pt x="21145" y="341661"/>
                </a:lnTo>
                <a:lnTo>
                  <a:pt x="35052" y="293179"/>
                </a:lnTo>
                <a:lnTo>
                  <a:pt x="43243" y="245078"/>
                </a:lnTo>
                <a:lnTo>
                  <a:pt x="45720" y="196977"/>
                </a:lnTo>
                <a:lnTo>
                  <a:pt x="45124" y="173814"/>
                </a:lnTo>
                <a:lnTo>
                  <a:pt x="39933" y="125704"/>
                </a:lnTo>
                <a:lnTo>
                  <a:pt x="28741" y="77018"/>
                </a:lnTo>
                <a:lnTo>
                  <a:pt x="12120" y="30613"/>
                </a:lnTo>
                <a:lnTo>
                  <a:pt x="1524" y="7715"/>
                </a:lnTo>
                <a:lnTo>
                  <a:pt x="1524" y="3143"/>
                </a:lnTo>
                <a:lnTo>
                  <a:pt x="3048" y="1524"/>
                </a:lnTo>
                <a:lnTo>
                  <a:pt x="4572" y="0"/>
                </a:lnTo>
                <a:lnTo>
                  <a:pt x="19812" y="0"/>
                </a:lnTo>
                <a:lnTo>
                  <a:pt x="21336" y="1524"/>
                </a:lnTo>
                <a:lnTo>
                  <a:pt x="22860" y="1524"/>
                </a:lnTo>
                <a:lnTo>
                  <a:pt x="22860" y="3143"/>
                </a:lnTo>
                <a:lnTo>
                  <a:pt x="24384" y="3143"/>
                </a:lnTo>
                <a:lnTo>
                  <a:pt x="35242" y="26280"/>
                </a:lnTo>
                <a:lnTo>
                  <a:pt x="53530" y="73732"/>
                </a:lnTo>
                <a:lnTo>
                  <a:pt x="66960" y="122942"/>
                </a:lnTo>
                <a:lnTo>
                  <a:pt x="73818" y="173338"/>
                </a:lnTo>
                <a:lnTo>
                  <a:pt x="74676" y="198501"/>
                </a:lnTo>
                <a:lnTo>
                  <a:pt x="74414" y="211088"/>
                </a:lnTo>
                <a:lnTo>
                  <a:pt x="69318" y="261452"/>
                </a:lnTo>
                <a:lnTo>
                  <a:pt x="60960" y="297751"/>
                </a:lnTo>
                <a:lnTo>
                  <a:pt x="58150" y="310101"/>
                </a:lnTo>
                <a:lnTo>
                  <a:pt x="45720" y="346614"/>
                </a:lnTo>
                <a:lnTo>
                  <a:pt x="24384" y="392430"/>
                </a:lnTo>
                <a:lnTo>
                  <a:pt x="22860" y="393954"/>
                </a:lnTo>
                <a:lnTo>
                  <a:pt x="21336" y="393954"/>
                </a:lnTo>
                <a:lnTo>
                  <a:pt x="21336" y="395478"/>
                </a:lnTo>
                <a:close/>
              </a:path>
              <a:path w="74929" h="397510">
                <a:moveTo>
                  <a:pt x="15240" y="397002"/>
                </a:moveTo>
                <a:lnTo>
                  <a:pt x="6096" y="397002"/>
                </a:lnTo>
                <a:lnTo>
                  <a:pt x="4572" y="395478"/>
                </a:lnTo>
                <a:lnTo>
                  <a:pt x="16764" y="395478"/>
                </a:lnTo>
                <a:lnTo>
                  <a:pt x="15240" y="397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5902452" y="3874008"/>
            <a:ext cx="3246120" cy="433070"/>
            <a:chOff x="5902452" y="3874008"/>
            <a:chExt cx="3246120" cy="433070"/>
          </a:xfrm>
        </p:grpSpPr>
        <p:sp>
          <p:nvSpPr>
            <p:cNvPr id="46" name="object 46"/>
            <p:cNvSpPr/>
            <p:nvPr/>
          </p:nvSpPr>
          <p:spPr>
            <a:xfrm>
              <a:off x="5902452" y="3874008"/>
              <a:ext cx="3246120" cy="433070"/>
            </a:xfrm>
            <a:custGeom>
              <a:avLst/>
              <a:gdLst/>
              <a:ahLst/>
              <a:cxnLst/>
              <a:rect l="l" t="t" r="r" b="b"/>
              <a:pathLst>
                <a:path w="3246120" h="433070">
                  <a:moveTo>
                    <a:pt x="3246119" y="432816"/>
                  </a:moveTo>
                  <a:lnTo>
                    <a:pt x="0" y="432816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432816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49104" y="4001262"/>
              <a:ext cx="240966" cy="18935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09994" y="4048601"/>
              <a:ext cx="331088" cy="14201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28725" y="4016597"/>
              <a:ext cx="83820" cy="17402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77658" y="4048601"/>
              <a:ext cx="74771" cy="14049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44645" y="3989070"/>
              <a:ext cx="111347" cy="2000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89574" y="4048601"/>
              <a:ext cx="119007" cy="14201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810786" y="3989070"/>
              <a:ext cx="118967" cy="20154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55715" y="4016597"/>
              <a:ext cx="314174" cy="17402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289852" y="4048601"/>
              <a:ext cx="118912" cy="14192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45341" y="4048601"/>
              <a:ext cx="74771" cy="140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1764" y="6424136"/>
            <a:ext cx="122015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42923" y="2114897"/>
            <a:ext cx="8402955" cy="3602990"/>
            <a:chOff x="742923" y="2114897"/>
            <a:chExt cx="8402955" cy="360299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923" y="2114897"/>
              <a:ext cx="8249306" cy="36024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99403" y="3810000"/>
              <a:ext cx="3246120" cy="433070"/>
            </a:xfrm>
            <a:custGeom>
              <a:avLst/>
              <a:gdLst/>
              <a:ahLst/>
              <a:cxnLst/>
              <a:rect l="l" t="t" r="r" b="b"/>
              <a:pathLst>
                <a:path w="3246120" h="433070">
                  <a:moveTo>
                    <a:pt x="3246119" y="432816"/>
                  </a:moveTo>
                  <a:lnTo>
                    <a:pt x="0" y="432816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432816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9772" y="3938682"/>
              <a:ext cx="201453" cy="186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9325" y="3984498"/>
              <a:ext cx="128111" cy="1420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4964" y="3924966"/>
              <a:ext cx="117443" cy="2015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7568" y="3984498"/>
              <a:ext cx="118858" cy="1420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63097" y="3923347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59" h="201929">
                  <a:moveTo>
                    <a:pt x="16764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5240" y="0"/>
                  </a:lnTo>
                  <a:lnTo>
                    <a:pt x="16764" y="1524"/>
                  </a:lnTo>
                  <a:close/>
                </a:path>
                <a:path w="22859" h="201929">
                  <a:moveTo>
                    <a:pt x="21336" y="200025"/>
                  </a:moveTo>
                  <a:lnTo>
                    <a:pt x="1524" y="200025"/>
                  </a:lnTo>
                  <a:lnTo>
                    <a:pt x="0" y="198501"/>
                  </a:lnTo>
                  <a:lnTo>
                    <a:pt x="0" y="3047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2860" y="3047"/>
                  </a:lnTo>
                  <a:lnTo>
                    <a:pt x="22860" y="198501"/>
                  </a:lnTo>
                  <a:lnTo>
                    <a:pt x="21336" y="200025"/>
                  </a:lnTo>
                  <a:close/>
                </a:path>
                <a:path w="22859" h="201929">
                  <a:moveTo>
                    <a:pt x="16764" y="201549"/>
                  </a:moveTo>
                  <a:lnTo>
                    <a:pt x="6096" y="201549"/>
                  </a:lnTo>
                  <a:lnTo>
                    <a:pt x="4572" y="200025"/>
                  </a:lnTo>
                  <a:lnTo>
                    <a:pt x="18288" y="200025"/>
                  </a:lnTo>
                  <a:lnTo>
                    <a:pt x="16764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6637" y="3935634"/>
              <a:ext cx="1116711" cy="239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62327" y="2391432"/>
            <a:ext cx="6337300" cy="2453640"/>
            <a:chOff x="1862327" y="2391432"/>
            <a:chExt cx="6337300" cy="24536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2327" y="2961132"/>
              <a:ext cx="6327648" cy="18836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88080" y="3418331"/>
              <a:ext cx="1079500" cy="641985"/>
            </a:xfrm>
            <a:custGeom>
              <a:avLst/>
              <a:gdLst/>
              <a:ahLst/>
              <a:cxnLst/>
              <a:rect l="l" t="t" r="r" b="b"/>
              <a:pathLst>
                <a:path w="1079500" h="641985">
                  <a:moveTo>
                    <a:pt x="1078991" y="641603"/>
                  </a:moveTo>
                  <a:lnTo>
                    <a:pt x="0" y="641603"/>
                  </a:lnTo>
                  <a:lnTo>
                    <a:pt x="0" y="0"/>
                  </a:lnTo>
                  <a:lnTo>
                    <a:pt x="1078991" y="0"/>
                  </a:lnTo>
                  <a:lnTo>
                    <a:pt x="1078991" y="64160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90270" y="3427285"/>
              <a:ext cx="1077595" cy="647700"/>
            </a:xfrm>
            <a:custGeom>
              <a:avLst/>
              <a:gdLst/>
              <a:ahLst/>
              <a:cxnLst/>
              <a:rect l="l" t="t" r="r" b="b"/>
              <a:pathLst>
                <a:path w="1077595" h="647700">
                  <a:moveTo>
                    <a:pt x="0" y="647318"/>
                  </a:moveTo>
                  <a:lnTo>
                    <a:pt x="1076991" y="647318"/>
                  </a:lnTo>
                  <a:lnTo>
                    <a:pt x="1076991" y="0"/>
                  </a:lnTo>
                  <a:lnTo>
                    <a:pt x="0" y="0"/>
                  </a:lnTo>
                  <a:lnTo>
                    <a:pt x="0" y="647318"/>
                  </a:lnTo>
                  <a:close/>
                </a:path>
              </a:pathLst>
            </a:custGeom>
            <a:ln w="488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3851" y="2398776"/>
              <a:ext cx="4619243" cy="5501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40178" y="2399823"/>
              <a:ext cx="1242060" cy="548640"/>
            </a:xfrm>
            <a:custGeom>
              <a:avLst/>
              <a:gdLst/>
              <a:ahLst/>
              <a:cxnLst/>
              <a:rect l="l" t="t" r="r" b="b"/>
              <a:pathLst>
                <a:path w="1242060" h="548639">
                  <a:moveTo>
                    <a:pt x="0" y="548068"/>
                  </a:moveTo>
                  <a:lnTo>
                    <a:pt x="1241869" y="548068"/>
                  </a:lnTo>
                  <a:lnTo>
                    <a:pt x="1241869" y="0"/>
                  </a:lnTo>
                  <a:lnTo>
                    <a:pt x="0" y="0"/>
                  </a:lnTo>
                  <a:lnTo>
                    <a:pt x="0" y="54806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1571" y="2398776"/>
              <a:ext cx="1708404" cy="550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82048" y="2399823"/>
              <a:ext cx="1708785" cy="548640"/>
            </a:xfrm>
            <a:custGeom>
              <a:avLst/>
              <a:gdLst/>
              <a:ahLst/>
              <a:cxnLst/>
              <a:rect l="l" t="t" r="r" b="b"/>
              <a:pathLst>
                <a:path w="1708784" h="548639">
                  <a:moveTo>
                    <a:pt x="0" y="548068"/>
                  </a:moveTo>
                  <a:lnTo>
                    <a:pt x="1708593" y="548068"/>
                  </a:lnTo>
                  <a:lnTo>
                    <a:pt x="1708593" y="0"/>
                  </a:lnTo>
                  <a:lnTo>
                    <a:pt x="0" y="0"/>
                  </a:lnTo>
                  <a:lnTo>
                    <a:pt x="0" y="54806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11708" y="2418588"/>
            <a:ext cx="862965" cy="3580129"/>
            <a:chOff x="711708" y="2418588"/>
            <a:chExt cx="862965" cy="3580129"/>
          </a:xfrm>
        </p:grpSpPr>
        <p:sp>
          <p:nvSpPr>
            <p:cNvPr id="12" name="object 12"/>
            <p:cNvSpPr/>
            <p:nvPr/>
          </p:nvSpPr>
          <p:spPr>
            <a:xfrm>
              <a:off x="711708" y="2418588"/>
              <a:ext cx="862965" cy="3580129"/>
            </a:xfrm>
            <a:custGeom>
              <a:avLst/>
              <a:gdLst/>
              <a:ahLst/>
              <a:cxnLst/>
              <a:rect l="l" t="t" r="r" b="b"/>
              <a:pathLst>
                <a:path w="862965" h="3580129">
                  <a:moveTo>
                    <a:pt x="862583" y="3579876"/>
                  </a:moveTo>
                  <a:lnTo>
                    <a:pt x="0" y="3579876"/>
                  </a:lnTo>
                  <a:lnTo>
                    <a:pt x="0" y="0"/>
                  </a:lnTo>
                  <a:lnTo>
                    <a:pt x="862583" y="0"/>
                  </a:lnTo>
                  <a:lnTo>
                    <a:pt x="862583" y="3579876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435" y="2563368"/>
              <a:ext cx="658368" cy="5135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1625" y="2642520"/>
              <a:ext cx="668655" cy="87630"/>
            </a:xfrm>
            <a:custGeom>
              <a:avLst/>
              <a:gdLst/>
              <a:ahLst/>
              <a:cxnLst/>
              <a:rect l="l" t="t" r="r" b="b"/>
              <a:pathLst>
                <a:path w="668655" h="87630">
                  <a:moveTo>
                    <a:pt x="668178" y="0"/>
                  </a:moveTo>
                  <a:lnTo>
                    <a:pt x="641928" y="33574"/>
                  </a:lnTo>
                  <a:lnTo>
                    <a:pt x="570333" y="61281"/>
                  </a:lnTo>
                  <a:lnTo>
                    <a:pt x="520885" y="71994"/>
                  </a:lnTo>
                  <a:lnTo>
                    <a:pt x="464126" y="80112"/>
                  </a:lnTo>
                  <a:lnTo>
                    <a:pt x="401398" y="85259"/>
                  </a:lnTo>
                  <a:lnTo>
                    <a:pt x="334041" y="87058"/>
                  </a:lnTo>
                  <a:lnTo>
                    <a:pt x="266689" y="85259"/>
                  </a:lnTo>
                  <a:lnTo>
                    <a:pt x="203971" y="80112"/>
                  </a:lnTo>
                  <a:lnTo>
                    <a:pt x="147228" y="71994"/>
                  </a:lnTo>
                  <a:lnTo>
                    <a:pt x="97797" y="61281"/>
                  </a:lnTo>
                  <a:lnTo>
                    <a:pt x="57020" y="48349"/>
                  </a:lnTo>
                  <a:lnTo>
                    <a:pt x="6782" y="17332"/>
                  </a:lnTo>
                  <a:lnTo>
                    <a:pt x="0" y="0"/>
                  </a:lnTo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1625" y="2555462"/>
              <a:ext cx="668655" cy="520700"/>
            </a:xfrm>
            <a:custGeom>
              <a:avLst/>
              <a:gdLst/>
              <a:ahLst/>
              <a:cxnLst/>
              <a:rect l="l" t="t" r="r" b="b"/>
              <a:pathLst>
                <a:path w="668655" h="520700">
                  <a:moveTo>
                    <a:pt x="0" y="87058"/>
                  </a:moveTo>
                  <a:lnTo>
                    <a:pt x="26235" y="52841"/>
                  </a:lnTo>
                  <a:lnTo>
                    <a:pt x="97797" y="25205"/>
                  </a:lnTo>
                  <a:lnTo>
                    <a:pt x="147228" y="14661"/>
                  </a:lnTo>
                  <a:lnTo>
                    <a:pt x="203971" y="6731"/>
                  </a:lnTo>
                  <a:lnTo>
                    <a:pt x="266689" y="1736"/>
                  </a:lnTo>
                  <a:lnTo>
                    <a:pt x="334041" y="0"/>
                  </a:lnTo>
                  <a:lnTo>
                    <a:pt x="401398" y="1736"/>
                  </a:lnTo>
                  <a:lnTo>
                    <a:pt x="464126" y="6731"/>
                  </a:lnTo>
                  <a:lnTo>
                    <a:pt x="520885" y="14661"/>
                  </a:lnTo>
                  <a:lnTo>
                    <a:pt x="570333" y="25205"/>
                  </a:lnTo>
                  <a:lnTo>
                    <a:pt x="611128" y="38039"/>
                  </a:lnTo>
                  <a:lnTo>
                    <a:pt x="661392" y="69288"/>
                  </a:lnTo>
                  <a:lnTo>
                    <a:pt x="668178" y="87058"/>
                  </a:lnTo>
                  <a:lnTo>
                    <a:pt x="668178" y="433578"/>
                  </a:lnTo>
                  <a:lnTo>
                    <a:pt x="641928" y="467795"/>
                  </a:lnTo>
                  <a:lnTo>
                    <a:pt x="570333" y="495430"/>
                  </a:lnTo>
                  <a:lnTo>
                    <a:pt x="520885" y="505974"/>
                  </a:lnTo>
                  <a:lnTo>
                    <a:pt x="464126" y="513905"/>
                  </a:lnTo>
                  <a:lnTo>
                    <a:pt x="401398" y="518899"/>
                  </a:lnTo>
                  <a:lnTo>
                    <a:pt x="334041" y="520636"/>
                  </a:lnTo>
                  <a:lnTo>
                    <a:pt x="266689" y="518899"/>
                  </a:lnTo>
                  <a:lnTo>
                    <a:pt x="203971" y="513905"/>
                  </a:lnTo>
                  <a:lnTo>
                    <a:pt x="147228" y="505974"/>
                  </a:lnTo>
                  <a:lnTo>
                    <a:pt x="97797" y="495430"/>
                  </a:lnTo>
                  <a:lnTo>
                    <a:pt x="57020" y="482596"/>
                  </a:lnTo>
                  <a:lnTo>
                    <a:pt x="6782" y="451347"/>
                  </a:lnTo>
                  <a:lnTo>
                    <a:pt x="0" y="433578"/>
                  </a:lnTo>
                  <a:lnTo>
                    <a:pt x="0" y="87058"/>
                  </a:lnTo>
                  <a:close/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360" y="2850165"/>
              <a:ext cx="76295" cy="1068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087" y="2850165"/>
              <a:ext cx="80867" cy="1068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910" y="2848641"/>
              <a:ext cx="132683" cy="1099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435" y="3232403"/>
              <a:ext cx="658368" cy="5227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11625" y="3318891"/>
              <a:ext cx="668655" cy="86995"/>
            </a:xfrm>
            <a:custGeom>
              <a:avLst/>
              <a:gdLst/>
              <a:ahLst/>
              <a:cxnLst/>
              <a:rect l="l" t="t" r="r" b="b"/>
              <a:pathLst>
                <a:path w="668655" h="86995">
                  <a:moveTo>
                    <a:pt x="668178" y="0"/>
                  </a:moveTo>
                  <a:lnTo>
                    <a:pt x="641928" y="33519"/>
                  </a:lnTo>
                  <a:lnTo>
                    <a:pt x="570333" y="61198"/>
                  </a:lnTo>
                  <a:lnTo>
                    <a:pt x="520885" y="71904"/>
                  </a:lnTo>
                  <a:lnTo>
                    <a:pt x="464126" y="80018"/>
                  </a:lnTo>
                  <a:lnTo>
                    <a:pt x="401398" y="85164"/>
                  </a:lnTo>
                  <a:lnTo>
                    <a:pt x="334041" y="86963"/>
                  </a:lnTo>
                  <a:lnTo>
                    <a:pt x="266689" y="85164"/>
                  </a:lnTo>
                  <a:lnTo>
                    <a:pt x="203971" y="80018"/>
                  </a:lnTo>
                  <a:lnTo>
                    <a:pt x="147228" y="71904"/>
                  </a:lnTo>
                  <a:lnTo>
                    <a:pt x="97797" y="61198"/>
                  </a:lnTo>
                  <a:lnTo>
                    <a:pt x="57020" y="48277"/>
                  </a:lnTo>
                  <a:lnTo>
                    <a:pt x="6782" y="17300"/>
                  </a:lnTo>
                  <a:lnTo>
                    <a:pt x="0" y="0"/>
                  </a:lnTo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1625" y="3231832"/>
              <a:ext cx="668655" cy="522605"/>
            </a:xfrm>
            <a:custGeom>
              <a:avLst/>
              <a:gdLst/>
              <a:ahLst/>
              <a:cxnLst/>
              <a:rect l="l" t="t" r="r" b="b"/>
              <a:pathLst>
                <a:path w="668655" h="522604">
                  <a:moveTo>
                    <a:pt x="0" y="87058"/>
                  </a:moveTo>
                  <a:lnTo>
                    <a:pt x="26235" y="52841"/>
                  </a:lnTo>
                  <a:lnTo>
                    <a:pt x="97797" y="25205"/>
                  </a:lnTo>
                  <a:lnTo>
                    <a:pt x="147228" y="14661"/>
                  </a:lnTo>
                  <a:lnTo>
                    <a:pt x="203971" y="6731"/>
                  </a:lnTo>
                  <a:lnTo>
                    <a:pt x="266689" y="1736"/>
                  </a:lnTo>
                  <a:lnTo>
                    <a:pt x="334041" y="0"/>
                  </a:lnTo>
                  <a:lnTo>
                    <a:pt x="401398" y="1736"/>
                  </a:lnTo>
                  <a:lnTo>
                    <a:pt x="464126" y="6731"/>
                  </a:lnTo>
                  <a:lnTo>
                    <a:pt x="520885" y="14661"/>
                  </a:lnTo>
                  <a:lnTo>
                    <a:pt x="570333" y="25205"/>
                  </a:lnTo>
                  <a:lnTo>
                    <a:pt x="611128" y="38039"/>
                  </a:lnTo>
                  <a:lnTo>
                    <a:pt x="661392" y="69288"/>
                  </a:lnTo>
                  <a:lnTo>
                    <a:pt x="668178" y="87058"/>
                  </a:lnTo>
                  <a:lnTo>
                    <a:pt x="668178" y="435102"/>
                  </a:lnTo>
                  <a:lnTo>
                    <a:pt x="641928" y="469319"/>
                  </a:lnTo>
                  <a:lnTo>
                    <a:pt x="570333" y="496954"/>
                  </a:lnTo>
                  <a:lnTo>
                    <a:pt x="520885" y="507498"/>
                  </a:lnTo>
                  <a:lnTo>
                    <a:pt x="464126" y="515429"/>
                  </a:lnTo>
                  <a:lnTo>
                    <a:pt x="401398" y="520423"/>
                  </a:lnTo>
                  <a:lnTo>
                    <a:pt x="334041" y="522160"/>
                  </a:lnTo>
                  <a:lnTo>
                    <a:pt x="266689" y="520423"/>
                  </a:lnTo>
                  <a:lnTo>
                    <a:pt x="203971" y="515429"/>
                  </a:lnTo>
                  <a:lnTo>
                    <a:pt x="147228" y="507498"/>
                  </a:lnTo>
                  <a:lnTo>
                    <a:pt x="97797" y="496954"/>
                  </a:lnTo>
                  <a:lnTo>
                    <a:pt x="57020" y="484120"/>
                  </a:lnTo>
                  <a:lnTo>
                    <a:pt x="6782" y="452871"/>
                  </a:lnTo>
                  <a:lnTo>
                    <a:pt x="0" y="435102"/>
                  </a:lnTo>
                  <a:lnTo>
                    <a:pt x="0" y="87058"/>
                  </a:lnTo>
                  <a:close/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895" y="3526440"/>
              <a:ext cx="146494" cy="1083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435" y="3951732"/>
              <a:ext cx="658368" cy="51663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1625" y="4031837"/>
              <a:ext cx="668655" cy="86995"/>
            </a:xfrm>
            <a:custGeom>
              <a:avLst/>
              <a:gdLst/>
              <a:ahLst/>
              <a:cxnLst/>
              <a:rect l="l" t="t" r="r" b="b"/>
              <a:pathLst>
                <a:path w="668655" h="86995">
                  <a:moveTo>
                    <a:pt x="668178" y="0"/>
                  </a:moveTo>
                  <a:lnTo>
                    <a:pt x="641928" y="33559"/>
                  </a:lnTo>
                  <a:lnTo>
                    <a:pt x="570333" y="61233"/>
                  </a:lnTo>
                  <a:lnTo>
                    <a:pt x="520885" y="71929"/>
                  </a:lnTo>
                  <a:lnTo>
                    <a:pt x="464126" y="80032"/>
                  </a:lnTo>
                  <a:lnTo>
                    <a:pt x="401398" y="85168"/>
                  </a:lnTo>
                  <a:lnTo>
                    <a:pt x="334041" y="86963"/>
                  </a:lnTo>
                  <a:lnTo>
                    <a:pt x="266689" y="85168"/>
                  </a:lnTo>
                  <a:lnTo>
                    <a:pt x="203971" y="80032"/>
                  </a:lnTo>
                  <a:lnTo>
                    <a:pt x="147228" y="71929"/>
                  </a:lnTo>
                  <a:lnTo>
                    <a:pt x="97797" y="61233"/>
                  </a:lnTo>
                  <a:lnTo>
                    <a:pt x="57020" y="48319"/>
                  </a:lnTo>
                  <a:lnTo>
                    <a:pt x="6782" y="17328"/>
                  </a:lnTo>
                  <a:lnTo>
                    <a:pt x="0" y="0"/>
                  </a:lnTo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1625" y="3944778"/>
              <a:ext cx="668655" cy="522605"/>
            </a:xfrm>
            <a:custGeom>
              <a:avLst/>
              <a:gdLst/>
              <a:ahLst/>
              <a:cxnLst/>
              <a:rect l="l" t="t" r="r" b="b"/>
              <a:pathLst>
                <a:path w="668655" h="522604">
                  <a:moveTo>
                    <a:pt x="0" y="87058"/>
                  </a:moveTo>
                  <a:lnTo>
                    <a:pt x="26235" y="52841"/>
                  </a:lnTo>
                  <a:lnTo>
                    <a:pt x="97797" y="25205"/>
                  </a:lnTo>
                  <a:lnTo>
                    <a:pt x="147228" y="14661"/>
                  </a:lnTo>
                  <a:lnTo>
                    <a:pt x="203971" y="6731"/>
                  </a:lnTo>
                  <a:lnTo>
                    <a:pt x="266689" y="1736"/>
                  </a:lnTo>
                  <a:lnTo>
                    <a:pt x="334041" y="0"/>
                  </a:lnTo>
                  <a:lnTo>
                    <a:pt x="401398" y="1736"/>
                  </a:lnTo>
                  <a:lnTo>
                    <a:pt x="464126" y="6731"/>
                  </a:lnTo>
                  <a:lnTo>
                    <a:pt x="520885" y="14661"/>
                  </a:lnTo>
                  <a:lnTo>
                    <a:pt x="570333" y="25205"/>
                  </a:lnTo>
                  <a:lnTo>
                    <a:pt x="611128" y="38039"/>
                  </a:lnTo>
                  <a:lnTo>
                    <a:pt x="661392" y="69288"/>
                  </a:lnTo>
                  <a:lnTo>
                    <a:pt x="668178" y="87058"/>
                  </a:lnTo>
                  <a:lnTo>
                    <a:pt x="668178" y="435102"/>
                  </a:lnTo>
                  <a:lnTo>
                    <a:pt x="641928" y="468676"/>
                  </a:lnTo>
                  <a:lnTo>
                    <a:pt x="570333" y="496383"/>
                  </a:lnTo>
                  <a:lnTo>
                    <a:pt x="520885" y="507096"/>
                  </a:lnTo>
                  <a:lnTo>
                    <a:pt x="464126" y="515214"/>
                  </a:lnTo>
                  <a:lnTo>
                    <a:pt x="401398" y="520361"/>
                  </a:lnTo>
                  <a:lnTo>
                    <a:pt x="334041" y="522160"/>
                  </a:lnTo>
                  <a:lnTo>
                    <a:pt x="266689" y="520361"/>
                  </a:lnTo>
                  <a:lnTo>
                    <a:pt x="203971" y="515214"/>
                  </a:lnTo>
                  <a:lnTo>
                    <a:pt x="147228" y="507096"/>
                  </a:lnTo>
                  <a:lnTo>
                    <a:pt x="97797" y="496383"/>
                  </a:lnTo>
                  <a:lnTo>
                    <a:pt x="57020" y="483451"/>
                  </a:lnTo>
                  <a:lnTo>
                    <a:pt x="6782" y="452434"/>
                  </a:lnTo>
                  <a:lnTo>
                    <a:pt x="0" y="435102"/>
                  </a:lnTo>
                  <a:lnTo>
                    <a:pt x="0" y="87058"/>
                  </a:lnTo>
                  <a:close/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9747" y="4242530"/>
              <a:ext cx="79343" cy="1068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8047" y="4241006"/>
              <a:ext cx="132683" cy="1099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1435" y="4640580"/>
              <a:ext cx="658368" cy="5151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11625" y="4721923"/>
              <a:ext cx="668655" cy="86995"/>
            </a:xfrm>
            <a:custGeom>
              <a:avLst/>
              <a:gdLst/>
              <a:ahLst/>
              <a:cxnLst/>
              <a:rect l="l" t="t" r="r" b="b"/>
              <a:pathLst>
                <a:path w="668655" h="86995">
                  <a:moveTo>
                    <a:pt x="668178" y="0"/>
                  </a:moveTo>
                  <a:lnTo>
                    <a:pt x="641928" y="33519"/>
                  </a:lnTo>
                  <a:lnTo>
                    <a:pt x="570333" y="61198"/>
                  </a:lnTo>
                  <a:lnTo>
                    <a:pt x="520885" y="71904"/>
                  </a:lnTo>
                  <a:lnTo>
                    <a:pt x="464126" y="80018"/>
                  </a:lnTo>
                  <a:lnTo>
                    <a:pt x="401398" y="85164"/>
                  </a:lnTo>
                  <a:lnTo>
                    <a:pt x="334041" y="86963"/>
                  </a:lnTo>
                  <a:lnTo>
                    <a:pt x="266689" y="85164"/>
                  </a:lnTo>
                  <a:lnTo>
                    <a:pt x="203971" y="80018"/>
                  </a:lnTo>
                  <a:lnTo>
                    <a:pt x="147228" y="71904"/>
                  </a:lnTo>
                  <a:lnTo>
                    <a:pt x="97797" y="61198"/>
                  </a:lnTo>
                  <a:lnTo>
                    <a:pt x="57020" y="48277"/>
                  </a:lnTo>
                  <a:lnTo>
                    <a:pt x="6782" y="17300"/>
                  </a:lnTo>
                  <a:lnTo>
                    <a:pt x="0" y="0"/>
                  </a:lnTo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11625" y="4634864"/>
              <a:ext cx="668655" cy="520700"/>
            </a:xfrm>
            <a:custGeom>
              <a:avLst/>
              <a:gdLst/>
              <a:ahLst/>
              <a:cxnLst/>
              <a:rect l="l" t="t" r="r" b="b"/>
              <a:pathLst>
                <a:path w="668655" h="520700">
                  <a:moveTo>
                    <a:pt x="0" y="87058"/>
                  </a:moveTo>
                  <a:lnTo>
                    <a:pt x="26235" y="52841"/>
                  </a:lnTo>
                  <a:lnTo>
                    <a:pt x="97797" y="25205"/>
                  </a:lnTo>
                  <a:lnTo>
                    <a:pt x="147228" y="14661"/>
                  </a:lnTo>
                  <a:lnTo>
                    <a:pt x="203971" y="6731"/>
                  </a:lnTo>
                  <a:lnTo>
                    <a:pt x="266689" y="1736"/>
                  </a:lnTo>
                  <a:lnTo>
                    <a:pt x="334041" y="0"/>
                  </a:lnTo>
                  <a:lnTo>
                    <a:pt x="401398" y="1736"/>
                  </a:lnTo>
                  <a:lnTo>
                    <a:pt x="464126" y="6731"/>
                  </a:lnTo>
                  <a:lnTo>
                    <a:pt x="520885" y="14661"/>
                  </a:lnTo>
                  <a:lnTo>
                    <a:pt x="570333" y="25205"/>
                  </a:lnTo>
                  <a:lnTo>
                    <a:pt x="611128" y="38039"/>
                  </a:lnTo>
                  <a:lnTo>
                    <a:pt x="661392" y="69288"/>
                  </a:lnTo>
                  <a:lnTo>
                    <a:pt x="668178" y="87058"/>
                  </a:lnTo>
                  <a:lnTo>
                    <a:pt x="668178" y="433578"/>
                  </a:lnTo>
                  <a:lnTo>
                    <a:pt x="641928" y="467795"/>
                  </a:lnTo>
                  <a:lnTo>
                    <a:pt x="570333" y="495430"/>
                  </a:lnTo>
                  <a:lnTo>
                    <a:pt x="520885" y="505974"/>
                  </a:lnTo>
                  <a:lnTo>
                    <a:pt x="464126" y="513905"/>
                  </a:lnTo>
                  <a:lnTo>
                    <a:pt x="401398" y="518899"/>
                  </a:lnTo>
                  <a:lnTo>
                    <a:pt x="334041" y="520636"/>
                  </a:lnTo>
                  <a:lnTo>
                    <a:pt x="266689" y="518899"/>
                  </a:lnTo>
                  <a:lnTo>
                    <a:pt x="203971" y="513905"/>
                  </a:lnTo>
                  <a:lnTo>
                    <a:pt x="147228" y="505974"/>
                  </a:lnTo>
                  <a:lnTo>
                    <a:pt x="97797" y="495430"/>
                  </a:lnTo>
                  <a:lnTo>
                    <a:pt x="57020" y="482596"/>
                  </a:lnTo>
                  <a:lnTo>
                    <a:pt x="6782" y="451347"/>
                  </a:lnTo>
                  <a:lnTo>
                    <a:pt x="0" y="433578"/>
                  </a:lnTo>
                  <a:lnTo>
                    <a:pt x="0" y="87058"/>
                  </a:lnTo>
                  <a:close/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4808505" y="4034885"/>
            <a:ext cx="344805" cy="111760"/>
          </a:xfrm>
          <a:custGeom>
            <a:avLst/>
            <a:gdLst/>
            <a:ahLst/>
            <a:cxnLst/>
            <a:rect l="l" t="t" r="r" b="b"/>
            <a:pathLst>
              <a:path w="344804" h="111760">
                <a:moveTo>
                  <a:pt x="297517" y="56277"/>
                </a:moveTo>
                <a:lnTo>
                  <a:pt x="244030" y="24384"/>
                </a:lnTo>
                <a:lnTo>
                  <a:pt x="237934" y="21336"/>
                </a:lnTo>
                <a:lnTo>
                  <a:pt x="236410" y="13716"/>
                </a:lnTo>
                <a:lnTo>
                  <a:pt x="239458" y="7620"/>
                </a:lnTo>
                <a:lnTo>
                  <a:pt x="242506" y="3048"/>
                </a:lnTo>
                <a:lnTo>
                  <a:pt x="250221" y="0"/>
                </a:lnTo>
                <a:lnTo>
                  <a:pt x="256317" y="4572"/>
                </a:lnTo>
                <a:lnTo>
                  <a:pt x="324022" y="44291"/>
                </a:lnTo>
                <a:lnTo>
                  <a:pt x="321849" y="44291"/>
                </a:lnTo>
                <a:lnTo>
                  <a:pt x="321849" y="45815"/>
                </a:lnTo>
                <a:lnTo>
                  <a:pt x="315753" y="45815"/>
                </a:lnTo>
                <a:lnTo>
                  <a:pt x="297517" y="56277"/>
                </a:lnTo>
                <a:close/>
              </a:path>
              <a:path w="344804" h="111760">
                <a:moveTo>
                  <a:pt x="275907" y="68675"/>
                </a:moveTo>
                <a:lnTo>
                  <a:pt x="0" y="68675"/>
                </a:lnTo>
                <a:lnTo>
                  <a:pt x="0" y="44291"/>
                </a:lnTo>
                <a:lnTo>
                  <a:pt x="277416" y="44291"/>
                </a:lnTo>
                <a:lnTo>
                  <a:pt x="297517" y="56277"/>
                </a:lnTo>
                <a:lnTo>
                  <a:pt x="275907" y="68675"/>
                </a:lnTo>
                <a:close/>
              </a:path>
              <a:path w="344804" h="111760">
                <a:moveTo>
                  <a:pt x="324022" y="68675"/>
                </a:moveTo>
                <a:lnTo>
                  <a:pt x="321849" y="68675"/>
                </a:lnTo>
                <a:lnTo>
                  <a:pt x="321849" y="44291"/>
                </a:lnTo>
                <a:lnTo>
                  <a:pt x="324022" y="44291"/>
                </a:lnTo>
                <a:lnTo>
                  <a:pt x="344805" y="56483"/>
                </a:lnTo>
                <a:lnTo>
                  <a:pt x="324022" y="68675"/>
                </a:lnTo>
                <a:close/>
              </a:path>
              <a:path w="344804" h="111760">
                <a:moveTo>
                  <a:pt x="315753" y="67151"/>
                </a:moveTo>
                <a:lnTo>
                  <a:pt x="297517" y="56277"/>
                </a:lnTo>
                <a:lnTo>
                  <a:pt x="315753" y="45815"/>
                </a:lnTo>
                <a:lnTo>
                  <a:pt x="315753" y="67151"/>
                </a:lnTo>
                <a:close/>
              </a:path>
              <a:path w="344804" h="111760">
                <a:moveTo>
                  <a:pt x="321849" y="67151"/>
                </a:moveTo>
                <a:lnTo>
                  <a:pt x="315753" y="67151"/>
                </a:lnTo>
                <a:lnTo>
                  <a:pt x="315753" y="45815"/>
                </a:lnTo>
                <a:lnTo>
                  <a:pt x="321849" y="45815"/>
                </a:lnTo>
                <a:lnTo>
                  <a:pt x="321849" y="67151"/>
                </a:lnTo>
                <a:close/>
              </a:path>
              <a:path w="344804" h="111760">
                <a:moveTo>
                  <a:pt x="250221" y="111442"/>
                </a:moveTo>
                <a:lnTo>
                  <a:pt x="242506" y="109918"/>
                </a:lnTo>
                <a:lnTo>
                  <a:pt x="236410" y="97726"/>
                </a:lnTo>
                <a:lnTo>
                  <a:pt x="237934" y="91630"/>
                </a:lnTo>
                <a:lnTo>
                  <a:pt x="244030" y="86963"/>
                </a:lnTo>
                <a:lnTo>
                  <a:pt x="297517" y="56277"/>
                </a:lnTo>
                <a:lnTo>
                  <a:pt x="315753" y="67151"/>
                </a:lnTo>
                <a:lnTo>
                  <a:pt x="321849" y="67151"/>
                </a:lnTo>
                <a:lnTo>
                  <a:pt x="321849" y="68675"/>
                </a:lnTo>
                <a:lnTo>
                  <a:pt x="324022" y="68675"/>
                </a:lnTo>
                <a:lnTo>
                  <a:pt x="256317" y="108394"/>
                </a:lnTo>
                <a:lnTo>
                  <a:pt x="250221" y="111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019847" y="3407449"/>
            <a:ext cx="1604795" cy="1343453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3977068" y="3085242"/>
            <a:ext cx="13970" cy="1905"/>
          </a:xfrm>
          <a:custGeom>
            <a:avLst/>
            <a:gdLst/>
            <a:ahLst/>
            <a:cxnLst/>
            <a:rect l="l" t="t" r="r" b="b"/>
            <a:pathLst>
              <a:path w="13970" h="1905">
                <a:moveTo>
                  <a:pt x="13716" y="1524"/>
                </a:moveTo>
                <a:lnTo>
                  <a:pt x="0" y="1524"/>
                </a:lnTo>
                <a:lnTo>
                  <a:pt x="1524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70127" y="3085242"/>
            <a:ext cx="13970" cy="1905"/>
          </a:xfrm>
          <a:custGeom>
            <a:avLst/>
            <a:gdLst/>
            <a:ahLst/>
            <a:cxnLst/>
            <a:rect l="l" t="t" r="r" b="b"/>
            <a:pathLst>
              <a:path w="13970" h="1905">
                <a:moveTo>
                  <a:pt x="13716" y="1524"/>
                </a:moveTo>
                <a:lnTo>
                  <a:pt x="0" y="1524"/>
                </a:lnTo>
                <a:lnTo>
                  <a:pt x="1524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972496" y="3083718"/>
            <a:ext cx="375285" cy="222885"/>
            <a:chOff x="3972496" y="3083718"/>
            <a:chExt cx="375285" cy="222885"/>
          </a:xfrm>
        </p:grpSpPr>
        <p:sp>
          <p:nvSpPr>
            <p:cNvPr id="36" name="object 36"/>
            <p:cNvSpPr/>
            <p:nvPr/>
          </p:nvSpPr>
          <p:spPr>
            <a:xfrm>
              <a:off x="3972496" y="3086302"/>
              <a:ext cx="114935" cy="159385"/>
            </a:xfrm>
            <a:custGeom>
              <a:avLst/>
              <a:gdLst/>
              <a:ahLst/>
              <a:cxnLst/>
              <a:rect l="l" t="t" r="r" b="b"/>
              <a:pathLst>
                <a:path w="114935" h="159385">
                  <a:moveTo>
                    <a:pt x="19812" y="157734"/>
                  </a:moveTo>
                  <a:lnTo>
                    <a:pt x="1524" y="157734"/>
                  </a:lnTo>
                  <a:lnTo>
                    <a:pt x="1524" y="159258"/>
                  </a:lnTo>
                  <a:lnTo>
                    <a:pt x="19812" y="159258"/>
                  </a:lnTo>
                  <a:lnTo>
                    <a:pt x="19812" y="157734"/>
                  </a:lnTo>
                  <a:close/>
                </a:path>
                <a:path w="114935" h="159385">
                  <a:moveTo>
                    <a:pt x="114388" y="0"/>
                  </a:moveTo>
                  <a:lnTo>
                    <a:pt x="94576" y="0"/>
                  </a:lnTo>
                  <a:lnTo>
                    <a:pt x="94576" y="2540"/>
                  </a:lnTo>
                  <a:lnTo>
                    <a:pt x="93052" y="2540"/>
                  </a:lnTo>
                  <a:lnTo>
                    <a:pt x="93052" y="66040"/>
                  </a:lnTo>
                  <a:lnTo>
                    <a:pt x="21336" y="66040"/>
                  </a:lnTo>
                  <a:lnTo>
                    <a:pt x="21336" y="2540"/>
                  </a:lnTo>
                  <a:lnTo>
                    <a:pt x="20599" y="2540"/>
                  </a:lnTo>
                  <a:lnTo>
                    <a:pt x="20599" y="0"/>
                  </a:lnTo>
                  <a:lnTo>
                    <a:pt x="723" y="0"/>
                  </a:lnTo>
                  <a:lnTo>
                    <a:pt x="723" y="2540"/>
                  </a:lnTo>
                  <a:lnTo>
                    <a:pt x="0" y="2540"/>
                  </a:lnTo>
                  <a:lnTo>
                    <a:pt x="0" y="66040"/>
                  </a:lnTo>
                  <a:lnTo>
                    <a:pt x="0" y="86360"/>
                  </a:lnTo>
                  <a:lnTo>
                    <a:pt x="0" y="157480"/>
                  </a:lnTo>
                  <a:lnTo>
                    <a:pt x="21336" y="157480"/>
                  </a:lnTo>
                  <a:lnTo>
                    <a:pt x="21336" y="86360"/>
                  </a:lnTo>
                  <a:lnTo>
                    <a:pt x="93052" y="86360"/>
                  </a:lnTo>
                  <a:lnTo>
                    <a:pt x="93052" y="157480"/>
                  </a:lnTo>
                  <a:lnTo>
                    <a:pt x="94576" y="157480"/>
                  </a:lnTo>
                  <a:lnTo>
                    <a:pt x="94576" y="158750"/>
                  </a:lnTo>
                  <a:lnTo>
                    <a:pt x="114007" y="158750"/>
                  </a:lnTo>
                  <a:lnTo>
                    <a:pt x="114007" y="157480"/>
                  </a:lnTo>
                  <a:lnTo>
                    <a:pt x="114388" y="157480"/>
                  </a:lnTo>
                  <a:lnTo>
                    <a:pt x="114388" y="86360"/>
                  </a:lnTo>
                  <a:lnTo>
                    <a:pt x="114388" y="66040"/>
                  </a:lnTo>
                  <a:lnTo>
                    <a:pt x="114388" y="2540"/>
                  </a:lnTo>
                  <a:lnTo>
                    <a:pt x="114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17467" y="3199733"/>
              <a:ext cx="67056" cy="10687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5946" y="3083718"/>
              <a:ext cx="141786" cy="163353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8648" y="3083718"/>
            <a:ext cx="915352" cy="20612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5432393" y="3082194"/>
            <a:ext cx="656590" cy="207645"/>
            <a:chOff x="5432393" y="3082194"/>
            <a:chExt cx="656590" cy="207645"/>
          </a:xfrm>
        </p:grpSpPr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32393" y="3086766"/>
              <a:ext cx="88487" cy="15878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52979" y="3126486"/>
              <a:ext cx="94583" cy="11906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1947" y="3126485"/>
              <a:ext cx="105251" cy="16335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801582" y="3082194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4" h="163830">
                  <a:moveTo>
                    <a:pt x="19907" y="47339"/>
                  </a:moveTo>
                  <a:lnTo>
                    <a:pt x="4572" y="47339"/>
                  </a:lnTo>
                  <a:lnTo>
                    <a:pt x="4572" y="45815"/>
                  </a:lnTo>
                  <a:lnTo>
                    <a:pt x="19907" y="45815"/>
                  </a:lnTo>
                  <a:lnTo>
                    <a:pt x="19907" y="47339"/>
                  </a:lnTo>
                  <a:close/>
                </a:path>
                <a:path w="24764" h="163830">
                  <a:moveTo>
                    <a:pt x="21431" y="163353"/>
                  </a:moveTo>
                  <a:lnTo>
                    <a:pt x="3048" y="163353"/>
                  </a:lnTo>
                  <a:lnTo>
                    <a:pt x="3048" y="161829"/>
                  </a:lnTo>
                  <a:lnTo>
                    <a:pt x="1524" y="161829"/>
                  </a:lnTo>
                  <a:lnTo>
                    <a:pt x="1524" y="47339"/>
                  </a:lnTo>
                  <a:lnTo>
                    <a:pt x="21431" y="47339"/>
                  </a:lnTo>
                  <a:lnTo>
                    <a:pt x="21431" y="163353"/>
                  </a:lnTo>
                  <a:close/>
                </a:path>
                <a:path w="24764" h="163830">
                  <a:moveTo>
                    <a:pt x="16859" y="24479"/>
                  </a:moveTo>
                  <a:lnTo>
                    <a:pt x="7620" y="24479"/>
                  </a:lnTo>
                  <a:lnTo>
                    <a:pt x="3048" y="22955"/>
                  </a:lnTo>
                  <a:lnTo>
                    <a:pt x="0" y="19907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7620" y="0"/>
                  </a:lnTo>
                  <a:lnTo>
                    <a:pt x="16859" y="0"/>
                  </a:lnTo>
                  <a:lnTo>
                    <a:pt x="19907" y="1524"/>
                  </a:lnTo>
                  <a:lnTo>
                    <a:pt x="22955" y="4572"/>
                  </a:lnTo>
                  <a:lnTo>
                    <a:pt x="24479" y="7619"/>
                  </a:lnTo>
                  <a:lnTo>
                    <a:pt x="24479" y="16764"/>
                  </a:lnTo>
                  <a:lnTo>
                    <a:pt x="22955" y="19907"/>
                  </a:lnTo>
                  <a:lnTo>
                    <a:pt x="19907" y="22955"/>
                  </a:lnTo>
                  <a:lnTo>
                    <a:pt x="16859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61113" y="3126486"/>
              <a:ext cx="96107" cy="11906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86235" y="3126486"/>
              <a:ext cx="102144" cy="120586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1574387" y="3844004"/>
            <a:ext cx="299085" cy="111760"/>
          </a:xfrm>
          <a:custGeom>
            <a:avLst/>
            <a:gdLst/>
            <a:ahLst/>
            <a:cxnLst/>
            <a:rect l="l" t="t" r="r" b="b"/>
            <a:pathLst>
              <a:path w="299085" h="111760">
                <a:moveTo>
                  <a:pt x="278827" y="70294"/>
                </a:moveTo>
                <a:lnTo>
                  <a:pt x="274605" y="70294"/>
                </a:lnTo>
                <a:lnTo>
                  <a:pt x="274605" y="47339"/>
                </a:lnTo>
                <a:lnTo>
                  <a:pt x="231849" y="45668"/>
                </a:lnTo>
                <a:lnTo>
                  <a:pt x="198310" y="24479"/>
                </a:lnTo>
                <a:lnTo>
                  <a:pt x="192214" y="21431"/>
                </a:lnTo>
                <a:lnTo>
                  <a:pt x="190690" y="13811"/>
                </a:lnTo>
                <a:lnTo>
                  <a:pt x="195262" y="7620"/>
                </a:lnTo>
                <a:lnTo>
                  <a:pt x="198310" y="3048"/>
                </a:lnTo>
                <a:lnTo>
                  <a:pt x="205930" y="0"/>
                </a:lnTo>
                <a:lnTo>
                  <a:pt x="210502" y="4572"/>
                </a:lnTo>
                <a:lnTo>
                  <a:pt x="298989" y="59531"/>
                </a:lnTo>
                <a:lnTo>
                  <a:pt x="278827" y="70294"/>
                </a:lnTo>
                <a:close/>
              </a:path>
              <a:path w="299085" h="111760">
                <a:moveTo>
                  <a:pt x="229740" y="68784"/>
                </a:moveTo>
                <a:lnTo>
                  <a:pt x="0" y="61055"/>
                </a:lnTo>
                <a:lnTo>
                  <a:pt x="1524" y="36671"/>
                </a:lnTo>
                <a:lnTo>
                  <a:pt x="231849" y="45668"/>
                </a:lnTo>
                <a:lnTo>
                  <a:pt x="250349" y="57356"/>
                </a:lnTo>
                <a:lnTo>
                  <a:pt x="229740" y="68784"/>
                </a:lnTo>
                <a:close/>
              </a:path>
              <a:path w="299085" h="111760">
                <a:moveTo>
                  <a:pt x="250349" y="57356"/>
                </a:moveTo>
                <a:lnTo>
                  <a:pt x="231849" y="45668"/>
                </a:lnTo>
                <a:lnTo>
                  <a:pt x="274605" y="47339"/>
                </a:lnTo>
                <a:lnTo>
                  <a:pt x="268414" y="47339"/>
                </a:lnTo>
                <a:lnTo>
                  <a:pt x="250349" y="57356"/>
                </a:lnTo>
                <a:close/>
              </a:path>
              <a:path w="299085" h="111760">
                <a:moveTo>
                  <a:pt x="268414" y="68770"/>
                </a:moveTo>
                <a:lnTo>
                  <a:pt x="250349" y="57356"/>
                </a:lnTo>
                <a:lnTo>
                  <a:pt x="268414" y="47339"/>
                </a:lnTo>
                <a:lnTo>
                  <a:pt x="268414" y="68770"/>
                </a:lnTo>
                <a:close/>
              </a:path>
              <a:path w="299085" h="111760">
                <a:moveTo>
                  <a:pt x="274605" y="68770"/>
                </a:moveTo>
                <a:lnTo>
                  <a:pt x="268414" y="68770"/>
                </a:lnTo>
                <a:lnTo>
                  <a:pt x="268414" y="47339"/>
                </a:lnTo>
                <a:lnTo>
                  <a:pt x="274605" y="47339"/>
                </a:lnTo>
                <a:lnTo>
                  <a:pt x="274605" y="68770"/>
                </a:lnTo>
                <a:close/>
              </a:path>
              <a:path w="299085" h="111760">
                <a:moveTo>
                  <a:pt x="274605" y="70294"/>
                </a:moveTo>
                <a:lnTo>
                  <a:pt x="229740" y="68784"/>
                </a:lnTo>
                <a:lnTo>
                  <a:pt x="250349" y="57356"/>
                </a:lnTo>
                <a:lnTo>
                  <a:pt x="268414" y="68770"/>
                </a:lnTo>
                <a:lnTo>
                  <a:pt x="274605" y="68770"/>
                </a:lnTo>
                <a:lnTo>
                  <a:pt x="274605" y="70294"/>
                </a:lnTo>
                <a:close/>
              </a:path>
              <a:path w="299085" h="111760">
                <a:moveTo>
                  <a:pt x="201358" y="111442"/>
                </a:moveTo>
                <a:lnTo>
                  <a:pt x="193738" y="109918"/>
                </a:lnTo>
                <a:lnTo>
                  <a:pt x="187642" y="97726"/>
                </a:lnTo>
                <a:lnTo>
                  <a:pt x="190690" y="90106"/>
                </a:lnTo>
                <a:lnTo>
                  <a:pt x="196786" y="87058"/>
                </a:lnTo>
                <a:lnTo>
                  <a:pt x="229740" y="68784"/>
                </a:lnTo>
                <a:lnTo>
                  <a:pt x="274605" y="70294"/>
                </a:lnTo>
                <a:lnTo>
                  <a:pt x="278827" y="70294"/>
                </a:lnTo>
                <a:lnTo>
                  <a:pt x="207454" y="108394"/>
                </a:lnTo>
                <a:lnTo>
                  <a:pt x="201358" y="111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3659123" y="5457444"/>
            <a:ext cx="5046345" cy="439420"/>
            <a:chOff x="3659123" y="5457444"/>
            <a:chExt cx="5046345" cy="439420"/>
          </a:xfrm>
        </p:grpSpPr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59123" y="5457444"/>
              <a:ext cx="5045963" cy="43891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55235" y="5581459"/>
              <a:ext cx="1084707" cy="17402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20810" y="5589079"/>
              <a:ext cx="733710" cy="20916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38435" y="5589079"/>
              <a:ext cx="1283017" cy="166401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6289833" y="4937188"/>
            <a:ext cx="370840" cy="397510"/>
          </a:xfrm>
          <a:custGeom>
            <a:avLst/>
            <a:gdLst/>
            <a:ahLst/>
            <a:cxnLst/>
            <a:rect l="l" t="t" r="r" b="b"/>
            <a:pathLst>
              <a:path w="370840" h="397510">
                <a:moveTo>
                  <a:pt x="186118" y="396906"/>
                </a:moveTo>
                <a:lnTo>
                  <a:pt x="0" y="212217"/>
                </a:lnTo>
                <a:lnTo>
                  <a:pt x="93059" y="212217"/>
                </a:lnTo>
                <a:lnTo>
                  <a:pt x="93059" y="0"/>
                </a:lnTo>
                <a:lnTo>
                  <a:pt x="277558" y="0"/>
                </a:lnTo>
                <a:lnTo>
                  <a:pt x="277558" y="212217"/>
                </a:lnTo>
                <a:lnTo>
                  <a:pt x="370617" y="212217"/>
                </a:lnTo>
                <a:lnTo>
                  <a:pt x="186118" y="39690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940051" y="2542032"/>
            <a:ext cx="348995" cy="263651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666232" y="2572511"/>
            <a:ext cx="797051" cy="225551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337047" y="2452116"/>
            <a:ext cx="236219" cy="43281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395727" y="2590800"/>
            <a:ext cx="826007" cy="24231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285744" y="2522219"/>
            <a:ext cx="691895" cy="33070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565392" y="2432304"/>
            <a:ext cx="999743" cy="198119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3665863" y="4057816"/>
            <a:ext cx="1125855" cy="696595"/>
            <a:chOff x="3665863" y="4057816"/>
            <a:chExt cx="1125855" cy="696595"/>
          </a:xfrm>
        </p:grpSpPr>
        <p:sp>
          <p:nvSpPr>
            <p:cNvPr id="61" name="object 61"/>
            <p:cNvSpPr/>
            <p:nvPr/>
          </p:nvSpPr>
          <p:spPr>
            <a:xfrm>
              <a:off x="3688080" y="4073652"/>
              <a:ext cx="1079500" cy="640080"/>
            </a:xfrm>
            <a:custGeom>
              <a:avLst/>
              <a:gdLst/>
              <a:ahLst/>
              <a:cxnLst/>
              <a:rect l="l" t="t" r="r" b="b"/>
              <a:pathLst>
                <a:path w="1079500" h="640079">
                  <a:moveTo>
                    <a:pt x="1078991" y="640080"/>
                  </a:moveTo>
                  <a:lnTo>
                    <a:pt x="0" y="640080"/>
                  </a:lnTo>
                  <a:lnTo>
                    <a:pt x="0" y="0"/>
                  </a:lnTo>
                  <a:lnTo>
                    <a:pt x="1078991" y="0"/>
                  </a:lnTo>
                  <a:lnTo>
                    <a:pt x="1078991" y="64008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690270" y="4082224"/>
              <a:ext cx="1077595" cy="647700"/>
            </a:xfrm>
            <a:custGeom>
              <a:avLst/>
              <a:gdLst/>
              <a:ahLst/>
              <a:cxnLst/>
              <a:rect l="l" t="t" r="r" b="b"/>
              <a:pathLst>
                <a:path w="1077595" h="647700">
                  <a:moveTo>
                    <a:pt x="0" y="647319"/>
                  </a:moveTo>
                  <a:lnTo>
                    <a:pt x="1076991" y="647319"/>
                  </a:lnTo>
                  <a:lnTo>
                    <a:pt x="1076991" y="0"/>
                  </a:lnTo>
                  <a:lnTo>
                    <a:pt x="0" y="0"/>
                  </a:lnTo>
                  <a:lnTo>
                    <a:pt x="0" y="647319"/>
                  </a:lnTo>
                  <a:close/>
                </a:path>
              </a:pathLst>
            </a:custGeom>
            <a:ln w="488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818382" y="3511200"/>
            <a:ext cx="807053" cy="47939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082796" y="2616708"/>
            <a:ext cx="1078991" cy="16916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205471" y="2663951"/>
            <a:ext cx="871727" cy="269748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4022883" y="4179951"/>
            <a:ext cx="442595" cy="93345"/>
            <a:chOff x="4022883" y="4179951"/>
            <a:chExt cx="442595" cy="93345"/>
          </a:xfrm>
        </p:grpSpPr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22883" y="4179951"/>
              <a:ext cx="315753" cy="9305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58449" y="4202810"/>
              <a:ext cx="106775" cy="70199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832193" y="4350925"/>
            <a:ext cx="823722" cy="27632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174622" y="3389066"/>
            <a:ext cx="2903076" cy="1386220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6758177" y="4973764"/>
            <a:ext cx="1226820" cy="304165"/>
            <a:chOff x="6758177" y="4973764"/>
            <a:chExt cx="1226820" cy="304165"/>
          </a:xfrm>
        </p:grpSpPr>
        <p:sp>
          <p:nvSpPr>
            <p:cNvPr id="72" name="object 72"/>
            <p:cNvSpPr/>
            <p:nvPr/>
          </p:nvSpPr>
          <p:spPr>
            <a:xfrm>
              <a:off x="6954951" y="4973764"/>
              <a:ext cx="334645" cy="102870"/>
            </a:xfrm>
            <a:custGeom>
              <a:avLst/>
              <a:gdLst/>
              <a:ahLst/>
              <a:cxnLst/>
              <a:rect l="l" t="t" r="r" b="b"/>
              <a:pathLst>
                <a:path w="334645" h="102870">
                  <a:moveTo>
                    <a:pt x="100685" y="9144"/>
                  </a:moveTo>
                  <a:lnTo>
                    <a:pt x="99161" y="9144"/>
                  </a:lnTo>
                  <a:lnTo>
                    <a:pt x="99161" y="7620"/>
                  </a:lnTo>
                  <a:lnTo>
                    <a:pt x="83820" y="7620"/>
                  </a:lnTo>
                  <a:lnTo>
                    <a:pt x="82296" y="9144"/>
                  </a:lnTo>
                  <a:lnTo>
                    <a:pt x="80772" y="9144"/>
                  </a:lnTo>
                  <a:lnTo>
                    <a:pt x="80772" y="10668"/>
                  </a:lnTo>
                  <a:lnTo>
                    <a:pt x="79248" y="12192"/>
                  </a:lnTo>
                  <a:lnTo>
                    <a:pt x="79248" y="13817"/>
                  </a:lnTo>
                  <a:lnTo>
                    <a:pt x="77724" y="15341"/>
                  </a:lnTo>
                  <a:lnTo>
                    <a:pt x="50292" y="82486"/>
                  </a:lnTo>
                  <a:lnTo>
                    <a:pt x="23495" y="16865"/>
                  </a:lnTo>
                  <a:lnTo>
                    <a:pt x="22860" y="15341"/>
                  </a:lnTo>
                  <a:lnTo>
                    <a:pt x="22860" y="13817"/>
                  </a:lnTo>
                  <a:lnTo>
                    <a:pt x="21336" y="12192"/>
                  </a:lnTo>
                  <a:lnTo>
                    <a:pt x="21336" y="10668"/>
                  </a:lnTo>
                  <a:lnTo>
                    <a:pt x="19812" y="9144"/>
                  </a:lnTo>
                  <a:lnTo>
                    <a:pt x="18288" y="9144"/>
                  </a:lnTo>
                  <a:lnTo>
                    <a:pt x="16764" y="7620"/>
                  </a:lnTo>
                  <a:lnTo>
                    <a:pt x="3048" y="7620"/>
                  </a:lnTo>
                  <a:lnTo>
                    <a:pt x="1524" y="9144"/>
                  </a:lnTo>
                  <a:lnTo>
                    <a:pt x="0" y="9144"/>
                  </a:lnTo>
                  <a:lnTo>
                    <a:pt x="0" y="100774"/>
                  </a:lnTo>
                  <a:lnTo>
                    <a:pt x="10668" y="100774"/>
                  </a:lnTo>
                  <a:lnTo>
                    <a:pt x="10668" y="99250"/>
                  </a:lnTo>
                  <a:lnTo>
                    <a:pt x="12192" y="99250"/>
                  </a:lnTo>
                  <a:lnTo>
                    <a:pt x="12192" y="16865"/>
                  </a:lnTo>
                  <a:lnTo>
                    <a:pt x="44196" y="99250"/>
                  </a:lnTo>
                  <a:lnTo>
                    <a:pt x="44196" y="100774"/>
                  </a:lnTo>
                  <a:lnTo>
                    <a:pt x="54864" y="100774"/>
                  </a:lnTo>
                  <a:lnTo>
                    <a:pt x="54864" y="99250"/>
                  </a:lnTo>
                  <a:lnTo>
                    <a:pt x="61709" y="82486"/>
                  </a:lnTo>
                  <a:lnTo>
                    <a:pt x="88493" y="16865"/>
                  </a:lnTo>
                  <a:lnTo>
                    <a:pt x="88493" y="99250"/>
                  </a:lnTo>
                  <a:lnTo>
                    <a:pt x="90017" y="99250"/>
                  </a:lnTo>
                  <a:lnTo>
                    <a:pt x="90017" y="100774"/>
                  </a:lnTo>
                  <a:lnTo>
                    <a:pt x="100685" y="100774"/>
                  </a:lnTo>
                  <a:lnTo>
                    <a:pt x="100685" y="16865"/>
                  </a:lnTo>
                  <a:lnTo>
                    <a:pt x="100685" y="9144"/>
                  </a:lnTo>
                  <a:close/>
                </a:path>
                <a:path w="334645" h="102870">
                  <a:moveTo>
                    <a:pt x="184594" y="59537"/>
                  </a:moveTo>
                  <a:lnTo>
                    <a:pt x="183070" y="54965"/>
                  </a:lnTo>
                  <a:lnTo>
                    <a:pt x="183070" y="50393"/>
                  </a:lnTo>
                  <a:lnTo>
                    <a:pt x="181546" y="47345"/>
                  </a:lnTo>
                  <a:lnTo>
                    <a:pt x="178409" y="42773"/>
                  </a:lnTo>
                  <a:lnTo>
                    <a:pt x="177647" y="41249"/>
                  </a:lnTo>
                  <a:lnTo>
                    <a:pt x="176885" y="39725"/>
                  </a:lnTo>
                  <a:lnTo>
                    <a:pt x="173837" y="36677"/>
                  </a:lnTo>
                  <a:lnTo>
                    <a:pt x="172313" y="35915"/>
                  </a:lnTo>
                  <a:lnTo>
                    <a:pt x="172313" y="62585"/>
                  </a:lnTo>
                  <a:lnTo>
                    <a:pt x="172313" y="70307"/>
                  </a:lnTo>
                  <a:lnTo>
                    <a:pt x="170789" y="73355"/>
                  </a:lnTo>
                  <a:lnTo>
                    <a:pt x="170789" y="76403"/>
                  </a:lnTo>
                  <a:lnTo>
                    <a:pt x="169265" y="79451"/>
                  </a:lnTo>
                  <a:lnTo>
                    <a:pt x="169265" y="82499"/>
                  </a:lnTo>
                  <a:lnTo>
                    <a:pt x="163169" y="88595"/>
                  </a:lnTo>
                  <a:lnTo>
                    <a:pt x="160121" y="90119"/>
                  </a:lnTo>
                  <a:lnTo>
                    <a:pt x="158597" y="91643"/>
                  </a:lnTo>
                  <a:lnTo>
                    <a:pt x="144881" y="91643"/>
                  </a:lnTo>
                  <a:lnTo>
                    <a:pt x="141833" y="90119"/>
                  </a:lnTo>
                  <a:lnTo>
                    <a:pt x="140309" y="88595"/>
                  </a:lnTo>
                  <a:lnTo>
                    <a:pt x="137261" y="87071"/>
                  </a:lnTo>
                  <a:lnTo>
                    <a:pt x="135737" y="84023"/>
                  </a:lnTo>
                  <a:lnTo>
                    <a:pt x="134213" y="82499"/>
                  </a:lnTo>
                  <a:lnTo>
                    <a:pt x="134213" y="79451"/>
                  </a:lnTo>
                  <a:lnTo>
                    <a:pt x="132689" y="76403"/>
                  </a:lnTo>
                  <a:lnTo>
                    <a:pt x="132689" y="56489"/>
                  </a:lnTo>
                  <a:lnTo>
                    <a:pt x="137261" y="47345"/>
                  </a:lnTo>
                  <a:lnTo>
                    <a:pt x="140309" y="44297"/>
                  </a:lnTo>
                  <a:lnTo>
                    <a:pt x="146405" y="41249"/>
                  </a:lnTo>
                  <a:lnTo>
                    <a:pt x="158597" y="41249"/>
                  </a:lnTo>
                  <a:lnTo>
                    <a:pt x="164693" y="44297"/>
                  </a:lnTo>
                  <a:lnTo>
                    <a:pt x="166217" y="45821"/>
                  </a:lnTo>
                  <a:lnTo>
                    <a:pt x="167741" y="48869"/>
                  </a:lnTo>
                  <a:lnTo>
                    <a:pt x="169265" y="50393"/>
                  </a:lnTo>
                  <a:lnTo>
                    <a:pt x="170789" y="53441"/>
                  </a:lnTo>
                  <a:lnTo>
                    <a:pt x="170789" y="59537"/>
                  </a:lnTo>
                  <a:lnTo>
                    <a:pt x="172313" y="62585"/>
                  </a:lnTo>
                  <a:lnTo>
                    <a:pt x="172313" y="35915"/>
                  </a:lnTo>
                  <a:lnTo>
                    <a:pt x="170789" y="35153"/>
                  </a:lnTo>
                  <a:lnTo>
                    <a:pt x="166217" y="33629"/>
                  </a:lnTo>
                  <a:lnTo>
                    <a:pt x="163169" y="32105"/>
                  </a:lnTo>
                  <a:lnTo>
                    <a:pt x="158597" y="30581"/>
                  </a:lnTo>
                  <a:lnTo>
                    <a:pt x="146405" y="30581"/>
                  </a:lnTo>
                  <a:lnTo>
                    <a:pt x="141833" y="32105"/>
                  </a:lnTo>
                  <a:lnTo>
                    <a:pt x="138785" y="33629"/>
                  </a:lnTo>
                  <a:lnTo>
                    <a:pt x="134213" y="35153"/>
                  </a:lnTo>
                  <a:lnTo>
                    <a:pt x="125069" y="44297"/>
                  </a:lnTo>
                  <a:lnTo>
                    <a:pt x="123545" y="47345"/>
                  </a:lnTo>
                  <a:lnTo>
                    <a:pt x="118973" y="61061"/>
                  </a:lnTo>
                  <a:lnTo>
                    <a:pt x="118973" y="71831"/>
                  </a:lnTo>
                  <a:lnTo>
                    <a:pt x="120497" y="77927"/>
                  </a:lnTo>
                  <a:lnTo>
                    <a:pt x="122021" y="80975"/>
                  </a:lnTo>
                  <a:lnTo>
                    <a:pt x="125069" y="90119"/>
                  </a:lnTo>
                  <a:lnTo>
                    <a:pt x="128117" y="93167"/>
                  </a:lnTo>
                  <a:lnTo>
                    <a:pt x="129641" y="96215"/>
                  </a:lnTo>
                  <a:lnTo>
                    <a:pt x="132689" y="97739"/>
                  </a:lnTo>
                  <a:lnTo>
                    <a:pt x="146405" y="102311"/>
                  </a:lnTo>
                  <a:lnTo>
                    <a:pt x="157073" y="102311"/>
                  </a:lnTo>
                  <a:lnTo>
                    <a:pt x="166217" y="99263"/>
                  </a:lnTo>
                  <a:lnTo>
                    <a:pt x="169265" y="97739"/>
                  </a:lnTo>
                  <a:lnTo>
                    <a:pt x="173837" y="94691"/>
                  </a:lnTo>
                  <a:lnTo>
                    <a:pt x="175361" y="91643"/>
                  </a:lnTo>
                  <a:lnTo>
                    <a:pt x="178409" y="88595"/>
                  </a:lnTo>
                  <a:lnTo>
                    <a:pt x="181546" y="84023"/>
                  </a:lnTo>
                  <a:lnTo>
                    <a:pt x="183070" y="79451"/>
                  </a:lnTo>
                  <a:lnTo>
                    <a:pt x="183070" y="76403"/>
                  </a:lnTo>
                  <a:lnTo>
                    <a:pt x="184594" y="70307"/>
                  </a:lnTo>
                  <a:lnTo>
                    <a:pt x="184594" y="59537"/>
                  </a:lnTo>
                  <a:close/>
                </a:path>
                <a:path w="334645" h="102870">
                  <a:moveTo>
                    <a:pt x="257746" y="1524"/>
                  </a:moveTo>
                  <a:lnTo>
                    <a:pt x="254698" y="1524"/>
                  </a:lnTo>
                  <a:lnTo>
                    <a:pt x="254698" y="0"/>
                  </a:lnTo>
                  <a:lnTo>
                    <a:pt x="248602" y="0"/>
                  </a:lnTo>
                  <a:lnTo>
                    <a:pt x="247078" y="1524"/>
                  </a:lnTo>
                  <a:lnTo>
                    <a:pt x="245554" y="1524"/>
                  </a:lnTo>
                  <a:lnTo>
                    <a:pt x="245554" y="41249"/>
                  </a:lnTo>
                  <a:lnTo>
                    <a:pt x="245554" y="53441"/>
                  </a:lnTo>
                  <a:lnTo>
                    <a:pt x="245554" y="79438"/>
                  </a:lnTo>
                  <a:lnTo>
                    <a:pt x="236410" y="88582"/>
                  </a:lnTo>
                  <a:lnTo>
                    <a:pt x="234886" y="88582"/>
                  </a:lnTo>
                  <a:lnTo>
                    <a:pt x="233362" y="90106"/>
                  </a:lnTo>
                  <a:lnTo>
                    <a:pt x="231838" y="90106"/>
                  </a:lnTo>
                  <a:lnTo>
                    <a:pt x="230314" y="91630"/>
                  </a:lnTo>
                  <a:lnTo>
                    <a:pt x="219646" y="91630"/>
                  </a:lnTo>
                  <a:lnTo>
                    <a:pt x="216598" y="88582"/>
                  </a:lnTo>
                  <a:lnTo>
                    <a:pt x="215074" y="85534"/>
                  </a:lnTo>
                  <a:lnTo>
                    <a:pt x="213550" y="84010"/>
                  </a:lnTo>
                  <a:lnTo>
                    <a:pt x="212026" y="80962"/>
                  </a:lnTo>
                  <a:lnTo>
                    <a:pt x="212026" y="77914"/>
                  </a:lnTo>
                  <a:lnTo>
                    <a:pt x="210502" y="74866"/>
                  </a:lnTo>
                  <a:lnTo>
                    <a:pt x="210502" y="56489"/>
                  </a:lnTo>
                  <a:lnTo>
                    <a:pt x="212026" y="53441"/>
                  </a:lnTo>
                  <a:lnTo>
                    <a:pt x="212026" y="50393"/>
                  </a:lnTo>
                  <a:lnTo>
                    <a:pt x="213550" y="48869"/>
                  </a:lnTo>
                  <a:lnTo>
                    <a:pt x="215074" y="45821"/>
                  </a:lnTo>
                  <a:lnTo>
                    <a:pt x="216598" y="44297"/>
                  </a:lnTo>
                  <a:lnTo>
                    <a:pt x="219646" y="42773"/>
                  </a:lnTo>
                  <a:lnTo>
                    <a:pt x="221170" y="41249"/>
                  </a:lnTo>
                  <a:lnTo>
                    <a:pt x="233362" y="41249"/>
                  </a:lnTo>
                  <a:lnTo>
                    <a:pt x="236410" y="44297"/>
                  </a:lnTo>
                  <a:lnTo>
                    <a:pt x="239458" y="45821"/>
                  </a:lnTo>
                  <a:lnTo>
                    <a:pt x="242506" y="48869"/>
                  </a:lnTo>
                  <a:lnTo>
                    <a:pt x="245554" y="53441"/>
                  </a:lnTo>
                  <a:lnTo>
                    <a:pt x="245554" y="41249"/>
                  </a:lnTo>
                  <a:lnTo>
                    <a:pt x="242506" y="36677"/>
                  </a:lnTo>
                  <a:lnTo>
                    <a:pt x="233362" y="32105"/>
                  </a:lnTo>
                  <a:lnTo>
                    <a:pt x="228790" y="30581"/>
                  </a:lnTo>
                  <a:lnTo>
                    <a:pt x="221170" y="30581"/>
                  </a:lnTo>
                  <a:lnTo>
                    <a:pt x="198310" y="56489"/>
                  </a:lnTo>
                  <a:lnTo>
                    <a:pt x="198310" y="76390"/>
                  </a:lnTo>
                  <a:lnTo>
                    <a:pt x="199834" y="80962"/>
                  </a:lnTo>
                  <a:lnTo>
                    <a:pt x="199834" y="85534"/>
                  </a:lnTo>
                  <a:lnTo>
                    <a:pt x="201358" y="88582"/>
                  </a:lnTo>
                  <a:lnTo>
                    <a:pt x="204406" y="91630"/>
                  </a:lnTo>
                  <a:lnTo>
                    <a:pt x="205930" y="94678"/>
                  </a:lnTo>
                  <a:lnTo>
                    <a:pt x="208978" y="97726"/>
                  </a:lnTo>
                  <a:lnTo>
                    <a:pt x="215074" y="100774"/>
                  </a:lnTo>
                  <a:lnTo>
                    <a:pt x="219646" y="102298"/>
                  </a:lnTo>
                  <a:lnTo>
                    <a:pt x="228790" y="102298"/>
                  </a:lnTo>
                  <a:lnTo>
                    <a:pt x="231838" y="100774"/>
                  </a:lnTo>
                  <a:lnTo>
                    <a:pt x="236410" y="99250"/>
                  </a:lnTo>
                  <a:lnTo>
                    <a:pt x="239458" y="96202"/>
                  </a:lnTo>
                  <a:lnTo>
                    <a:pt x="244030" y="93154"/>
                  </a:lnTo>
                  <a:lnTo>
                    <a:pt x="245554" y="91630"/>
                  </a:lnTo>
                  <a:lnTo>
                    <a:pt x="247078" y="90106"/>
                  </a:lnTo>
                  <a:lnTo>
                    <a:pt x="247078" y="100774"/>
                  </a:lnTo>
                  <a:lnTo>
                    <a:pt x="256222" y="100774"/>
                  </a:lnTo>
                  <a:lnTo>
                    <a:pt x="256222" y="99250"/>
                  </a:lnTo>
                  <a:lnTo>
                    <a:pt x="257746" y="99250"/>
                  </a:lnTo>
                  <a:lnTo>
                    <a:pt x="257746" y="1524"/>
                  </a:lnTo>
                  <a:close/>
                </a:path>
                <a:path w="334645" h="102870">
                  <a:moveTo>
                    <a:pt x="334048" y="53441"/>
                  </a:moveTo>
                  <a:lnTo>
                    <a:pt x="332524" y="48869"/>
                  </a:lnTo>
                  <a:lnTo>
                    <a:pt x="327952" y="39725"/>
                  </a:lnTo>
                  <a:lnTo>
                    <a:pt x="324904" y="36677"/>
                  </a:lnTo>
                  <a:lnTo>
                    <a:pt x="321856" y="35153"/>
                  </a:lnTo>
                  <a:lnTo>
                    <a:pt x="321856" y="48869"/>
                  </a:lnTo>
                  <a:lnTo>
                    <a:pt x="321856" y="59537"/>
                  </a:lnTo>
                  <a:lnTo>
                    <a:pt x="286804" y="59537"/>
                  </a:lnTo>
                  <a:lnTo>
                    <a:pt x="286804" y="58013"/>
                  </a:lnTo>
                  <a:lnTo>
                    <a:pt x="288328" y="54965"/>
                  </a:lnTo>
                  <a:lnTo>
                    <a:pt x="288328" y="51917"/>
                  </a:lnTo>
                  <a:lnTo>
                    <a:pt x="289852" y="50393"/>
                  </a:lnTo>
                  <a:lnTo>
                    <a:pt x="291376" y="47345"/>
                  </a:lnTo>
                  <a:lnTo>
                    <a:pt x="297472" y="41249"/>
                  </a:lnTo>
                  <a:lnTo>
                    <a:pt x="300520" y="41249"/>
                  </a:lnTo>
                  <a:lnTo>
                    <a:pt x="302044" y="39725"/>
                  </a:lnTo>
                  <a:lnTo>
                    <a:pt x="311188" y="39725"/>
                  </a:lnTo>
                  <a:lnTo>
                    <a:pt x="315760" y="41249"/>
                  </a:lnTo>
                  <a:lnTo>
                    <a:pt x="318808" y="45821"/>
                  </a:lnTo>
                  <a:lnTo>
                    <a:pt x="321856" y="48869"/>
                  </a:lnTo>
                  <a:lnTo>
                    <a:pt x="321856" y="35153"/>
                  </a:lnTo>
                  <a:lnTo>
                    <a:pt x="315760" y="32105"/>
                  </a:lnTo>
                  <a:lnTo>
                    <a:pt x="311188" y="30581"/>
                  </a:lnTo>
                  <a:lnTo>
                    <a:pt x="300520" y="30581"/>
                  </a:lnTo>
                  <a:lnTo>
                    <a:pt x="297472" y="32105"/>
                  </a:lnTo>
                  <a:lnTo>
                    <a:pt x="292900" y="33629"/>
                  </a:lnTo>
                  <a:lnTo>
                    <a:pt x="289852" y="35153"/>
                  </a:lnTo>
                  <a:lnTo>
                    <a:pt x="285280" y="36677"/>
                  </a:lnTo>
                  <a:lnTo>
                    <a:pt x="283756" y="39725"/>
                  </a:lnTo>
                  <a:lnTo>
                    <a:pt x="280708" y="42773"/>
                  </a:lnTo>
                  <a:lnTo>
                    <a:pt x="276136" y="56489"/>
                  </a:lnTo>
                  <a:lnTo>
                    <a:pt x="274510" y="61061"/>
                  </a:lnTo>
                  <a:lnTo>
                    <a:pt x="274510" y="71818"/>
                  </a:lnTo>
                  <a:lnTo>
                    <a:pt x="276136" y="77914"/>
                  </a:lnTo>
                  <a:lnTo>
                    <a:pt x="277660" y="82486"/>
                  </a:lnTo>
                  <a:lnTo>
                    <a:pt x="277660" y="87058"/>
                  </a:lnTo>
                  <a:lnTo>
                    <a:pt x="283756" y="93154"/>
                  </a:lnTo>
                  <a:lnTo>
                    <a:pt x="285280" y="96202"/>
                  </a:lnTo>
                  <a:lnTo>
                    <a:pt x="289852" y="97726"/>
                  </a:lnTo>
                  <a:lnTo>
                    <a:pt x="292900" y="99250"/>
                  </a:lnTo>
                  <a:lnTo>
                    <a:pt x="302044" y="102298"/>
                  </a:lnTo>
                  <a:lnTo>
                    <a:pt x="312712" y="102298"/>
                  </a:lnTo>
                  <a:lnTo>
                    <a:pt x="315760" y="100774"/>
                  </a:lnTo>
                  <a:lnTo>
                    <a:pt x="320332" y="100774"/>
                  </a:lnTo>
                  <a:lnTo>
                    <a:pt x="323380" y="99250"/>
                  </a:lnTo>
                  <a:lnTo>
                    <a:pt x="324904" y="99250"/>
                  </a:lnTo>
                  <a:lnTo>
                    <a:pt x="326428" y="97726"/>
                  </a:lnTo>
                  <a:lnTo>
                    <a:pt x="329476" y="97726"/>
                  </a:lnTo>
                  <a:lnTo>
                    <a:pt x="329476" y="96202"/>
                  </a:lnTo>
                  <a:lnTo>
                    <a:pt x="331000" y="96202"/>
                  </a:lnTo>
                  <a:lnTo>
                    <a:pt x="331000" y="91630"/>
                  </a:lnTo>
                  <a:lnTo>
                    <a:pt x="331000" y="87058"/>
                  </a:lnTo>
                  <a:lnTo>
                    <a:pt x="327952" y="87058"/>
                  </a:lnTo>
                  <a:lnTo>
                    <a:pt x="326428" y="88582"/>
                  </a:lnTo>
                  <a:lnTo>
                    <a:pt x="324904" y="88582"/>
                  </a:lnTo>
                  <a:lnTo>
                    <a:pt x="323380" y="90106"/>
                  </a:lnTo>
                  <a:lnTo>
                    <a:pt x="320332" y="90106"/>
                  </a:lnTo>
                  <a:lnTo>
                    <a:pt x="318808" y="91630"/>
                  </a:lnTo>
                  <a:lnTo>
                    <a:pt x="300520" y="91630"/>
                  </a:lnTo>
                  <a:lnTo>
                    <a:pt x="298996" y="90106"/>
                  </a:lnTo>
                  <a:lnTo>
                    <a:pt x="295948" y="90106"/>
                  </a:lnTo>
                  <a:lnTo>
                    <a:pt x="289852" y="84010"/>
                  </a:lnTo>
                  <a:lnTo>
                    <a:pt x="289852" y="80962"/>
                  </a:lnTo>
                  <a:lnTo>
                    <a:pt x="288328" y="77914"/>
                  </a:lnTo>
                  <a:lnTo>
                    <a:pt x="288328" y="74866"/>
                  </a:lnTo>
                  <a:lnTo>
                    <a:pt x="286804" y="71818"/>
                  </a:lnTo>
                  <a:lnTo>
                    <a:pt x="286804" y="68770"/>
                  </a:lnTo>
                  <a:lnTo>
                    <a:pt x="332524" y="68770"/>
                  </a:lnTo>
                  <a:lnTo>
                    <a:pt x="332524" y="67246"/>
                  </a:lnTo>
                  <a:lnTo>
                    <a:pt x="334048" y="67246"/>
                  </a:lnTo>
                  <a:lnTo>
                    <a:pt x="334048" y="59537"/>
                  </a:lnTo>
                  <a:lnTo>
                    <a:pt x="334048" y="53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758177" y="4973764"/>
              <a:ext cx="1226439" cy="303847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3652923" y="5887488"/>
            <a:ext cx="5060315" cy="567055"/>
            <a:chOff x="3652923" y="5887488"/>
            <a:chExt cx="5060315" cy="567055"/>
          </a:xfrm>
        </p:grpSpPr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41064" y="5998464"/>
              <a:ext cx="554735" cy="28955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60648" y="5894832"/>
              <a:ext cx="5045964" cy="55016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661315" y="5895879"/>
              <a:ext cx="5043805" cy="549910"/>
            </a:xfrm>
            <a:custGeom>
              <a:avLst/>
              <a:gdLst/>
              <a:ahLst/>
              <a:cxnLst/>
              <a:rect l="l" t="t" r="r" b="b"/>
              <a:pathLst>
                <a:path w="5043805" h="549910">
                  <a:moveTo>
                    <a:pt x="0" y="549687"/>
                  </a:moveTo>
                  <a:lnTo>
                    <a:pt x="5043392" y="549687"/>
                  </a:lnTo>
                  <a:lnTo>
                    <a:pt x="5043392" y="0"/>
                  </a:lnTo>
                  <a:lnTo>
                    <a:pt x="0" y="0"/>
                  </a:lnTo>
                  <a:lnTo>
                    <a:pt x="0" y="54968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24984" y="5908548"/>
              <a:ext cx="995171" cy="52425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39028" y="5958839"/>
              <a:ext cx="1155191" cy="42367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263384" y="5902452"/>
              <a:ext cx="542543" cy="54406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153971" y="6027229"/>
              <a:ext cx="202882" cy="9467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378285" y="6050089"/>
              <a:ext cx="38100" cy="72390"/>
            </a:xfrm>
            <a:custGeom>
              <a:avLst/>
              <a:gdLst/>
              <a:ahLst/>
              <a:cxnLst/>
              <a:rect l="l" t="t" r="r" b="b"/>
              <a:pathLst>
                <a:path w="38100" h="72389">
                  <a:moveTo>
                    <a:pt x="30480" y="1524"/>
                  </a:moveTo>
                  <a:lnTo>
                    <a:pt x="25908" y="1524"/>
                  </a:lnTo>
                  <a:lnTo>
                    <a:pt x="27432" y="0"/>
                  </a:lnTo>
                  <a:lnTo>
                    <a:pt x="28956" y="0"/>
                  </a:lnTo>
                  <a:lnTo>
                    <a:pt x="30480" y="1524"/>
                  </a:lnTo>
                  <a:close/>
                </a:path>
                <a:path w="38100" h="72389">
                  <a:moveTo>
                    <a:pt x="12192" y="70294"/>
                  </a:moveTo>
                  <a:lnTo>
                    <a:pt x="0" y="70294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9144" y="1524"/>
                  </a:lnTo>
                  <a:lnTo>
                    <a:pt x="10668" y="3048"/>
                  </a:lnTo>
                  <a:lnTo>
                    <a:pt x="10668" y="13716"/>
                  </a:lnTo>
                  <a:lnTo>
                    <a:pt x="21336" y="13716"/>
                  </a:lnTo>
                  <a:lnTo>
                    <a:pt x="19812" y="15335"/>
                  </a:lnTo>
                  <a:lnTo>
                    <a:pt x="19812" y="16859"/>
                  </a:lnTo>
                  <a:lnTo>
                    <a:pt x="13716" y="22955"/>
                  </a:lnTo>
                  <a:lnTo>
                    <a:pt x="12192" y="26003"/>
                  </a:lnTo>
                  <a:lnTo>
                    <a:pt x="12192" y="70294"/>
                  </a:lnTo>
                  <a:close/>
                </a:path>
                <a:path w="38100" h="72389">
                  <a:moveTo>
                    <a:pt x="22860" y="13716"/>
                  </a:moveTo>
                  <a:lnTo>
                    <a:pt x="10668" y="13716"/>
                  </a:lnTo>
                  <a:lnTo>
                    <a:pt x="12192" y="10668"/>
                  </a:lnTo>
                  <a:lnTo>
                    <a:pt x="21336" y="1524"/>
                  </a:lnTo>
                  <a:lnTo>
                    <a:pt x="36576" y="1524"/>
                  </a:lnTo>
                  <a:lnTo>
                    <a:pt x="36576" y="3048"/>
                  </a:lnTo>
                  <a:lnTo>
                    <a:pt x="38100" y="3048"/>
                  </a:lnTo>
                  <a:lnTo>
                    <a:pt x="38100" y="12192"/>
                  </a:lnTo>
                  <a:lnTo>
                    <a:pt x="24384" y="12192"/>
                  </a:lnTo>
                  <a:lnTo>
                    <a:pt x="22860" y="13716"/>
                  </a:lnTo>
                  <a:close/>
                </a:path>
                <a:path w="38100" h="72389">
                  <a:moveTo>
                    <a:pt x="36576" y="13716"/>
                  </a:moveTo>
                  <a:lnTo>
                    <a:pt x="33528" y="13716"/>
                  </a:lnTo>
                  <a:lnTo>
                    <a:pt x="32004" y="12192"/>
                  </a:lnTo>
                  <a:lnTo>
                    <a:pt x="36576" y="12192"/>
                  </a:lnTo>
                  <a:lnTo>
                    <a:pt x="36576" y="13716"/>
                  </a:lnTo>
                  <a:close/>
                </a:path>
                <a:path w="38100" h="72389">
                  <a:moveTo>
                    <a:pt x="7620" y="71818"/>
                  </a:moveTo>
                  <a:lnTo>
                    <a:pt x="3048" y="71818"/>
                  </a:lnTo>
                  <a:lnTo>
                    <a:pt x="3048" y="70294"/>
                  </a:lnTo>
                  <a:lnTo>
                    <a:pt x="7620" y="70294"/>
                  </a:lnTo>
                  <a:lnTo>
                    <a:pt x="7620" y="71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941945" y="6201251"/>
              <a:ext cx="687990" cy="122110"/>
            </a:xfrm>
            <a:prstGeom prst="rect">
              <a:avLst/>
            </a:prstGeom>
          </p:spPr>
        </p:pic>
      </p:grpSp>
      <p:sp>
        <p:nvSpPr>
          <p:cNvPr id="84" name="object 84"/>
          <p:cNvSpPr/>
          <p:nvPr/>
        </p:nvSpPr>
        <p:spPr>
          <a:xfrm>
            <a:off x="5296661" y="4938712"/>
            <a:ext cx="370840" cy="397510"/>
          </a:xfrm>
          <a:custGeom>
            <a:avLst/>
            <a:gdLst/>
            <a:ahLst/>
            <a:cxnLst/>
            <a:rect l="l" t="t" r="r" b="b"/>
            <a:pathLst>
              <a:path w="370839" h="397510">
                <a:moveTo>
                  <a:pt x="186118" y="396906"/>
                </a:moveTo>
                <a:lnTo>
                  <a:pt x="0" y="212217"/>
                </a:lnTo>
                <a:lnTo>
                  <a:pt x="93059" y="212217"/>
                </a:lnTo>
                <a:lnTo>
                  <a:pt x="93059" y="0"/>
                </a:lnTo>
                <a:lnTo>
                  <a:pt x="277558" y="0"/>
                </a:lnTo>
                <a:lnTo>
                  <a:pt x="277558" y="212217"/>
                </a:lnTo>
                <a:lnTo>
                  <a:pt x="370617" y="212217"/>
                </a:lnTo>
                <a:lnTo>
                  <a:pt x="186118" y="39690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object 8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899249" y="4993671"/>
            <a:ext cx="1231106" cy="296132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5667375" y="5041010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5">
                <a:moveTo>
                  <a:pt x="0" y="0"/>
                </a:moveTo>
                <a:lnTo>
                  <a:pt x="622458" y="0"/>
                </a:lnTo>
              </a:path>
            </a:pathLst>
          </a:custGeom>
          <a:ln w="6105">
            <a:solidFill>
              <a:srgbClr val="5B9AD4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object 87"/>
          <p:cNvGrpSpPr/>
          <p:nvPr/>
        </p:nvGrpSpPr>
        <p:grpSpPr>
          <a:xfrm>
            <a:off x="999267" y="4921535"/>
            <a:ext cx="320675" cy="116839"/>
            <a:chOff x="999267" y="4921535"/>
            <a:chExt cx="320675" cy="116839"/>
          </a:xfrm>
        </p:grpSpPr>
        <p:pic>
          <p:nvPicPr>
            <p:cNvPr id="88" name="object 8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99267" y="4929473"/>
              <a:ext cx="282225" cy="10839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305864" y="4921541"/>
              <a:ext cx="13970" cy="114300"/>
            </a:xfrm>
            <a:custGeom>
              <a:avLst/>
              <a:gdLst/>
              <a:ahLst/>
              <a:cxnLst/>
              <a:rect l="l" t="t" r="r" b="b"/>
              <a:pathLst>
                <a:path w="13969" h="114300">
                  <a:moveTo>
                    <a:pt x="13716" y="1270"/>
                  </a:moveTo>
                  <a:lnTo>
                    <a:pt x="12192" y="1270"/>
                  </a:lnTo>
                  <a:lnTo>
                    <a:pt x="12192" y="0"/>
                  </a:lnTo>
                  <a:lnTo>
                    <a:pt x="1206" y="0"/>
                  </a:lnTo>
                  <a:lnTo>
                    <a:pt x="1206" y="1270"/>
                  </a:lnTo>
                  <a:lnTo>
                    <a:pt x="0" y="1270"/>
                  </a:lnTo>
                  <a:lnTo>
                    <a:pt x="0" y="113030"/>
                  </a:lnTo>
                  <a:lnTo>
                    <a:pt x="0" y="114300"/>
                  </a:lnTo>
                  <a:lnTo>
                    <a:pt x="12192" y="114300"/>
                  </a:lnTo>
                  <a:lnTo>
                    <a:pt x="12192" y="113030"/>
                  </a:lnTo>
                  <a:lnTo>
                    <a:pt x="13716" y="113030"/>
                  </a:lnTo>
                  <a:lnTo>
                    <a:pt x="13716" y="1270"/>
                  </a:lnTo>
                  <a:close/>
                </a:path>
              </a:pathLst>
            </a:custGeom>
            <a:solidFill>
              <a:srgbClr val="F9E8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807810" y="5258556"/>
            <a:ext cx="676275" cy="530225"/>
            <a:chOff x="807810" y="5258556"/>
            <a:chExt cx="676275" cy="530225"/>
          </a:xfrm>
        </p:grpSpPr>
        <p:pic>
          <p:nvPicPr>
            <p:cNvPr id="91" name="object 9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21435" y="5269992"/>
              <a:ext cx="658368" cy="51511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811625" y="5349334"/>
              <a:ext cx="668655" cy="87630"/>
            </a:xfrm>
            <a:custGeom>
              <a:avLst/>
              <a:gdLst/>
              <a:ahLst/>
              <a:cxnLst/>
              <a:rect l="l" t="t" r="r" b="b"/>
              <a:pathLst>
                <a:path w="668655" h="87629">
                  <a:moveTo>
                    <a:pt x="668178" y="0"/>
                  </a:moveTo>
                  <a:lnTo>
                    <a:pt x="641928" y="34217"/>
                  </a:lnTo>
                  <a:lnTo>
                    <a:pt x="570333" y="61853"/>
                  </a:lnTo>
                  <a:lnTo>
                    <a:pt x="520885" y="72396"/>
                  </a:lnTo>
                  <a:lnTo>
                    <a:pt x="464126" y="80327"/>
                  </a:lnTo>
                  <a:lnTo>
                    <a:pt x="401398" y="85322"/>
                  </a:lnTo>
                  <a:lnTo>
                    <a:pt x="334041" y="87058"/>
                  </a:lnTo>
                  <a:lnTo>
                    <a:pt x="266689" y="85322"/>
                  </a:lnTo>
                  <a:lnTo>
                    <a:pt x="203971" y="80327"/>
                  </a:lnTo>
                  <a:lnTo>
                    <a:pt x="147228" y="72396"/>
                  </a:lnTo>
                  <a:lnTo>
                    <a:pt x="97797" y="61853"/>
                  </a:lnTo>
                  <a:lnTo>
                    <a:pt x="57020" y="49019"/>
                  </a:lnTo>
                  <a:lnTo>
                    <a:pt x="6782" y="17769"/>
                  </a:lnTo>
                  <a:lnTo>
                    <a:pt x="0" y="0"/>
                  </a:lnTo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11625" y="5262371"/>
              <a:ext cx="668655" cy="522605"/>
            </a:xfrm>
            <a:custGeom>
              <a:avLst/>
              <a:gdLst/>
              <a:ahLst/>
              <a:cxnLst/>
              <a:rect l="l" t="t" r="r" b="b"/>
              <a:pathLst>
                <a:path w="668655" h="522604">
                  <a:moveTo>
                    <a:pt x="0" y="86963"/>
                  </a:moveTo>
                  <a:lnTo>
                    <a:pt x="26235" y="53403"/>
                  </a:lnTo>
                  <a:lnTo>
                    <a:pt x="97797" y="25729"/>
                  </a:lnTo>
                  <a:lnTo>
                    <a:pt x="147228" y="15033"/>
                  </a:lnTo>
                  <a:lnTo>
                    <a:pt x="203971" y="6930"/>
                  </a:lnTo>
                  <a:lnTo>
                    <a:pt x="266689" y="1795"/>
                  </a:lnTo>
                  <a:lnTo>
                    <a:pt x="334041" y="0"/>
                  </a:lnTo>
                  <a:lnTo>
                    <a:pt x="401398" y="1795"/>
                  </a:lnTo>
                  <a:lnTo>
                    <a:pt x="464126" y="6930"/>
                  </a:lnTo>
                  <a:lnTo>
                    <a:pt x="520885" y="15033"/>
                  </a:lnTo>
                  <a:lnTo>
                    <a:pt x="570333" y="25729"/>
                  </a:lnTo>
                  <a:lnTo>
                    <a:pt x="611128" y="38644"/>
                  </a:lnTo>
                  <a:lnTo>
                    <a:pt x="661392" y="69635"/>
                  </a:lnTo>
                  <a:lnTo>
                    <a:pt x="668178" y="86963"/>
                  </a:lnTo>
                  <a:lnTo>
                    <a:pt x="668178" y="435101"/>
                  </a:lnTo>
                  <a:lnTo>
                    <a:pt x="641928" y="468661"/>
                  </a:lnTo>
                  <a:lnTo>
                    <a:pt x="570333" y="496335"/>
                  </a:lnTo>
                  <a:lnTo>
                    <a:pt x="520885" y="507031"/>
                  </a:lnTo>
                  <a:lnTo>
                    <a:pt x="464126" y="515134"/>
                  </a:lnTo>
                  <a:lnTo>
                    <a:pt x="401398" y="520270"/>
                  </a:lnTo>
                  <a:lnTo>
                    <a:pt x="334041" y="522065"/>
                  </a:lnTo>
                  <a:lnTo>
                    <a:pt x="266689" y="520270"/>
                  </a:lnTo>
                  <a:lnTo>
                    <a:pt x="203971" y="515134"/>
                  </a:lnTo>
                  <a:lnTo>
                    <a:pt x="147228" y="507031"/>
                  </a:lnTo>
                  <a:lnTo>
                    <a:pt x="97797" y="496335"/>
                  </a:lnTo>
                  <a:lnTo>
                    <a:pt x="57020" y="483421"/>
                  </a:lnTo>
                  <a:lnTo>
                    <a:pt x="6782" y="452430"/>
                  </a:lnTo>
                  <a:lnTo>
                    <a:pt x="0" y="435101"/>
                  </a:lnTo>
                  <a:lnTo>
                    <a:pt x="0" y="86963"/>
                  </a:lnTo>
                  <a:close/>
                </a:path>
              </a:pathLst>
            </a:custGeom>
            <a:ln w="7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34319" y="5556980"/>
              <a:ext cx="251745" cy="123634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1926716" y="1650206"/>
            <a:ext cx="201930" cy="294640"/>
          </a:xfrm>
          <a:custGeom>
            <a:avLst/>
            <a:gdLst/>
            <a:ahLst/>
            <a:cxnLst/>
            <a:rect l="l" t="t" r="r" b="b"/>
            <a:pathLst>
              <a:path w="201930" h="294639">
                <a:moveTo>
                  <a:pt x="21431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9907" y="0"/>
                </a:lnTo>
                <a:lnTo>
                  <a:pt x="21431" y="1524"/>
                </a:lnTo>
                <a:close/>
              </a:path>
              <a:path w="201930" h="294639">
                <a:moveTo>
                  <a:pt x="195262" y="1524"/>
                </a:moveTo>
                <a:lnTo>
                  <a:pt x="178498" y="1524"/>
                </a:lnTo>
                <a:lnTo>
                  <a:pt x="180022" y="0"/>
                </a:lnTo>
                <a:lnTo>
                  <a:pt x="193738" y="0"/>
                </a:lnTo>
                <a:lnTo>
                  <a:pt x="195262" y="1524"/>
                </a:lnTo>
                <a:close/>
              </a:path>
              <a:path w="201930" h="294639">
                <a:moveTo>
                  <a:pt x="26003" y="3048"/>
                </a:moveTo>
                <a:lnTo>
                  <a:pt x="1524" y="3048"/>
                </a:lnTo>
                <a:lnTo>
                  <a:pt x="1524" y="1524"/>
                </a:lnTo>
                <a:lnTo>
                  <a:pt x="26003" y="1524"/>
                </a:lnTo>
                <a:lnTo>
                  <a:pt x="26003" y="3048"/>
                </a:lnTo>
                <a:close/>
              </a:path>
              <a:path w="201930" h="294639">
                <a:moveTo>
                  <a:pt x="201453" y="128206"/>
                </a:moveTo>
                <a:lnTo>
                  <a:pt x="173926" y="128206"/>
                </a:lnTo>
                <a:lnTo>
                  <a:pt x="173926" y="3048"/>
                </a:lnTo>
                <a:lnTo>
                  <a:pt x="175450" y="1524"/>
                </a:lnTo>
                <a:lnTo>
                  <a:pt x="198310" y="1524"/>
                </a:lnTo>
                <a:lnTo>
                  <a:pt x="199929" y="3048"/>
                </a:lnTo>
                <a:lnTo>
                  <a:pt x="199929" y="4572"/>
                </a:lnTo>
                <a:lnTo>
                  <a:pt x="201453" y="4572"/>
                </a:lnTo>
                <a:lnTo>
                  <a:pt x="201453" y="128206"/>
                </a:lnTo>
                <a:close/>
              </a:path>
              <a:path w="201930" h="294639">
                <a:moveTo>
                  <a:pt x="26003" y="293084"/>
                </a:moveTo>
                <a:lnTo>
                  <a:pt x="1524" y="293084"/>
                </a:lnTo>
                <a:lnTo>
                  <a:pt x="0" y="291560"/>
                </a:lnTo>
                <a:lnTo>
                  <a:pt x="0" y="3048"/>
                </a:lnTo>
                <a:lnTo>
                  <a:pt x="27527" y="3048"/>
                </a:lnTo>
                <a:lnTo>
                  <a:pt x="27527" y="128206"/>
                </a:lnTo>
                <a:lnTo>
                  <a:pt x="201453" y="128206"/>
                </a:lnTo>
                <a:lnTo>
                  <a:pt x="201453" y="152590"/>
                </a:lnTo>
                <a:lnTo>
                  <a:pt x="27527" y="152590"/>
                </a:lnTo>
                <a:lnTo>
                  <a:pt x="27527" y="291560"/>
                </a:lnTo>
                <a:lnTo>
                  <a:pt x="26003" y="293084"/>
                </a:lnTo>
                <a:close/>
              </a:path>
              <a:path w="201930" h="294639">
                <a:moveTo>
                  <a:pt x="199929" y="293084"/>
                </a:moveTo>
                <a:lnTo>
                  <a:pt x="173926" y="293084"/>
                </a:lnTo>
                <a:lnTo>
                  <a:pt x="173926" y="152590"/>
                </a:lnTo>
                <a:lnTo>
                  <a:pt x="201453" y="152590"/>
                </a:lnTo>
                <a:lnTo>
                  <a:pt x="201453" y="290036"/>
                </a:lnTo>
                <a:lnTo>
                  <a:pt x="199929" y="291560"/>
                </a:lnTo>
                <a:lnTo>
                  <a:pt x="199929" y="293084"/>
                </a:lnTo>
                <a:close/>
              </a:path>
              <a:path w="201930" h="294639">
                <a:moveTo>
                  <a:pt x="22955" y="294608"/>
                </a:moveTo>
                <a:lnTo>
                  <a:pt x="4572" y="294608"/>
                </a:lnTo>
                <a:lnTo>
                  <a:pt x="3048" y="293084"/>
                </a:lnTo>
                <a:lnTo>
                  <a:pt x="24479" y="293084"/>
                </a:lnTo>
                <a:lnTo>
                  <a:pt x="22955" y="294608"/>
                </a:lnTo>
                <a:close/>
              </a:path>
              <a:path w="201930" h="294639">
                <a:moveTo>
                  <a:pt x="196786" y="294608"/>
                </a:moveTo>
                <a:lnTo>
                  <a:pt x="176974" y="294608"/>
                </a:lnTo>
                <a:lnTo>
                  <a:pt x="176974" y="293084"/>
                </a:lnTo>
                <a:lnTo>
                  <a:pt x="198310" y="293084"/>
                </a:lnTo>
                <a:lnTo>
                  <a:pt x="196786" y="294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202846" y="1647158"/>
            <a:ext cx="36830" cy="297815"/>
          </a:xfrm>
          <a:custGeom>
            <a:avLst/>
            <a:gdLst/>
            <a:ahLst/>
            <a:cxnLst/>
            <a:rect l="l" t="t" r="r" b="b"/>
            <a:pathLst>
              <a:path w="36830" h="297814">
                <a:moveTo>
                  <a:pt x="29051" y="83915"/>
                </a:moveTo>
                <a:lnTo>
                  <a:pt x="7620" y="83915"/>
                </a:lnTo>
                <a:lnTo>
                  <a:pt x="9144" y="82391"/>
                </a:lnTo>
                <a:lnTo>
                  <a:pt x="27527" y="82391"/>
                </a:lnTo>
                <a:lnTo>
                  <a:pt x="29051" y="83915"/>
                </a:lnTo>
                <a:close/>
              </a:path>
              <a:path w="36830" h="297814">
                <a:moveTo>
                  <a:pt x="30575" y="85439"/>
                </a:moveTo>
                <a:lnTo>
                  <a:pt x="6096" y="85439"/>
                </a:lnTo>
                <a:lnTo>
                  <a:pt x="6096" y="83915"/>
                </a:lnTo>
                <a:lnTo>
                  <a:pt x="30575" y="83915"/>
                </a:lnTo>
                <a:lnTo>
                  <a:pt x="30575" y="85439"/>
                </a:lnTo>
                <a:close/>
              </a:path>
              <a:path w="36830" h="297814">
                <a:moveTo>
                  <a:pt x="32099" y="294608"/>
                </a:moveTo>
                <a:lnTo>
                  <a:pt x="4572" y="294608"/>
                </a:lnTo>
                <a:lnTo>
                  <a:pt x="4572" y="85439"/>
                </a:lnTo>
                <a:lnTo>
                  <a:pt x="32099" y="85439"/>
                </a:lnTo>
                <a:lnTo>
                  <a:pt x="32099" y="294608"/>
                </a:lnTo>
                <a:close/>
              </a:path>
              <a:path w="36830" h="297814">
                <a:moveTo>
                  <a:pt x="30575" y="296132"/>
                </a:moveTo>
                <a:lnTo>
                  <a:pt x="6096" y="296132"/>
                </a:lnTo>
                <a:lnTo>
                  <a:pt x="6096" y="294608"/>
                </a:lnTo>
                <a:lnTo>
                  <a:pt x="30575" y="294608"/>
                </a:lnTo>
                <a:lnTo>
                  <a:pt x="30575" y="296132"/>
                </a:lnTo>
                <a:close/>
              </a:path>
              <a:path w="36830" h="297814">
                <a:moveTo>
                  <a:pt x="27527" y="297656"/>
                </a:moveTo>
                <a:lnTo>
                  <a:pt x="9144" y="297656"/>
                </a:lnTo>
                <a:lnTo>
                  <a:pt x="7620" y="296132"/>
                </a:lnTo>
                <a:lnTo>
                  <a:pt x="29051" y="296132"/>
                </a:lnTo>
                <a:lnTo>
                  <a:pt x="27527" y="297656"/>
                </a:lnTo>
                <a:close/>
              </a:path>
              <a:path w="36830" h="297814">
                <a:moveTo>
                  <a:pt x="24479" y="38100"/>
                </a:moveTo>
                <a:lnTo>
                  <a:pt x="12192" y="38100"/>
                </a:lnTo>
                <a:lnTo>
                  <a:pt x="7620" y="36576"/>
                </a:lnTo>
                <a:lnTo>
                  <a:pt x="4572" y="33528"/>
                </a:lnTo>
                <a:lnTo>
                  <a:pt x="1524" y="32004"/>
                </a:lnTo>
                <a:lnTo>
                  <a:pt x="0" y="25908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4479" y="0"/>
                </a:lnTo>
                <a:lnTo>
                  <a:pt x="29051" y="1524"/>
                </a:lnTo>
                <a:lnTo>
                  <a:pt x="35147" y="7620"/>
                </a:lnTo>
                <a:lnTo>
                  <a:pt x="36671" y="12192"/>
                </a:lnTo>
                <a:lnTo>
                  <a:pt x="36671" y="25908"/>
                </a:lnTo>
                <a:lnTo>
                  <a:pt x="35147" y="30480"/>
                </a:lnTo>
                <a:lnTo>
                  <a:pt x="29051" y="36576"/>
                </a:lnTo>
                <a:lnTo>
                  <a:pt x="24479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286761" y="1726501"/>
            <a:ext cx="186690" cy="299720"/>
          </a:xfrm>
          <a:custGeom>
            <a:avLst/>
            <a:gdLst/>
            <a:ahLst/>
            <a:cxnLst/>
            <a:rect l="l" t="t" r="r" b="b"/>
            <a:pathLst>
              <a:path w="186689" h="299719">
                <a:moveTo>
                  <a:pt x="90011" y="299275"/>
                </a:moveTo>
                <a:lnTo>
                  <a:pt x="48863" y="296227"/>
                </a:lnTo>
                <a:lnTo>
                  <a:pt x="13716" y="279368"/>
                </a:lnTo>
                <a:lnTo>
                  <a:pt x="0" y="253460"/>
                </a:lnTo>
                <a:lnTo>
                  <a:pt x="0" y="239648"/>
                </a:lnTo>
                <a:lnTo>
                  <a:pt x="3048" y="230505"/>
                </a:lnTo>
                <a:lnTo>
                  <a:pt x="3048" y="225933"/>
                </a:lnTo>
                <a:lnTo>
                  <a:pt x="6096" y="221360"/>
                </a:lnTo>
                <a:lnTo>
                  <a:pt x="7620" y="216789"/>
                </a:lnTo>
                <a:lnTo>
                  <a:pt x="10668" y="213741"/>
                </a:lnTo>
                <a:lnTo>
                  <a:pt x="16764" y="204596"/>
                </a:lnTo>
                <a:lnTo>
                  <a:pt x="21336" y="201548"/>
                </a:lnTo>
                <a:lnTo>
                  <a:pt x="24384" y="196977"/>
                </a:lnTo>
                <a:lnTo>
                  <a:pt x="30575" y="192405"/>
                </a:lnTo>
                <a:lnTo>
                  <a:pt x="22860" y="189357"/>
                </a:lnTo>
                <a:lnTo>
                  <a:pt x="16764" y="184689"/>
                </a:lnTo>
                <a:lnTo>
                  <a:pt x="13716" y="178593"/>
                </a:lnTo>
                <a:lnTo>
                  <a:pt x="9144" y="172497"/>
                </a:lnTo>
                <a:lnTo>
                  <a:pt x="7620" y="167925"/>
                </a:lnTo>
                <a:lnTo>
                  <a:pt x="7620" y="151161"/>
                </a:lnTo>
                <a:lnTo>
                  <a:pt x="9144" y="143541"/>
                </a:lnTo>
                <a:lnTo>
                  <a:pt x="13716" y="135921"/>
                </a:lnTo>
                <a:lnTo>
                  <a:pt x="16764" y="129730"/>
                </a:lnTo>
                <a:lnTo>
                  <a:pt x="21336" y="122110"/>
                </a:lnTo>
                <a:lnTo>
                  <a:pt x="25908" y="117538"/>
                </a:lnTo>
                <a:lnTo>
                  <a:pt x="21336" y="111442"/>
                </a:lnTo>
                <a:lnTo>
                  <a:pt x="18288" y="105346"/>
                </a:lnTo>
                <a:lnTo>
                  <a:pt x="15240" y="97726"/>
                </a:lnTo>
                <a:lnTo>
                  <a:pt x="13716" y="91630"/>
                </a:lnTo>
                <a:lnTo>
                  <a:pt x="12222" y="84160"/>
                </a:lnTo>
                <a:lnTo>
                  <a:pt x="12251" y="71723"/>
                </a:lnTo>
                <a:lnTo>
                  <a:pt x="24776" y="30182"/>
                </a:lnTo>
                <a:lnTo>
                  <a:pt x="58007" y="4572"/>
                </a:lnTo>
                <a:lnTo>
                  <a:pt x="88487" y="0"/>
                </a:lnTo>
                <a:lnTo>
                  <a:pt x="99155" y="0"/>
                </a:lnTo>
                <a:lnTo>
                  <a:pt x="105251" y="1524"/>
                </a:lnTo>
                <a:lnTo>
                  <a:pt x="109823" y="1524"/>
                </a:lnTo>
                <a:lnTo>
                  <a:pt x="114395" y="3048"/>
                </a:lnTo>
                <a:lnTo>
                  <a:pt x="181546" y="3048"/>
                </a:lnTo>
                <a:lnTo>
                  <a:pt x="184594" y="4572"/>
                </a:lnTo>
                <a:lnTo>
                  <a:pt x="184594" y="6096"/>
                </a:lnTo>
                <a:lnTo>
                  <a:pt x="186118" y="9144"/>
                </a:lnTo>
                <a:lnTo>
                  <a:pt x="186118" y="22860"/>
                </a:lnTo>
                <a:lnTo>
                  <a:pt x="79343" y="22860"/>
                </a:lnTo>
                <a:lnTo>
                  <a:pt x="73247" y="24384"/>
                </a:lnTo>
                <a:lnTo>
                  <a:pt x="67151" y="27527"/>
                </a:lnTo>
                <a:lnTo>
                  <a:pt x="61055" y="29051"/>
                </a:lnTo>
                <a:lnTo>
                  <a:pt x="54959" y="33623"/>
                </a:lnTo>
                <a:lnTo>
                  <a:pt x="51911" y="38195"/>
                </a:lnTo>
                <a:lnTo>
                  <a:pt x="47339" y="42767"/>
                </a:lnTo>
                <a:lnTo>
                  <a:pt x="44291" y="47339"/>
                </a:lnTo>
                <a:lnTo>
                  <a:pt x="41243" y="59531"/>
                </a:lnTo>
                <a:lnTo>
                  <a:pt x="39719" y="67151"/>
                </a:lnTo>
                <a:lnTo>
                  <a:pt x="39719" y="73247"/>
                </a:lnTo>
                <a:lnTo>
                  <a:pt x="53435" y="109918"/>
                </a:lnTo>
                <a:lnTo>
                  <a:pt x="88487" y="122110"/>
                </a:lnTo>
                <a:lnTo>
                  <a:pt x="146285" y="122110"/>
                </a:lnTo>
                <a:lnTo>
                  <a:pt x="143446" y="125158"/>
                </a:lnTo>
                <a:lnTo>
                  <a:pt x="137706" y="129483"/>
                </a:lnTo>
                <a:lnTo>
                  <a:pt x="135040" y="131254"/>
                </a:lnTo>
                <a:lnTo>
                  <a:pt x="42767" y="131254"/>
                </a:lnTo>
                <a:lnTo>
                  <a:pt x="39719" y="134397"/>
                </a:lnTo>
                <a:lnTo>
                  <a:pt x="36671" y="137445"/>
                </a:lnTo>
                <a:lnTo>
                  <a:pt x="33623" y="146589"/>
                </a:lnTo>
                <a:lnTo>
                  <a:pt x="32099" y="149637"/>
                </a:lnTo>
                <a:lnTo>
                  <a:pt x="32099" y="161829"/>
                </a:lnTo>
                <a:lnTo>
                  <a:pt x="35147" y="166401"/>
                </a:lnTo>
                <a:lnTo>
                  <a:pt x="39719" y="169449"/>
                </a:lnTo>
                <a:lnTo>
                  <a:pt x="45815" y="174021"/>
                </a:lnTo>
                <a:lnTo>
                  <a:pt x="53435" y="175545"/>
                </a:lnTo>
                <a:lnTo>
                  <a:pt x="61055" y="175545"/>
                </a:lnTo>
                <a:lnTo>
                  <a:pt x="117443" y="178593"/>
                </a:lnTo>
                <a:lnTo>
                  <a:pt x="158686" y="187833"/>
                </a:lnTo>
                <a:lnTo>
                  <a:pt x="173164" y="200025"/>
                </a:lnTo>
                <a:lnTo>
                  <a:pt x="53435" y="200025"/>
                </a:lnTo>
                <a:lnTo>
                  <a:pt x="48863" y="204596"/>
                </a:lnTo>
                <a:lnTo>
                  <a:pt x="44291" y="207645"/>
                </a:lnTo>
                <a:lnTo>
                  <a:pt x="41243" y="212217"/>
                </a:lnTo>
                <a:lnTo>
                  <a:pt x="38195" y="215265"/>
                </a:lnTo>
                <a:lnTo>
                  <a:pt x="35147" y="219837"/>
                </a:lnTo>
                <a:lnTo>
                  <a:pt x="32099" y="222884"/>
                </a:lnTo>
                <a:lnTo>
                  <a:pt x="29051" y="228981"/>
                </a:lnTo>
                <a:lnTo>
                  <a:pt x="29051" y="233553"/>
                </a:lnTo>
                <a:lnTo>
                  <a:pt x="27432" y="236601"/>
                </a:lnTo>
                <a:lnTo>
                  <a:pt x="27432" y="242792"/>
                </a:lnTo>
                <a:lnTo>
                  <a:pt x="53173" y="272700"/>
                </a:lnTo>
                <a:lnTo>
                  <a:pt x="91535" y="277844"/>
                </a:lnTo>
                <a:lnTo>
                  <a:pt x="163438" y="277844"/>
                </a:lnTo>
                <a:lnTo>
                  <a:pt x="161734" y="279368"/>
                </a:lnTo>
                <a:lnTo>
                  <a:pt x="123055" y="296703"/>
                </a:lnTo>
                <a:lnTo>
                  <a:pt x="101395" y="298989"/>
                </a:lnTo>
                <a:lnTo>
                  <a:pt x="90011" y="299275"/>
                </a:lnTo>
                <a:close/>
              </a:path>
              <a:path w="186689" h="299719">
                <a:moveTo>
                  <a:pt x="146285" y="122110"/>
                </a:moveTo>
                <a:lnTo>
                  <a:pt x="96107" y="122110"/>
                </a:lnTo>
                <a:lnTo>
                  <a:pt x="103727" y="120586"/>
                </a:lnTo>
                <a:lnTo>
                  <a:pt x="109823" y="117538"/>
                </a:lnTo>
                <a:lnTo>
                  <a:pt x="115919" y="116014"/>
                </a:lnTo>
                <a:lnTo>
                  <a:pt x="120491" y="111442"/>
                </a:lnTo>
                <a:lnTo>
                  <a:pt x="125158" y="106870"/>
                </a:lnTo>
                <a:lnTo>
                  <a:pt x="131254" y="97726"/>
                </a:lnTo>
                <a:lnTo>
                  <a:pt x="134302" y="91630"/>
                </a:lnTo>
                <a:lnTo>
                  <a:pt x="135826" y="85534"/>
                </a:lnTo>
                <a:lnTo>
                  <a:pt x="135826" y="71723"/>
                </a:lnTo>
                <a:lnTo>
                  <a:pt x="123634" y="35147"/>
                </a:lnTo>
                <a:lnTo>
                  <a:pt x="86963" y="22860"/>
                </a:lnTo>
                <a:lnTo>
                  <a:pt x="186118" y="22860"/>
                </a:lnTo>
                <a:lnTo>
                  <a:pt x="184594" y="24384"/>
                </a:lnTo>
                <a:lnTo>
                  <a:pt x="183070" y="26003"/>
                </a:lnTo>
                <a:lnTo>
                  <a:pt x="148018" y="26003"/>
                </a:lnTo>
                <a:lnTo>
                  <a:pt x="154114" y="33623"/>
                </a:lnTo>
                <a:lnTo>
                  <a:pt x="158686" y="39719"/>
                </a:lnTo>
                <a:lnTo>
                  <a:pt x="160210" y="47339"/>
                </a:lnTo>
                <a:lnTo>
                  <a:pt x="163258" y="54959"/>
                </a:lnTo>
                <a:lnTo>
                  <a:pt x="164782" y="62579"/>
                </a:lnTo>
                <a:lnTo>
                  <a:pt x="164690" y="73247"/>
                </a:lnTo>
                <a:lnTo>
                  <a:pt x="164258" y="80398"/>
                </a:lnTo>
                <a:lnTo>
                  <a:pt x="147970" y="120300"/>
                </a:lnTo>
                <a:lnTo>
                  <a:pt x="146285" y="122110"/>
                </a:lnTo>
                <a:close/>
              </a:path>
              <a:path w="186689" h="299719">
                <a:moveTo>
                  <a:pt x="88487" y="145065"/>
                </a:moveTo>
                <a:lnTo>
                  <a:pt x="81629" y="144780"/>
                </a:lnTo>
                <a:lnTo>
                  <a:pt x="74771" y="143922"/>
                </a:lnTo>
                <a:lnTo>
                  <a:pt x="67913" y="142494"/>
                </a:lnTo>
                <a:lnTo>
                  <a:pt x="61055" y="140493"/>
                </a:lnTo>
                <a:lnTo>
                  <a:pt x="53435" y="138969"/>
                </a:lnTo>
                <a:lnTo>
                  <a:pt x="47339" y="135921"/>
                </a:lnTo>
                <a:lnTo>
                  <a:pt x="42767" y="131254"/>
                </a:lnTo>
                <a:lnTo>
                  <a:pt x="135040" y="131254"/>
                </a:lnTo>
                <a:lnTo>
                  <a:pt x="96464" y="144780"/>
                </a:lnTo>
                <a:lnTo>
                  <a:pt x="88487" y="145065"/>
                </a:lnTo>
                <a:close/>
              </a:path>
              <a:path w="186689" h="299719">
                <a:moveTo>
                  <a:pt x="163438" y="277844"/>
                </a:moveTo>
                <a:lnTo>
                  <a:pt x="91535" y="277844"/>
                </a:lnTo>
                <a:lnTo>
                  <a:pt x="100369" y="277558"/>
                </a:lnTo>
                <a:lnTo>
                  <a:pt x="108489" y="276701"/>
                </a:lnTo>
                <a:lnTo>
                  <a:pt x="115752" y="275272"/>
                </a:lnTo>
                <a:lnTo>
                  <a:pt x="122015" y="273272"/>
                </a:lnTo>
                <a:lnTo>
                  <a:pt x="131254" y="271748"/>
                </a:lnTo>
                <a:lnTo>
                  <a:pt x="137350" y="267176"/>
                </a:lnTo>
                <a:lnTo>
                  <a:pt x="143446" y="264128"/>
                </a:lnTo>
                <a:lnTo>
                  <a:pt x="152590" y="254984"/>
                </a:lnTo>
                <a:lnTo>
                  <a:pt x="154114" y="250412"/>
                </a:lnTo>
                <a:lnTo>
                  <a:pt x="157162" y="244316"/>
                </a:lnTo>
                <a:lnTo>
                  <a:pt x="158686" y="239648"/>
                </a:lnTo>
                <a:lnTo>
                  <a:pt x="158686" y="233553"/>
                </a:lnTo>
                <a:lnTo>
                  <a:pt x="157853" y="226123"/>
                </a:lnTo>
                <a:lnTo>
                  <a:pt x="122665" y="202763"/>
                </a:lnTo>
                <a:lnTo>
                  <a:pt x="53435" y="200025"/>
                </a:lnTo>
                <a:lnTo>
                  <a:pt x="173164" y="200025"/>
                </a:lnTo>
                <a:lnTo>
                  <a:pt x="180022" y="209169"/>
                </a:lnTo>
                <a:lnTo>
                  <a:pt x="183070" y="215265"/>
                </a:lnTo>
                <a:lnTo>
                  <a:pt x="184594" y="222884"/>
                </a:lnTo>
                <a:lnTo>
                  <a:pt x="184523" y="233553"/>
                </a:lnTo>
                <a:lnTo>
                  <a:pt x="167139" y="274534"/>
                </a:lnTo>
                <a:lnTo>
                  <a:pt x="163438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26315" y="1628775"/>
            <a:ext cx="166370" cy="316230"/>
          </a:xfrm>
          <a:custGeom>
            <a:avLst/>
            <a:gdLst/>
            <a:ahLst/>
            <a:cxnLst/>
            <a:rect l="l" t="t" r="r" b="b"/>
            <a:pathLst>
              <a:path w="166369" h="316230">
                <a:moveTo>
                  <a:pt x="2133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9812" y="0"/>
                </a:lnTo>
                <a:lnTo>
                  <a:pt x="21336" y="1524"/>
                </a:lnTo>
                <a:close/>
              </a:path>
              <a:path w="166369" h="316230">
                <a:moveTo>
                  <a:pt x="27432" y="312991"/>
                </a:moveTo>
                <a:lnTo>
                  <a:pt x="0" y="312991"/>
                </a:lnTo>
                <a:lnTo>
                  <a:pt x="0" y="4572"/>
                </a:lnTo>
                <a:lnTo>
                  <a:pt x="3048" y="1524"/>
                </a:lnTo>
                <a:lnTo>
                  <a:pt x="25908" y="1524"/>
                </a:lnTo>
                <a:lnTo>
                  <a:pt x="25908" y="3048"/>
                </a:lnTo>
                <a:lnTo>
                  <a:pt x="27432" y="4572"/>
                </a:lnTo>
                <a:lnTo>
                  <a:pt x="27432" y="134397"/>
                </a:lnTo>
                <a:lnTo>
                  <a:pt x="55868" y="134397"/>
                </a:lnTo>
                <a:lnTo>
                  <a:pt x="52077" y="137636"/>
                </a:lnTo>
                <a:lnTo>
                  <a:pt x="44005" y="145065"/>
                </a:lnTo>
                <a:lnTo>
                  <a:pt x="35647" y="153638"/>
                </a:lnTo>
                <a:lnTo>
                  <a:pt x="27432" y="163353"/>
                </a:lnTo>
                <a:lnTo>
                  <a:pt x="27432" y="312991"/>
                </a:lnTo>
                <a:close/>
              </a:path>
              <a:path w="166369" h="316230">
                <a:moveTo>
                  <a:pt x="55868" y="134397"/>
                </a:moveTo>
                <a:lnTo>
                  <a:pt x="27432" y="134397"/>
                </a:lnTo>
                <a:lnTo>
                  <a:pt x="35456" y="125770"/>
                </a:lnTo>
                <a:lnTo>
                  <a:pt x="68999" y="102870"/>
                </a:lnTo>
                <a:lnTo>
                  <a:pt x="94583" y="97726"/>
                </a:lnTo>
                <a:lnTo>
                  <a:pt x="103679" y="98274"/>
                </a:lnTo>
                <a:lnTo>
                  <a:pt x="140493" y="113359"/>
                </a:lnTo>
                <a:lnTo>
                  <a:pt x="147168" y="120586"/>
                </a:lnTo>
                <a:lnTo>
                  <a:pt x="91535" y="120586"/>
                </a:lnTo>
                <a:lnTo>
                  <a:pt x="83519" y="121196"/>
                </a:lnTo>
                <a:lnTo>
                  <a:pt x="75485" y="123110"/>
                </a:lnTo>
                <a:lnTo>
                  <a:pt x="67451" y="126453"/>
                </a:lnTo>
                <a:lnTo>
                  <a:pt x="59436" y="131349"/>
                </a:lnTo>
                <a:lnTo>
                  <a:pt x="55868" y="134397"/>
                </a:lnTo>
                <a:close/>
              </a:path>
              <a:path w="166369" h="316230">
                <a:moveTo>
                  <a:pt x="166211" y="312991"/>
                </a:moveTo>
                <a:lnTo>
                  <a:pt x="138779" y="312991"/>
                </a:lnTo>
                <a:lnTo>
                  <a:pt x="138731" y="180507"/>
                </a:lnTo>
                <a:lnTo>
                  <a:pt x="138398" y="172354"/>
                </a:lnTo>
                <a:lnTo>
                  <a:pt x="137493" y="165059"/>
                </a:lnTo>
                <a:lnTo>
                  <a:pt x="135731" y="158781"/>
                </a:lnTo>
                <a:lnTo>
                  <a:pt x="134207" y="151161"/>
                </a:lnTo>
                <a:lnTo>
                  <a:pt x="112871" y="125253"/>
                </a:lnTo>
                <a:lnTo>
                  <a:pt x="106775" y="122110"/>
                </a:lnTo>
                <a:lnTo>
                  <a:pt x="99155" y="120586"/>
                </a:lnTo>
                <a:lnTo>
                  <a:pt x="147168" y="120586"/>
                </a:lnTo>
                <a:lnTo>
                  <a:pt x="149447" y="123729"/>
                </a:lnTo>
                <a:lnTo>
                  <a:pt x="153709" y="129492"/>
                </a:lnTo>
                <a:lnTo>
                  <a:pt x="157257" y="135540"/>
                </a:lnTo>
                <a:lnTo>
                  <a:pt x="159948" y="142160"/>
                </a:lnTo>
                <a:lnTo>
                  <a:pt x="161639" y="149637"/>
                </a:lnTo>
                <a:lnTo>
                  <a:pt x="163639" y="157926"/>
                </a:lnTo>
                <a:lnTo>
                  <a:pt x="165068" y="166794"/>
                </a:lnTo>
                <a:lnTo>
                  <a:pt x="165925" y="176252"/>
                </a:lnTo>
                <a:lnTo>
                  <a:pt x="166211" y="186309"/>
                </a:lnTo>
                <a:lnTo>
                  <a:pt x="166211" y="312991"/>
                </a:lnTo>
                <a:close/>
              </a:path>
              <a:path w="166369" h="316230">
                <a:moveTo>
                  <a:pt x="25908" y="314515"/>
                </a:moveTo>
                <a:lnTo>
                  <a:pt x="1524" y="314515"/>
                </a:lnTo>
                <a:lnTo>
                  <a:pt x="1524" y="312991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166369" h="316230">
                <a:moveTo>
                  <a:pt x="164687" y="314515"/>
                </a:moveTo>
                <a:lnTo>
                  <a:pt x="140303" y="314515"/>
                </a:lnTo>
                <a:lnTo>
                  <a:pt x="140303" y="312991"/>
                </a:lnTo>
                <a:lnTo>
                  <a:pt x="164687" y="312991"/>
                </a:lnTo>
                <a:lnTo>
                  <a:pt x="164687" y="314515"/>
                </a:lnTo>
                <a:close/>
              </a:path>
              <a:path w="166369" h="316230">
                <a:moveTo>
                  <a:pt x="22860" y="316039"/>
                </a:moveTo>
                <a:lnTo>
                  <a:pt x="4572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  <a:path w="166369" h="316230">
                <a:moveTo>
                  <a:pt x="161639" y="316039"/>
                </a:moveTo>
                <a:lnTo>
                  <a:pt x="143351" y="316039"/>
                </a:lnTo>
                <a:lnTo>
                  <a:pt x="141827" y="314515"/>
                </a:lnTo>
                <a:lnTo>
                  <a:pt x="163163" y="314515"/>
                </a:lnTo>
                <a:lnTo>
                  <a:pt x="161639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2877121" y="1650206"/>
            <a:ext cx="776605" cy="297815"/>
            <a:chOff x="2877121" y="1650206"/>
            <a:chExt cx="776605" cy="297815"/>
          </a:xfrm>
        </p:grpSpPr>
        <p:sp>
          <p:nvSpPr>
            <p:cNvPr id="100" name="object 100"/>
            <p:cNvSpPr/>
            <p:nvPr/>
          </p:nvSpPr>
          <p:spPr>
            <a:xfrm>
              <a:off x="2877121" y="1650206"/>
              <a:ext cx="146685" cy="293370"/>
            </a:xfrm>
            <a:custGeom>
              <a:avLst/>
              <a:gdLst/>
              <a:ahLst/>
              <a:cxnLst/>
              <a:rect l="l" t="t" r="r" b="b"/>
              <a:pathLst>
                <a:path w="146685" h="293369">
                  <a:moveTo>
                    <a:pt x="21431" y="1524"/>
                  </a:moveTo>
                  <a:lnTo>
                    <a:pt x="4572" y="1524"/>
                  </a:lnTo>
                  <a:lnTo>
                    <a:pt x="6191" y="0"/>
                  </a:lnTo>
                  <a:lnTo>
                    <a:pt x="19907" y="0"/>
                  </a:lnTo>
                  <a:lnTo>
                    <a:pt x="21431" y="1524"/>
                  </a:lnTo>
                  <a:close/>
                </a:path>
                <a:path w="146685" h="293369">
                  <a:moveTo>
                    <a:pt x="141922" y="293084"/>
                  </a:moveTo>
                  <a:lnTo>
                    <a:pt x="6191" y="293084"/>
                  </a:lnTo>
                  <a:lnTo>
                    <a:pt x="3048" y="290036"/>
                  </a:lnTo>
                  <a:lnTo>
                    <a:pt x="0" y="28851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4479" y="1524"/>
                  </a:lnTo>
                  <a:lnTo>
                    <a:pt x="26003" y="3048"/>
                  </a:lnTo>
                  <a:lnTo>
                    <a:pt x="26003" y="4572"/>
                  </a:lnTo>
                  <a:lnTo>
                    <a:pt x="27527" y="4572"/>
                  </a:lnTo>
                  <a:lnTo>
                    <a:pt x="27527" y="268700"/>
                  </a:lnTo>
                  <a:lnTo>
                    <a:pt x="140398" y="268700"/>
                  </a:lnTo>
                  <a:lnTo>
                    <a:pt x="141922" y="270224"/>
                  </a:lnTo>
                  <a:lnTo>
                    <a:pt x="143446" y="270224"/>
                  </a:lnTo>
                  <a:lnTo>
                    <a:pt x="143446" y="271748"/>
                  </a:lnTo>
                  <a:lnTo>
                    <a:pt x="144970" y="273272"/>
                  </a:lnTo>
                  <a:lnTo>
                    <a:pt x="144970" y="277844"/>
                  </a:lnTo>
                  <a:lnTo>
                    <a:pt x="146494" y="279368"/>
                  </a:lnTo>
                  <a:lnTo>
                    <a:pt x="146494" y="282416"/>
                  </a:lnTo>
                  <a:lnTo>
                    <a:pt x="144970" y="285464"/>
                  </a:lnTo>
                  <a:lnTo>
                    <a:pt x="144970" y="290036"/>
                  </a:lnTo>
                  <a:lnTo>
                    <a:pt x="143446" y="290036"/>
                  </a:lnTo>
                  <a:lnTo>
                    <a:pt x="143446" y="291560"/>
                  </a:lnTo>
                  <a:lnTo>
                    <a:pt x="141922" y="293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051083" y="1726501"/>
              <a:ext cx="179986" cy="22136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61645" y="1729549"/>
              <a:ext cx="184499" cy="21526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73707" y="1726501"/>
              <a:ext cx="179986" cy="221361"/>
            </a:xfrm>
            <a:prstGeom prst="rect">
              <a:avLst/>
            </a:prstGeom>
          </p:spPr>
        </p:pic>
      </p:grpSp>
      <p:sp>
        <p:nvSpPr>
          <p:cNvPr id="104" name="object 104"/>
          <p:cNvSpPr/>
          <p:nvPr/>
        </p:nvSpPr>
        <p:spPr>
          <a:xfrm>
            <a:off x="3716172" y="1628774"/>
            <a:ext cx="26034" cy="316230"/>
          </a:xfrm>
          <a:custGeom>
            <a:avLst/>
            <a:gdLst/>
            <a:ahLst/>
            <a:cxnLst/>
            <a:rect l="l" t="t" r="r" b="b"/>
            <a:pathLst>
              <a:path w="26035" h="316230">
                <a:moveTo>
                  <a:pt x="26009" y="2603"/>
                </a:moveTo>
                <a:lnTo>
                  <a:pt x="24930" y="2603"/>
                </a:lnTo>
                <a:lnTo>
                  <a:pt x="24930" y="1333"/>
                </a:lnTo>
                <a:lnTo>
                  <a:pt x="21247" y="1333"/>
                </a:lnTo>
                <a:lnTo>
                  <a:pt x="19913" y="0"/>
                </a:lnTo>
                <a:lnTo>
                  <a:pt x="6096" y="0"/>
                </a:lnTo>
                <a:lnTo>
                  <a:pt x="4762" y="1333"/>
                </a:lnTo>
                <a:lnTo>
                  <a:pt x="2603" y="1333"/>
                </a:lnTo>
                <a:lnTo>
                  <a:pt x="2603" y="2603"/>
                </a:lnTo>
                <a:lnTo>
                  <a:pt x="0" y="2603"/>
                </a:lnTo>
                <a:lnTo>
                  <a:pt x="0" y="315023"/>
                </a:lnTo>
                <a:lnTo>
                  <a:pt x="3048" y="315023"/>
                </a:lnTo>
                <a:lnTo>
                  <a:pt x="3048" y="316039"/>
                </a:lnTo>
                <a:lnTo>
                  <a:pt x="22961" y="316039"/>
                </a:lnTo>
                <a:lnTo>
                  <a:pt x="22961" y="315023"/>
                </a:lnTo>
                <a:lnTo>
                  <a:pt x="26009" y="315023"/>
                </a:lnTo>
                <a:lnTo>
                  <a:pt x="26009" y="2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893153" y="1650206"/>
            <a:ext cx="243204" cy="294640"/>
          </a:xfrm>
          <a:custGeom>
            <a:avLst/>
            <a:gdLst/>
            <a:ahLst/>
            <a:cxnLst/>
            <a:rect l="l" t="t" r="r" b="b"/>
            <a:pathLst>
              <a:path w="243204" h="294639">
                <a:moveTo>
                  <a:pt x="132778" y="1523"/>
                </a:moveTo>
                <a:lnTo>
                  <a:pt x="111347" y="1523"/>
                </a:lnTo>
                <a:lnTo>
                  <a:pt x="112871" y="0"/>
                </a:lnTo>
                <a:lnTo>
                  <a:pt x="131254" y="0"/>
                </a:lnTo>
                <a:lnTo>
                  <a:pt x="132778" y="1523"/>
                </a:lnTo>
                <a:close/>
              </a:path>
              <a:path w="243204" h="294639">
                <a:moveTo>
                  <a:pt x="27431" y="293084"/>
                </a:moveTo>
                <a:lnTo>
                  <a:pt x="1523" y="293084"/>
                </a:lnTo>
                <a:lnTo>
                  <a:pt x="1523" y="291560"/>
                </a:lnTo>
                <a:lnTo>
                  <a:pt x="0" y="290036"/>
                </a:lnTo>
                <a:lnTo>
                  <a:pt x="0" y="288512"/>
                </a:lnTo>
                <a:lnTo>
                  <a:pt x="1523" y="286988"/>
                </a:lnTo>
                <a:lnTo>
                  <a:pt x="1523" y="283940"/>
                </a:lnTo>
                <a:lnTo>
                  <a:pt x="103727" y="6095"/>
                </a:lnTo>
                <a:lnTo>
                  <a:pt x="105251" y="6095"/>
                </a:lnTo>
                <a:lnTo>
                  <a:pt x="105251" y="4571"/>
                </a:lnTo>
                <a:lnTo>
                  <a:pt x="108299" y="1523"/>
                </a:lnTo>
                <a:lnTo>
                  <a:pt x="135826" y="1523"/>
                </a:lnTo>
                <a:lnTo>
                  <a:pt x="135826" y="3047"/>
                </a:lnTo>
                <a:lnTo>
                  <a:pt x="137350" y="3047"/>
                </a:lnTo>
                <a:lnTo>
                  <a:pt x="138874" y="4571"/>
                </a:lnTo>
                <a:lnTo>
                  <a:pt x="138874" y="6095"/>
                </a:lnTo>
                <a:lnTo>
                  <a:pt x="147843" y="30479"/>
                </a:lnTo>
                <a:lnTo>
                  <a:pt x="120491" y="30479"/>
                </a:lnTo>
                <a:lnTo>
                  <a:pt x="65627" y="187737"/>
                </a:lnTo>
                <a:lnTo>
                  <a:pt x="205690" y="187737"/>
                </a:lnTo>
                <a:lnTo>
                  <a:pt x="214134" y="210692"/>
                </a:lnTo>
                <a:lnTo>
                  <a:pt x="56483" y="210692"/>
                </a:lnTo>
                <a:lnTo>
                  <a:pt x="30575" y="288512"/>
                </a:lnTo>
                <a:lnTo>
                  <a:pt x="30575" y="290036"/>
                </a:lnTo>
                <a:lnTo>
                  <a:pt x="28955" y="290036"/>
                </a:lnTo>
                <a:lnTo>
                  <a:pt x="28955" y="291560"/>
                </a:lnTo>
                <a:lnTo>
                  <a:pt x="27431" y="291560"/>
                </a:lnTo>
                <a:lnTo>
                  <a:pt x="27431" y="293084"/>
                </a:lnTo>
                <a:close/>
              </a:path>
              <a:path w="243204" h="294639">
                <a:moveTo>
                  <a:pt x="205690" y="187737"/>
                </a:moveTo>
                <a:lnTo>
                  <a:pt x="176974" y="187737"/>
                </a:lnTo>
                <a:lnTo>
                  <a:pt x="120491" y="30479"/>
                </a:lnTo>
                <a:lnTo>
                  <a:pt x="147843" y="30479"/>
                </a:lnTo>
                <a:lnTo>
                  <a:pt x="205690" y="187737"/>
                </a:lnTo>
                <a:close/>
              </a:path>
              <a:path w="243204" h="294639">
                <a:moveTo>
                  <a:pt x="242601" y="293084"/>
                </a:moveTo>
                <a:lnTo>
                  <a:pt x="215074" y="293084"/>
                </a:lnTo>
                <a:lnTo>
                  <a:pt x="215074" y="291560"/>
                </a:lnTo>
                <a:lnTo>
                  <a:pt x="213550" y="291560"/>
                </a:lnTo>
                <a:lnTo>
                  <a:pt x="213550" y="288512"/>
                </a:lnTo>
                <a:lnTo>
                  <a:pt x="184594" y="210692"/>
                </a:lnTo>
                <a:lnTo>
                  <a:pt x="214134" y="210692"/>
                </a:lnTo>
                <a:lnTo>
                  <a:pt x="241077" y="283940"/>
                </a:lnTo>
                <a:lnTo>
                  <a:pt x="242601" y="286988"/>
                </a:lnTo>
                <a:lnTo>
                  <a:pt x="242601" y="293084"/>
                </a:lnTo>
                <a:close/>
              </a:path>
              <a:path w="243204" h="294639">
                <a:moveTo>
                  <a:pt x="24383" y="294608"/>
                </a:moveTo>
                <a:lnTo>
                  <a:pt x="4571" y="294608"/>
                </a:lnTo>
                <a:lnTo>
                  <a:pt x="3047" y="293084"/>
                </a:lnTo>
                <a:lnTo>
                  <a:pt x="25907" y="293084"/>
                </a:lnTo>
                <a:lnTo>
                  <a:pt x="24383" y="294608"/>
                </a:lnTo>
                <a:close/>
              </a:path>
              <a:path w="243204" h="294639">
                <a:moveTo>
                  <a:pt x="241077" y="294608"/>
                </a:moveTo>
                <a:lnTo>
                  <a:pt x="218122" y="294608"/>
                </a:lnTo>
                <a:lnTo>
                  <a:pt x="216598" y="293084"/>
                </a:lnTo>
                <a:lnTo>
                  <a:pt x="241077" y="293084"/>
                </a:lnTo>
                <a:lnTo>
                  <a:pt x="241077" y="294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4182998" y="1726501"/>
            <a:ext cx="296545" cy="221615"/>
            <a:chOff x="4182998" y="1726501"/>
            <a:chExt cx="296545" cy="221615"/>
          </a:xfrm>
        </p:grpSpPr>
        <p:pic>
          <p:nvPicPr>
            <p:cNvPr id="107" name="object 10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182998" y="1726501"/>
              <a:ext cx="112871" cy="218313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321873" y="1726501"/>
              <a:ext cx="157067" cy="221361"/>
            </a:xfrm>
            <a:prstGeom prst="rect">
              <a:avLst/>
            </a:prstGeom>
          </p:spPr>
        </p:pic>
      </p:grpSp>
      <p:sp>
        <p:nvSpPr>
          <p:cNvPr id="109" name="object 109"/>
          <p:cNvSpPr/>
          <p:nvPr/>
        </p:nvSpPr>
        <p:spPr>
          <a:xfrm>
            <a:off x="4533900" y="1628775"/>
            <a:ext cx="165100" cy="316230"/>
          </a:xfrm>
          <a:custGeom>
            <a:avLst/>
            <a:gdLst/>
            <a:ahLst/>
            <a:cxnLst/>
            <a:rect l="l" t="t" r="r" b="b"/>
            <a:pathLst>
              <a:path w="165100" h="316230">
                <a:moveTo>
                  <a:pt x="21335" y="1524"/>
                </a:moveTo>
                <a:lnTo>
                  <a:pt x="4571" y="1524"/>
                </a:lnTo>
                <a:lnTo>
                  <a:pt x="6095" y="0"/>
                </a:lnTo>
                <a:lnTo>
                  <a:pt x="19811" y="0"/>
                </a:lnTo>
                <a:lnTo>
                  <a:pt x="21335" y="1524"/>
                </a:lnTo>
                <a:close/>
              </a:path>
              <a:path w="165100" h="316230">
                <a:moveTo>
                  <a:pt x="25907" y="314515"/>
                </a:moveTo>
                <a:lnTo>
                  <a:pt x="0" y="314515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24383" y="1524"/>
                </a:lnTo>
                <a:lnTo>
                  <a:pt x="25907" y="3048"/>
                </a:lnTo>
                <a:lnTo>
                  <a:pt x="25907" y="134397"/>
                </a:lnTo>
                <a:lnTo>
                  <a:pt x="55613" y="134397"/>
                </a:lnTo>
                <a:lnTo>
                  <a:pt x="51451" y="137636"/>
                </a:lnTo>
                <a:lnTo>
                  <a:pt x="43255" y="145065"/>
                </a:lnTo>
                <a:lnTo>
                  <a:pt x="34791" y="153638"/>
                </a:lnTo>
                <a:lnTo>
                  <a:pt x="25907" y="163353"/>
                </a:lnTo>
                <a:lnTo>
                  <a:pt x="25907" y="314515"/>
                </a:lnTo>
                <a:close/>
              </a:path>
              <a:path w="165100" h="316230">
                <a:moveTo>
                  <a:pt x="55613" y="134397"/>
                </a:moveTo>
                <a:lnTo>
                  <a:pt x="25907" y="134397"/>
                </a:lnTo>
                <a:lnTo>
                  <a:pt x="34148" y="125770"/>
                </a:lnTo>
                <a:lnTo>
                  <a:pt x="67770" y="102870"/>
                </a:lnTo>
                <a:lnTo>
                  <a:pt x="93059" y="97726"/>
                </a:lnTo>
                <a:lnTo>
                  <a:pt x="102798" y="98274"/>
                </a:lnTo>
                <a:lnTo>
                  <a:pt x="139172" y="113359"/>
                </a:lnTo>
                <a:lnTo>
                  <a:pt x="146726" y="120586"/>
                </a:lnTo>
                <a:lnTo>
                  <a:pt x="90011" y="120586"/>
                </a:lnTo>
                <a:lnTo>
                  <a:pt x="82034" y="121196"/>
                </a:lnTo>
                <a:lnTo>
                  <a:pt x="74199" y="123110"/>
                </a:lnTo>
                <a:lnTo>
                  <a:pt x="66651" y="126453"/>
                </a:lnTo>
                <a:lnTo>
                  <a:pt x="59531" y="131349"/>
                </a:lnTo>
                <a:lnTo>
                  <a:pt x="55613" y="134397"/>
                </a:lnTo>
                <a:close/>
              </a:path>
              <a:path w="165100" h="316230">
                <a:moveTo>
                  <a:pt x="163258" y="314515"/>
                </a:moveTo>
                <a:lnTo>
                  <a:pt x="138779" y="314515"/>
                </a:lnTo>
                <a:lnTo>
                  <a:pt x="138689" y="186309"/>
                </a:lnTo>
                <a:lnTo>
                  <a:pt x="138517" y="180507"/>
                </a:lnTo>
                <a:lnTo>
                  <a:pt x="137826" y="172354"/>
                </a:lnTo>
                <a:lnTo>
                  <a:pt x="136850" y="165059"/>
                </a:lnTo>
                <a:lnTo>
                  <a:pt x="135731" y="158781"/>
                </a:lnTo>
                <a:lnTo>
                  <a:pt x="132683" y="151161"/>
                </a:lnTo>
                <a:lnTo>
                  <a:pt x="131159" y="143541"/>
                </a:lnTo>
                <a:lnTo>
                  <a:pt x="126587" y="138969"/>
                </a:lnTo>
                <a:lnTo>
                  <a:pt x="122015" y="132873"/>
                </a:lnTo>
                <a:lnTo>
                  <a:pt x="117443" y="128301"/>
                </a:lnTo>
                <a:lnTo>
                  <a:pt x="111347" y="125253"/>
                </a:lnTo>
                <a:lnTo>
                  <a:pt x="105251" y="122110"/>
                </a:lnTo>
                <a:lnTo>
                  <a:pt x="97631" y="120586"/>
                </a:lnTo>
                <a:lnTo>
                  <a:pt x="146726" y="120586"/>
                </a:lnTo>
                <a:lnTo>
                  <a:pt x="149542" y="123729"/>
                </a:lnTo>
                <a:lnTo>
                  <a:pt x="163829" y="166794"/>
                </a:lnTo>
                <a:lnTo>
                  <a:pt x="164782" y="186309"/>
                </a:lnTo>
                <a:lnTo>
                  <a:pt x="164782" y="312991"/>
                </a:lnTo>
                <a:lnTo>
                  <a:pt x="163258" y="314515"/>
                </a:lnTo>
                <a:close/>
              </a:path>
              <a:path w="165100" h="316230">
                <a:moveTo>
                  <a:pt x="22859" y="316039"/>
                </a:moveTo>
                <a:lnTo>
                  <a:pt x="3047" y="316039"/>
                </a:lnTo>
                <a:lnTo>
                  <a:pt x="1524" y="314515"/>
                </a:lnTo>
                <a:lnTo>
                  <a:pt x="22859" y="314515"/>
                </a:lnTo>
                <a:lnTo>
                  <a:pt x="22859" y="316039"/>
                </a:lnTo>
                <a:close/>
              </a:path>
              <a:path w="165100" h="316230">
                <a:moveTo>
                  <a:pt x="161734" y="316039"/>
                </a:moveTo>
                <a:lnTo>
                  <a:pt x="141827" y="316039"/>
                </a:lnTo>
                <a:lnTo>
                  <a:pt x="140303" y="314515"/>
                </a:lnTo>
                <a:lnTo>
                  <a:pt x="161734" y="314515"/>
                </a:lnTo>
                <a:lnTo>
                  <a:pt x="161734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4768786" y="1647158"/>
            <a:ext cx="421640" cy="300990"/>
            <a:chOff x="4768786" y="1647158"/>
            <a:chExt cx="421640" cy="300990"/>
          </a:xfrm>
        </p:grpSpPr>
        <p:sp>
          <p:nvSpPr>
            <p:cNvPr id="111" name="object 111"/>
            <p:cNvSpPr/>
            <p:nvPr/>
          </p:nvSpPr>
          <p:spPr>
            <a:xfrm>
              <a:off x="4768773" y="1647164"/>
              <a:ext cx="206375" cy="300990"/>
            </a:xfrm>
            <a:custGeom>
              <a:avLst/>
              <a:gdLst/>
              <a:ahLst/>
              <a:cxnLst/>
              <a:rect l="l" t="t" r="r" b="b"/>
              <a:pathLst>
                <a:path w="206375" h="300989">
                  <a:moveTo>
                    <a:pt x="32105" y="85432"/>
                  </a:moveTo>
                  <a:lnTo>
                    <a:pt x="30581" y="85432"/>
                  </a:lnTo>
                  <a:lnTo>
                    <a:pt x="30581" y="83908"/>
                  </a:lnTo>
                  <a:lnTo>
                    <a:pt x="29057" y="83908"/>
                  </a:lnTo>
                  <a:lnTo>
                    <a:pt x="27533" y="82384"/>
                  </a:lnTo>
                  <a:lnTo>
                    <a:pt x="9245" y="82384"/>
                  </a:lnTo>
                  <a:lnTo>
                    <a:pt x="7721" y="83908"/>
                  </a:lnTo>
                  <a:lnTo>
                    <a:pt x="6197" y="83908"/>
                  </a:lnTo>
                  <a:lnTo>
                    <a:pt x="6197" y="85432"/>
                  </a:lnTo>
                  <a:lnTo>
                    <a:pt x="4673" y="85432"/>
                  </a:lnTo>
                  <a:lnTo>
                    <a:pt x="4673" y="294601"/>
                  </a:lnTo>
                  <a:lnTo>
                    <a:pt x="6197" y="294601"/>
                  </a:lnTo>
                  <a:lnTo>
                    <a:pt x="6197" y="296125"/>
                  </a:lnTo>
                  <a:lnTo>
                    <a:pt x="7721" y="296125"/>
                  </a:lnTo>
                  <a:lnTo>
                    <a:pt x="9245" y="297649"/>
                  </a:lnTo>
                  <a:lnTo>
                    <a:pt x="27533" y="297649"/>
                  </a:lnTo>
                  <a:lnTo>
                    <a:pt x="29057" y="296125"/>
                  </a:lnTo>
                  <a:lnTo>
                    <a:pt x="30581" y="296125"/>
                  </a:lnTo>
                  <a:lnTo>
                    <a:pt x="30581" y="294601"/>
                  </a:lnTo>
                  <a:lnTo>
                    <a:pt x="32105" y="294601"/>
                  </a:lnTo>
                  <a:lnTo>
                    <a:pt x="32105" y="85432"/>
                  </a:lnTo>
                  <a:close/>
                </a:path>
                <a:path w="206375" h="300989">
                  <a:moveTo>
                    <a:pt x="35153" y="7620"/>
                  </a:moveTo>
                  <a:lnTo>
                    <a:pt x="29057" y="1524"/>
                  </a:lnTo>
                  <a:lnTo>
                    <a:pt x="24485" y="0"/>
                  </a:lnTo>
                  <a:lnTo>
                    <a:pt x="12293" y="0"/>
                  </a:lnTo>
                  <a:lnTo>
                    <a:pt x="7721" y="1524"/>
                  </a:lnTo>
                  <a:lnTo>
                    <a:pt x="4673" y="4572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25908"/>
                  </a:lnTo>
                  <a:lnTo>
                    <a:pt x="1524" y="32004"/>
                  </a:lnTo>
                  <a:lnTo>
                    <a:pt x="4673" y="33528"/>
                  </a:lnTo>
                  <a:lnTo>
                    <a:pt x="6197" y="36576"/>
                  </a:lnTo>
                  <a:lnTo>
                    <a:pt x="10769" y="38100"/>
                  </a:lnTo>
                  <a:lnTo>
                    <a:pt x="24485" y="38100"/>
                  </a:lnTo>
                  <a:lnTo>
                    <a:pt x="29057" y="36576"/>
                  </a:lnTo>
                  <a:lnTo>
                    <a:pt x="35153" y="30480"/>
                  </a:lnTo>
                  <a:lnTo>
                    <a:pt x="35153" y="7620"/>
                  </a:lnTo>
                  <a:close/>
                </a:path>
                <a:path w="206375" h="300989">
                  <a:moveTo>
                    <a:pt x="206032" y="93052"/>
                  </a:moveTo>
                  <a:lnTo>
                    <a:pt x="204508" y="91528"/>
                  </a:lnTo>
                  <a:lnTo>
                    <a:pt x="204508" y="86956"/>
                  </a:lnTo>
                  <a:lnTo>
                    <a:pt x="202984" y="85432"/>
                  </a:lnTo>
                  <a:lnTo>
                    <a:pt x="202984" y="83908"/>
                  </a:lnTo>
                  <a:lnTo>
                    <a:pt x="199936" y="83908"/>
                  </a:lnTo>
                  <a:lnTo>
                    <a:pt x="199936" y="82384"/>
                  </a:lnTo>
                  <a:lnTo>
                    <a:pt x="141922" y="82384"/>
                  </a:lnTo>
                  <a:lnTo>
                    <a:pt x="141922" y="30480"/>
                  </a:lnTo>
                  <a:lnTo>
                    <a:pt x="140398" y="28956"/>
                  </a:lnTo>
                  <a:lnTo>
                    <a:pt x="138874" y="28956"/>
                  </a:lnTo>
                  <a:lnTo>
                    <a:pt x="138874" y="27432"/>
                  </a:lnTo>
                  <a:lnTo>
                    <a:pt x="119062" y="27432"/>
                  </a:lnTo>
                  <a:lnTo>
                    <a:pt x="116014" y="30480"/>
                  </a:lnTo>
                  <a:lnTo>
                    <a:pt x="116014" y="82384"/>
                  </a:lnTo>
                  <a:lnTo>
                    <a:pt x="83921" y="82384"/>
                  </a:lnTo>
                  <a:lnTo>
                    <a:pt x="82397" y="83908"/>
                  </a:lnTo>
                  <a:lnTo>
                    <a:pt x="80873" y="83908"/>
                  </a:lnTo>
                  <a:lnTo>
                    <a:pt x="80873" y="85432"/>
                  </a:lnTo>
                  <a:lnTo>
                    <a:pt x="79349" y="85432"/>
                  </a:lnTo>
                  <a:lnTo>
                    <a:pt x="79349" y="88480"/>
                  </a:lnTo>
                  <a:lnTo>
                    <a:pt x="77825" y="90004"/>
                  </a:lnTo>
                  <a:lnTo>
                    <a:pt x="77825" y="99148"/>
                  </a:lnTo>
                  <a:lnTo>
                    <a:pt x="79349" y="100672"/>
                  </a:lnTo>
                  <a:lnTo>
                    <a:pt x="79349" y="103720"/>
                  </a:lnTo>
                  <a:lnTo>
                    <a:pt x="80873" y="105346"/>
                  </a:lnTo>
                  <a:lnTo>
                    <a:pt x="116014" y="105346"/>
                  </a:lnTo>
                  <a:lnTo>
                    <a:pt x="116065" y="241503"/>
                  </a:lnTo>
                  <a:lnTo>
                    <a:pt x="116395" y="249174"/>
                  </a:lnTo>
                  <a:lnTo>
                    <a:pt x="117309" y="256273"/>
                  </a:lnTo>
                  <a:lnTo>
                    <a:pt x="119062" y="262509"/>
                  </a:lnTo>
                  <a:lnTo>
                    <a:pt x="120586" y="271741"/>
                  </a:lnTo>
                  <a:lnTo>
                    <a:pt x="150952" y="298132"/>
                  </a:lnTo>
                  <a:lnTo>
                    <a:pt x="170878" y="300697"/>
                  </a:lnTo>
                  <a:lnTo>
                    <a:pt x="173926" y="300697"/>
                  </a:lnTo>
                  <a:lnTo>
                    <a:pt x="176974" y="299173"/>
                  </a:lnTo>
                  <a:lnTo>
                    <a:pt x="186118" y="299173"/>
                  </a:lnTo>
                  <a:lnTo>
                    <a:pt x="189166" y="297649"/>
                  </a:lnTo>
                  <a:lnTo>
                    <a:pt x="192214" y="297649"/>
                  </a:lnTo>
                  <a:lnTo>
                    <a:pt x="195364" y="296125"/>
                  </a:lnTo>
                  <a:lnTo>
                    <a:pt x="196888" y="296125"/>
                  </a:lnTo>
                  <a:lnTo>
                    <a:pt x="199936" y="294601"/>
                  </a:lnTo>
                  <a:lnTo>
                    <a:pt x="204508" y="290029"/>
                  </a:lnTo>
                  <a:lnTo>
                    <a:pt x="204508" y="285457"/>
                  </a:lnTo>
                  <a:lnTo>
                    <a:pt x="206032" y="283933"/>
                  </a:lnTo>
                  <a:lnTo>
                    <a:pt x="206032" y="277837"/>
                  </a:lnTo>
                  <a:lnTo>
                    <a:pt x="206032" y="276313"/>
                  </a:lnTo>
                  <a:lnTo>
                    <a:pt x="204508" y="274789"/>
                  </a:lnTo>
                  <a:lnTo>
                    <a:pt x="204508" y="271741"/>
                  </a:lnTo>
                  <a:lnTo>
                    <a:pt x="202984" y="270217"/>
                  </a:lnTo>
                  <a:lnTo>
                    <a:pt x="198412" y="270217"/>
                  </a:lnTo>
                  <a:lnTo>
                    <a:pt x="196888" y="271741"/>
                  </a:lnTo>
                  <a:lnTo>
                    <a:pt x="195364" y="271741"/>
                  </a:lnTo>
                  <a:lnTo>
                    <a:pt x="192214" y="273265"/>
                  </a:lnTo>
                  <a:lnTo>
                    <a:pt x="190690" y="273265"/>
                  </a:lnTo>
                  <a:lnTo>
                    <a:pt x="189166" y="274789"/>
                  </a:lnTo>
                  <a:lnTo>
                    <a:pt x="186118" y="274789"/>
                  </a:lnTo>
                  <a:lnTo>
                    <a:pt x="183070" y="276313"/>
                  </a:lnTo>
                  <a:lnTo>
                    <a:pt x="180022" y="276313"/>
                  </a:lnTo>
                  <a:lnTo>
                    <a:pt x="176974" y="277837"/>
                  </a:lnTo>
                  <a:lnTo>
                    <a:pt x="172402" y="277837"/>
                  </a:lnTo>
                  <a:lnTo>
                    <a:pt x="144018" y="249567"/>
                  </a:lnTo>
                  <a:lnTo>
                    <a:pt x="141922" y="228981"/>
                  </a:lnTo>
                  <a:lnTo>
                    <a:pt x="141922" y="105346"/>
                  </a:lnTo>
                  <a:lnTo>
                    <a:pt x="202984" y="105346"/>
                  </a:lnTo>
                  <a:lnTo>
                    <a:pt x="202984" y="103720"/>
                  </a:lnTo>
                  <a:lnTo>
                    <a:pt x="206032" y="97624"/>
                  </a:lnTo>
                  <a:lnTo>
                    <a:pt x="206032" y="93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008400" y="1726501"/>
              <a:ext cx="181485" cy="221361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5235606" y="1674590"/>
            <a:ext cx="309880" cy="273685"/>
            <a:chOff x="5235606" y="1674590"/>
            <a:chExt cx="309880" cy="273685"/>
          </a:xfrm>
        </p:grpSpPr>
        <p:pic>
          <p:nvPicPr>
            <p:cNvPr id="114" name="object 11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235606" y="1726501"/>
              <a:ext cx="158686" cy="221361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5418677" y="1674590"/>
              <a:ext cx="127000" cy="273685"/>
            </a:xfrm>
            <a:custGeom>
              <a:avLst/>
              <a:gdLst/>
              <a:ahLst/>
              <a:cxnLst/>
              <a:rect l="l" t="t" r="r" b="b"/>
              <a:pathLst>
                <a:path w="127000" h="273685">
                  <a:moveTo>
                    <a:pt x="61055" y="1524"/>
                  </a:moveTo>
                  <a:lnTo>
                    <a:pt x="39719" y="1524"/>
                  </a:lnTo>
                  <a:lnTo>
                    <a:pt x="41243" y="0"/>
                  </a:lnTo>
                  <a:lnTo>
                    <a:pt x="59531" y="0"/>
                  </a:lnTo>
                  <a:lnTo>
                    <a:pt x="61055" y="1524"/>
                  </a:lnTo>
                  <a:close/>
                </a:path>
                <a:path w="127000" h="273685">
                  <a:moveTo>
                    <a:pt x="64103" y="54959"/>
                  </a:moveTo>
                  <a:lnTo>
                    <a:pt x="36671" y="54959"/>
                  </a:lnTo>
                  <a:lnTo>
                    <a:pt x="36671" y="4572"/>
                  </a:lnTo>
                  <a:lnTo>
                    <a:pt x="38195" y="3048"/>
                  </a:lnTo>
                  <a:lnTo>
                    <a:pt x="38195" y="1524"/>
                  </a:lnTo>
                  <a:lnTo>
                    <a:pt x="62579" y="1524"/>
                  </a:lnTo>
                  <a:lnTo>
                    <a:pt x="62579" y="3048"/>
                  </a:lnTo>
                  <a:lnTo>
                    <a:pt x="64103" y="3048"/>
                  </a:lnTo>
                  <a:lnTo>
                    <a:pt x="64103" y="54959"/>
                  </a:lnTo>
                  <a:close/>
                </a:path>
                <a:path w="127000" h="273685">
                  <a:moveTo>
                    <a:pt x="122110" y="56483"/>
                  </a:moveTo>
                  <a:lnTo>
                    <a:pt x="4572" y="56483"/>
                  </a:lnTo>
                  <a:lnTo>
                    <a:pt x="6096" y="54959"/>
                  </a:lnTo>
                  <a:lnTo>
                    <a:pt x="122110" y="54959"/>
                  </a:lnTo>
                  <a:lnTo>
                    <a:pt x="122110" y="56483"/>
                  </a:lnTo>
                  <a:close/>
                </a:path>
                <a:path w="127000" h="273685">
                  <a:moveTo>
                    <a:pt x="123634" y="77914"/>
                  </a:moveTo>
                  <a:lnTo>
                    <a:pt x="3048" y="77914"/>
                  </a:lnTo>
                  <a:lnTo>
                    <a:pt x="1524" y="76295"/>
                  </a:lnTo>
                  <a:lnTo>
                    <a:pt x="0" y="73247"/>
                  </a:lnTo>
                  <a:lnTo>
                    <a:pt x="0" y="61055"/>
                  </a:lnTo>
                  <a:lnTo>
                    <a:pt x="1524" y="59531"/>
                  </a:lnTo>
                  <a:lnTo>
                    <a:pt x="1524" y="58007"/>
                  </a:lnTo>
                  <a:lnTo>
                    <a:pt x="3048" y="56483"/>
                  </a:lnTo>
                  <a:lnTo>
                    <a:pt x="123634" y="56483"/>
                  </a:lnTo>
                  <a:lnTo>
                    <a:pt x="126682" y="59531"/>
                  </a:lnTo>
                  <a:lnTo>
                    <a:pt x="126682" y="73247"/>
                  </a:lnTo>
                  <a:lnTo>
                    <a:pt x="125158" y="76295"/>
                  </a:lnTo>
                  <a:lnTo>
                    <a:pt x="123634" y="77914"/>
                  </a:lnTo>
                  <a:close/>
                </a:path>
                <a:path w="127000" h="273685">
                  <a:moveTo>
                    <a:pt x="96107" y="273272"/>
                  </a:moveTo>
                  <a:lnTo>
                    <a:pt x="93059" y="273272"/>
                  </a:lnTo>
                  <a:lnTo>
                    <a:pt x="85582" y="272986"/>
                  </a:lnTo>
                  <a:lnTo>
                    <a:pt x="45815" y="250412"/>
                  </a:lnTo>
                  <a:lnTo>
                    <a:pt x="36671" y="206121"/>
                  </a:lnTo>
                  <a:lnTo>
                    <a:pt x="36671" y="77914"/>
                  </a:lnTo>
                  <a:lnTo>
                    <a:pt x="64103" y="77914"/>
                  </a:lnTo>
                  <a:lnTo>
                    <a:pt x="64103" y="201549"/>
                  </a:lnTo>
                  <a:lnTo>
                    <a:pt x="64412" y="212409"/>
                  </a:lnTo>
                  <a:lnTo>
                    <a:pt x="80105" y="247173"/>
                  </a:lnTo>
                  <a:lnTo>
                    <a:pt x="94583" y="250412"/>
                  </a:lnTo>
                  <a:lnTo>
                    <a:pt x="126682" y="250412"/>
                  </a:lnTo>
                  <a:lnTo>
                    <a:pt x="126682" y="262604"/>
                  </a:lnTo>
                  <a:lnTo>
                    <a:pt x="123634" y="265652"/>
                  </a:lnTo>
                  <a:lnTo>
                    <a:pt x="122110" y="265652"/>
                  </a:lnTo>
                  <a:lnTo>
                    <a:pt x="119062" y="268700"/>
                  </a:lnTo>
                  <a:lnTo>
                    <a:pt x="117538" y="268700"/>
                  </a:lnTo>
                  <a:lnTo>
                    <a:pt x="114490" y="270224"/>
                  </a:lnTo>
                  <a:lnTo>
                    <a:pt x="111442" y="270224"/>
                  </a:lnTo>
                  <a:lnTo>
                    <a:pt x="108299" y="271748"/>
                  </a:lnTo>
                  <a:lnTo>
                    <a:pt x="99155" y="271748"/>
                  </a:lnTo>
                  <a:lnTo>
                    <a:pt x="96107" y="273272"/>
                  </a:lnTo>
                  <a:close/>
                </a:path>
                <a:path w="127000" h="273685">
                  <a:moveTo>
                    <a:pt x="125158" y="244316"/>
                  </a:moveTo>
                  <a:lnTo>
                    <a:pt x="119062" y="244316"/>
                  </a:lnTo>
                  <a:lnTo>
                    <a:pt x="120586" y="242792"/>
                  </a:lnTo>
                  <a:lnTo>
                    <a:pt x="125158" y="242792"/>
                  </a:lnTo>
                  <a:lnTo>
                    <a:pt x="125158" y="244316"/>
                  </a:lnTo>
                  <a:close/>
                </a:path>
                <a:path w="127000" h="273685">
                  <a:moveTo>
                    <a:pt x="126682" y="250412"/>
                  </a:moveTo>
                  <a:lnTo>
                    <a:pt x="99155" y="250412"/>
                  </a:lnTo>
                  <a:lnTo>
                    <a:pt x="102203" y="248888"/>
                  </a:lnTo>
                  <a:lnTo>
                    <a:pt x="105251" y="248888"/>
                  </a:lnTo>
                  <a:lnTo>
                    <a:pt x="108299" y="247364"/>
                  </a:lnTo>
                  <a:lnTo>
                    <a:pt x="109823" y="247364"/>
                  </a:lnTo>
                  <a:lnTo>
                    <a:pt x="112966" y="245840"/>
                  </a:lnTo>
                  <a:lnTo>
                    <a:pt x="114490" y="245840"/>
                  </a:lnTo>
                  <a:lnTo>
                    <a:pt x="116014" y="244316"/>
                  </a:lnTo>
                  <a:lnTo>
                    <a:pt x="126682" y="244316"/>
                  </a:lnTo>
                  <a:lnTo>
                    <a:pt x="126682" y="250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6" name="object 11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598699" y="1729549"/>
            <a:ext cx="166306" cy="218312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5839777" y="1726501"/>
            <a:ext cx="320675" cy="221615"/>
            <a:chOff x="5839777" y="1726501"/>
            <a:chExt cx="320675" cy="221615"/>
          </a:xfrm>
        </p:grpSpPr>
        <p:pic>
          <p:nvPicPr>
            <p:cNvPr id="118" name="object 11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978619" y="1726501"/>
              <a:ext cx="181483" cy="22136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839777" y="1726501"/>
              <a:ext cx="112871" cy="218313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11708" y="1331975"/>
            <a:ext cx="935735" cy="938783"/>
          </a:xfrm>
          <a:prstGeom prst="rect">
            <a:avLst/>
          </a:prstGeom>
        </p:spPr>
      </p:pic>
      <p:sp>
        <p:nvSpPr>
          <p:cNvPr id="121" name="object 121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2" name="object 12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974812" y="6424136"/>
            <a:ext cx="120491" cy="82486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0" y="1056131"/>
            <a:ext cx="10058400" cy="5671185"/>
            <a:chOff x="0" y="1056131"/>
            <a:chExt cx="10058400" cy="5671185"/>
          </a:xfrm>
        </p:grpSpPr>
        <p:pic>
          <p:nvPicPr>
            <p:cNvPr id="124" name="object 12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0" y="1056131"/>
              <a:ext cx="10058400" cy="133502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0" y="2388108"/>
              <a:ext cx="1863851" cy="433882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860804" y="2961131"/>
              <a:ext cx="8197595" cy="376580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6437376" y="1225295"/>
              <a:ext cx="3482340" cy="434340"/>
            </a:xfrm>
            <a:custGeom>
              <a:avLst/>
              <a:gdLst/>
              <a:ahLst/>
              <a:cxnLst/>
              <a:rect l="l" t="t" r="r" b="b"/>
              <a:pathLst>
                <a:path w="3482340" h="434339">
                  <a:moveTo>
                    <a:pt x="3482339" y="434340"/>
                  </a:moveTo>
                  <a:lnTo>
                    <a:pt x="0" y="434340"/>
                  </a:lnTo>
                  <a:lnTo>
                    <a:pt x="0" y="0"/>
                  </a:lnTo>
                  <a:lnTo>
                    <a:pt x="3482339" y="0"/>
                  </a:lnTo>
                  <a:lnTo>
                    <a:pt x="3482339" y="434340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072407" y="1353978"/>
              <a:ext cx="201358" cy="18630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19486" y="1402841"/>
              <a:ext cx="111442" cy="138969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7475118" y="1340268"/>
              <a:ext cx="22860" cy="200025"/>
            </a:xfrm>
            <a:custGeom>
              <a:avLst/>
              <a:gdLst/>
              <a:ahLst/>
              <a:cxnLst/>
              <a:rect l="l" t="t" r="r" b="b"/>
              <a:pathLst>
                <a:path w="22859" h="200025">
                  <a:moveTo>
                    <a:pt x="22860" y="1524"/>
                  </a:moveTo>
                  <a:lnTo>
                    <a:pt x="21336" y="1524"/>
                  </a:lnTo>
                  <a:lnTo>
                    <a:pt x="2133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3048" y="198501"/>
                  </a:lnTo>
                  <a:lnTo>
                    <a:pt x="4572" y="200025"/>
                  </a:lnTo>
                  <a:lnTo>
                    <a:pt x="18288" y="200025"/>
                  </a:lnTo>
                  <a:lnTo>
                    <a:pt x="19812" y="198501"/>
                  </a:lnTo>
                  <a:lnTo>
                    <a:pt x="22860" y="198501"/>
                  </a:lnTo>
                  <a:lnTo>
                    <a:pt x="2286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523988" y="1367694"/>
              <a:ext cx="83820" cy="174117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7635335" y="1349406"/>
              <a:ext cx="30480" cy="191135"/>
            </a:xfrm>
            <a:custGeom>
              <a:avLst/>
              <a:gdLst/>
              <a:ahLst/>
              <a:cxnLst/>
              <a:rect l="l" t="t" r="r" b="b"/>
              <a:pathLst>
                <a:path w="30479" h="191134">
                  <a:moveTo>
                    <a:pt x="27432" y="187832"/>
                  </a:moveTo>
                  <a:lnTo>
                    <a:pt x="3048" y="187832"/>
                  </a:lnTo>
                  <a:lnTo>
                    <a:pt x="3048" y="56483"/>
                  </a:lnTo>
                  <a:lnTo>
                    <a:pt x="6096" y="53435"/>
                  </a:lnTo>
                  <a:lnTo>
                    <a:pt x="24384" y="53435"/>
                  </a:lnTo>
                  <a:lnTo>
                    <a:pt x="27432" y="56483"/>
                  </a:lnTo>
                  <a:lnTo>
                    <a:pt x="27432" y="187832"/>
                  </a:lnTo>
                  <a:close/>
                </a:path>
                <a:path w="30479" h="191134">
                  <a:moveTo>
                    <a:pt x="25908" y="189356"/>
                  </a:moveTo>
                  <a:lnTo>
                    <a:pt x="4572" y="189356"/>
                  </a:lnTo>
                  <a:lnTo>
                    <a:pt x="4572" y="187832"/>
                  </a:lnTo>
                  <a:lnTo>
                    <a:pt x="25908" y="187832"/>
                  </a:lnTo>
                  <a:lnTo>
                    <a:pt x="25908" y="189356"/>
                  </a:lnTo>
                  <a:close/>
                </a:path>
                <a:path w="30479" h="191134">
                  <a:moveTo>
                    <a:pt x="22860" y="190880"/>
                  </a:moveTo>
                  <a:lnTo>
                    <a:pt x="7620" y="190880"/>
                  </a:lnTo>
                  <a:lnTo>
                    <a:pt x="6096" y="189356"/>
                  </a:lnTo>
                  <a:lnTo>
                    <a:pt x="24384" y="189356"/>
                  </a:lnTo>
                  <a:lnTo>
                    <a:pt x="22860" y="190880"/>
                  </a:lnTo>
                  <a:close/>
                </a:path>
                <a:path w="30479" h="191134">
                  <a:moveTo>
                    <a:pt x="24384" y="27527"/>
                  </a:moveTo>
                  <a:lnTo>
                    <a:pt x="6096" y="27527"/>
                  </a:lnTo>
                  <a:lnTo>
                    <a:pt x="3048" y="24479"/>
                  </a:lnTo>
                  <a:lnTo>
                    <a:pt x="1524" y="22859"/>
                  </a:lnTo>
                  <a:lnTo>
                    <a:pt x="0" y="19811"/>
                  </a:lnTo>
                  <a:lnTo>
                    <a:pt x="0" y="9143"/>
                  </a:lnTo>
                  <a:lnTo>
                    <a:pt x="1524" y="4571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8956" y="4571"/>
                  </a:lnTo>
                  <a:lnTo>
                    <a:pt x="30480" y="7619"/>
                  </a:lnTo>
                  <a:lnTo>
                    <a:pt x="30480" y="19811"/>
                  </a:lnTo>
                  <a:lnTo>
                    <a:pt x="28956" y="22859"/>
                  </a:lnTo>
                  <a:lnTo>
                    <a:pt x="25908" y="24479"/>
                  </a:lnTo>
                  <a:lnTo>
                    <a:pt x="2438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705534" y="1399793"/>
              <a:ext cx="118919" cy="192405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7859547" y="1340268"/>
              <a:ext cx="22860" cy="200025"/>
            </a:xfrm>
            <a:custGeom>
              <a:avLst/>
              <a:gdLst/>
              <a:ahLst/>
              <a:cxnLst/>
              <a:rect l="l" t="t" r="r" b="b"/>
              <a:pathLst>
                <a:path w="22859" h="200025">
                  <a:moveTo>
                    <a:pt x="22860" y="1524"/>
                  </a:moveTo>
                  <a:lnTo>
                    <a:pt x="21336" y="1524"/>
                  </a:lnTo>
                  <a:lnTo>
                    <a:pt x="2133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3048" y="198501"/>
                  </a:lnTo>
                  <a:lnTo>
                    <a:pt x="4572" y="200025"/>
                  </a:lnTo>
                  <a:lnTo>
                    <a:pt x="18288" y="200025"/>
                  </a:lnTo>
                  <a:lnTo>
                    <a:pt x="19812" y="198501"/>
                  </a:lnTo>
                  <a:lnTo>
                    <a:pt x="22860" y="198501"/>
                  </a:lnTo>
                  <a:lnTo>
                    <a:pt x="2286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917615" y="1399794"/>
              <a:ext cx="118912" cy="142017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144826" y="1338738"/>
              <a:ext cx="1151763" cy="20307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188452" y="2388108"/>
              <a:ext cx="1869948" cy="5760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336" y="6424136"/>
            <a:ext cx="118967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38890" y="2559889"/>
            <a:ext cx="8803005" cy="2663825"/>
            <a:chOff x="738890" y="2559889"/>
            <a:chExt cx="8803005" cy="26638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890" y="2559889"/>
              <a:ext cx="8223356" cy="26632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99403" y="3810000"/>
              <a:ext cx="3642360" cy="789940"/>
            </a:xfrm>
            <a:custGeom>
              <a:avLst/>
              <a:gdLst/>
              <a:ahLst/>
              <a:cxnLst/>
              <a:rect l="l" t="t" r="r" b="b"/>
              <a:pathLst>
                <a:path w="3642359" h="789939">
                  <a:moveTo>
                    <a:pt x="3642360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642360" y="0"/>
                  </a:lnTo>
                  <a:lnTo>
                    <a:pt x="3642360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7419" y="3923442"/>
              <a:ext cx="968692" cy="2030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5267" y="3984497"/>
              <a:ext cx="192214" cy="1404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1009" y="3984498"/>
              <a:ext cx="129730" cy="1420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6648" y="3924966"/>
              <a:ext cx="118967" cy="2015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0763" y="3984497"/>
              <a:ext cx="117443" cy="14201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784783" y="3923448"/>
              <a:ext cx="23495" cy="201930"/>
            </a:xfrm>
            <a:custGeom>
              <a:avLst/>
              <a:gdLst/>
              <a:ahLst/>
              <a:cxnLst/>
              <a:rect l="l" t="t" r="r" b="b"/>
              <a:pathLst>
                <a:path w="23495" h="201929">
                  <a:moveTo>
                    <a:pt x="19900" y="199923"/>
                  </a:moveTo>
                  <a:lnTo>
                    <a:pt x="4572" y="199923"/>
                  </a:lnTo>
                  <a:lnTo>
                    <a:pt x="6096" y="201549"/>
                  </a:lnTo>
                  <a:lnTo>
                    <a:pt x="18376" y="201549"/>
                  </a:lnTo>
                  <a:lnTo>
                    <a:pt x="19900" y="199923"/>
                  </a:lnTo>
                  <a:close/>
                </a:path>
                <a:path w="23495" h="201929">
                  <a:moveTo>
                    <a:pt x="22948" y="2565"/>
                  </a:moveTo>
                  <a:lnTo>
                    <a:pt x="21844" y="2565"/>
                  </a:lnTo>
                  <a:lnTo>
                    <a:pt x="21844" y="1295"/>
                  </a:lnTo>
                  <a:lnTo>
                    <a:pt x="18148" y="1295"/>
                  </a:lnTo>
                  <a:lnTo>
                    <a:pt x="16852" y="0"/>
                  </a:lnTo>
                  <a:lnTo>
                    <a:pt x="7620" y="0"/>
                  </a:lnTo>
                  <a:lnTo>
                    <a:pt x="6324" y="1295"/>
                  </a:lnTo>
                  <a:lnTo>
                    <a:pt x="1524" y="1295"/>
                  </a:lnTo>
                  <a:lnTo>
                    <a:pt x="1524" y="2565"/>
                  </a:lnTo>
                  <a:lnTo>
                    <a:pt x="0" y="2565"/>
                  </a:lnTo>
                  <a:lnTo>
                    <a:pt x="0" y="198145"/>
                  </a:lnTo>
                  <a:lnTo>
                    <a:pt x="1524" y="198145"/>
                  </a:lnTo>
                  <a:lnTo>
                    <a:pt x="1524" y="199415"/>
                  </a:lnTo>
                  <a:lnTo>
                    <a:pt x="22567" y="199415"/>
                  </a:lnTo>
                  <a:lnTo>
                    <a:pt x="22567" y="198145"/>
                  </a:lnTo>
                  <a:lnTo>
                    <a:pt x="22948" y="198145"/>
                  </a:lnTo>
                  <a:lnTo>
                    <a:pt x="22948" y="2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9085" y="3923442"/>
              <a:ext cx="1504187" cy="2518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4964" y="4338637"/>
              <a:ext cx="111347" cy="1404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99839" y="4337113"/>
              <a:ext cx="91535" cy="14201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21854" y="4286821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19907" y="53435"/>
                  </a:moveTo>
                  <a:lnTo>
                    <a:pt x="10763" y="53435"/>
                  </a:lnTo>
                  <a:lnTo>
                    <a:pt x="12287" y="51815"/>
                  </a:lnTo>
                  <a:lnTo>
                    <a:pt x="18383" y="51815"/>
                  </a:lnTo>
                  <a:lnTo>
                    <a:pt x="19907" y="53435"/>
                  </a:lnTo>
                  <a:close/>
                </a:path>
                <a:path w="29209" h="191135">
                  <a:moveTo>
                    <a:pt x="24479" y="189261"/>
                  </a:moveTo>
                  <a:lnTo>
                    <a:pt x="4572" y="189261"/>
                  </a:lnTo>
                  <a:lnTo>
                    <a:pt x="3048" y="187737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24479" y="53435"/>
                  </a:lnTo>
                  <a:lnTo>
                    <a:pt x="26003" y="54959"/>
                  </a:lnTo>
                  <a:lnTo>
                    <a:pt x="26003" y="187737"/>
                  </a:lnTo>
                  <a:lnTo>
                    <a:pt x="24479" y="189261"/>
                  </a:lnTo>
                  <a:close/>
                </a:path>
                <a:path w="29209" h="191135">
                  <a:moveTo>
                    <a:pt x="19907" y="190785"/>
                  </a:moveTo>
                  <a:lnTo>
                    <a:pt x="9239" y="190785"/>
                  </a:lnTo>
                  <a:lnTo>
                    <a:pt x="7620" y="189261"/>
                  </a:lnTo>
                  <a:lnTo>
                    <a:pt x="21431" y="189261"/>
                  </a:lnTo>
                  <a:lnTo>
                    <a:pt x="19907" y="190785"/>
                  </a:lnTo>
                  <a:close/>
                </a:path>
                <a:path w="29209" h="191135">
                  <a:moveTo>
                    <a:pt x="24479" y="27431"/>
                  </a:moveTo>
                  <a:lnTo>
                    <a:pt x="4572" y="27431"/>
                  </a:lnTo>
                  <a:lnTo>
                    <a:pt x="3048" y="24383"/>
                  </a:lnTo>
                  <a:lnTo>
                    <a:pt x="1524" y="22859"/>
                  </a:lnTo>
                  <a:lnTo>
                    <a:pt x="0" y="19812"/>
                  </a:lnTo>
                  <a:lnTo>
                    <a:pt x="0" y="7619"/>
                  </a:lnTo>
                  <a:lnTo>
                    <a:pt x="1524" y="4571"/>
                  </a:lnTo>
                  <a:lnTo>
                    <a:pt x="3048" y="3047"/>
                  </a:lnTo>
                  <a:lnTo>
                    <a:pt x="4572" y="0"/>
                  </a:lnTo>
                  <a:lnTo>
                    <a:pt x="24479" y="0"/>
                  </a:lnTo>
                  <a:lnTo>
                    <a:pt x="26003" y="3047"/>
                  </a:lnTo>
                  <a:lnTo>
                    <a:pt x="27527" y="4571"/>
                  </a:lnTo>
                  <a:lnTo>
                    <a:pt x="29051" y="7619"/>
                  </a:lnTo>
                  <a:lnTo>
                    <a:pt x="29051" y="18288"/>
                  </a:lnTo>
                  <a:lnTo>
                    <a:pt x="27527" y="22859"/>
                  </a:lnTo>
                  <a:lnTo>
                    <a:pt x="26003" y="24383"/>
                  </a:lnTo>
                  <a:lnTo>
                    <a:pt x="2447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0530" y="4337113"/>
              <a:ext cx="111347" cy="1404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0928" y="4337113"/>
              <a:ext cx="122015" cy="19088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5334" y="4305109"/>
              <a:ext cx="83915" cy="1741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39171" y="4337113"/>
              <a:ext cx="118858" cy="1420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83937" y="4305109"/>
              <a:ext cx="187642" cy="1741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0067" y="4337113"/>
              <a:ext cx="91535" cy="1420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76191" y="4305109"/>
              <a:ext cx="221061" cy="174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336" y="6425660"/>
            <a:ext cx="115919" cy="809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714" y="2459066"/>
            <a:ext cx="8315424" cy="309036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336" y="6424136"/>
            <a:ext cx="117443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070" y="1253712"/>
            <a:ext cx="7705800" cy="247703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29020" y="3238500"/>
            <a:ext cx="8591550" cy="3118485"/>
            <a:chOff x="1129020" y="3238500"/>
            <a:chExt cx="8591550" cy="31184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9020" y="3873416"/>
              <a:ext cx="7705076" cy="24831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73951" y="3238500"/>
              <a:ext cx="3246120" cy="789940"/>
            </a:xfrm>
            <a:custGeom>
              <a:avLst/>
              <a:gdLst/>
              <a:ahLst/>
              <a:cxnLst/>
              <a:rect l="l" t="t" r="r" b="b"/>
              <a:pathLst>
                <a:path w="3246120" h="789939">
                  <a:moveTo>
                    <a:pt x="3246119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6603" y="3364610"/>
              <a:ext cx="160210" cy="1863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5770" y="3364611"/>
              <a:ext cx="114490" cy="1863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58354" y="3364623"/>
              <a:ext cx="24765" cy="186690"/>
            </a:xfrm>
            <a:custGeom>
              <a:avLst/>
              <a:gdLst/>
              <a:ahLst/>
              <a:cxnLst/>
              <a:rect l="l" t="t" r="r" b="b"/>
              <a:pathLst>
                <a:path w="24765" h="186689">
                  <a:moveTo>
                    <a:pt x="24384" y="1524"/>
                  </a:moveTo>
                  <a:lnTo>
                    <a:pt x="21336" y="1524"/>
                  </a:lnTo>
                  <a:lnTo>
                    <a:pt x="21336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84785"/>
                  </a:lnTo>
                  <a:lnTo>
                    <a:pt x="1524" y="184785"/>
                  </a:lnTo>
                  <a:lnTo>
                    <a:pt x="1524" y="186309"/>
                  </a:lnTo>
                  <a:lnTo>
                    <a:pt x="21336" y="186309"/>
                  </a:lnTo>
                  <a:lnTo>
                    <a:pt x="22860" y="184785"/>
                  </a:lnTo>
                  <a:lnTo>
                    <a:pt x="24384" y="184785"/>
                  </a:lnTo>
                  <a:lnTo>
                    <a:pt x="2438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0375" y="3349370"/>
              <a:ext cx="225728" cy="2045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1266" y="3411950"/>
              <a:ext cx="74771" cy="1389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99969" y="3378422"/>
              <a:ext cx="231821" cy="1755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2270" y="3350895"/>
              <a:ext cx="111442" cy="2000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7241" y="3411950"/>
              <a:ext cx="118967" cy="1420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62880" y="3411950"/>
              <a:ext cx="74676" cy="13896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3662" y="3364611"/>
              <a:ext cx="201453" cy="1863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5408" y="3364610"/>
              <a:ext cx="96107" cy="1863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76648" y="3703605"/>
              <a:ext cx="1244822" cy="251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336" y="6424136"/>
            <a:ext cx="115919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4557" y="2444787"/>
            <a:ext cx="7706397" cy="293131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420611" y="1592580"/>
            <a:ext cx="3246120" cy="789940"/>
            <a:chOff x="6420611" y="1592580"/>
            <a:chExt cx="3246120" cy="789940"/>
          </a:xfrm>
        </p:grpSpPr>
        <p:sp>
          <p:nvSpPr>
            <p:cNvPr id="7" name="object 7"/>
            <p:cNvSpPr/>
            <p:nvPr/>
          </p:nvSpPr>
          <p:spPr>
            <a:xfrm>
              <a:off x="6420611" y="1592580"/>
              <a:ext cx="3246120" cy="789940"/>
            </a:xfrm>
            <a:custGeom>
              <a:avLst/>
              <a:gdLst/>
              <a:ahLst/>
              <a:cxnLst/>
              <a:rect l="l" t="t" r="r" b="b"/>
              <a:pathLst>
                <a:path w="3246120" h="789939">
                  <a:moveTo>
                    <a:pt x="3246119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6311" y="1718881"/>
              <a:ext cx="160115" cy="1877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7002" y="1720405"/>
              <a:ext cx="112871" cy="1862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407973" y="1718881"/>
              <a:ext cx="24765" cy="187960"/>
            </a:xfrm>
            <a:custGeom>
              <a:avLst/>
              <a:gdLst/>
              <a:ahLst/>
              <a:cxnLst/>
              <a:rect l="l" t="t" r="r" b="b"/>
              <a:pathLst>
                <a:path w="24765" h="187960">
                  <a:moveTo>
                    <a:pt x="18383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16859" y="0"/>
                  </a:lnTo>
                  <a:lnTo>
                    <a:pt x="18383" y="1524"/>
                  </a:lnTo>
                  <a:close/>
                </a:path>
                <a:path w="24765" h="187960">
                  <a:moveTo>
                    <a:pt x="22955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22955" y="1524"/>
                  </a:lnTo>
                  <a:lnTo>
                    <a:pt x="22955" y="3048"/>
                  </a:lnTo>
                  <a:close/>
                </a:path>
                <a:path w="24765" h="187960">
                  <a:moveTo>
                    <a:pt x="22955" y="186213"/>
                  </a:moveTo>
                  <a:lnTo>
                    <a:pt x="1524" y="186213"/>
                  </a:lnTo>
                  <a:lnTo>
                    <a:pt x="0" y="184689"/>
                  </a:lnTo>
                  <a:lnTo>
                    <a:pt x="0" y="3048"/>
                  </a:lnTo>
                  <a:lnTo>
                    <a:pt x="24479" y="3048"/>
                  </a:lnTo>
                  <a:lnTo>
                    <a:pt x="24479" y="184689"/>
                  </a:lnTo>
                  <a:lnTo>
                    <a:pt x="22955" y="186213"/>
                  </a:lnTo>
                  <a:close/>
                </a:path>
                <a:path w="24765" h="187960">
                  <a:moveTo>
                    <a:pt x="19907" y="187737"/>
                  </a:moveTo>
                  <a:lnTo>
                    <a:pt x="4572" y="187737"/>
                  </a:lnTo>
                  <a:lnTo>
                    <a:pt x="3048" y="186213"/>
                  </a:lnTo>
                  <a:lnTo>
                    <a:pt x="21431" y="186213"/>
                  </a:lnTo>
                  <a:lnTo>
                    <a:pt x="19907" y="187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0083" y="1705165"/>
              <a:ext cx="219533" cy="2029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3258" y="1766220"/>
              <a:ext cx="76295" cy="1403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3578" y="1734121"/>
              <a:ext cx="230205" cy="1740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5882" y="1706689"/>
              <a:ext cx="109823" cy="1999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50812" y="1766220"/>
              <a:ext cx="119007" cy="1419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04871" y="1766220"/>
              <a:ext cx="76295" cy="1403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275" y="1720405"/>
              <a:ext cx="201358" cy="18621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28925" y="1718881"/>
              <a:ext cx="96107" cy="1862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3308" y="2059305"/>
              <a:ext cx="1243298" cy="251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6131"/>
            <a:ext cx="10058400" cy="5671185"/>
            <a:chOff x="0" y="1056131"/>
            <a:chExt cx="10058400" cy="5671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6336" y="6425660"/>
              <a:ext cx="118967" cy="809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1"/>
              <a:ext cx="10058400" cy="34152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87823"/>
              <a:ext cx="10058400" cy="20391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5904" y="1937003"/>
              <a:ext cx="8555990" cy="1374775"/>
            </a:xfrm>
            <a:custGeom>
              <a:avLst/>
              <a:gdLst/>
              <a:ahLst/>
              <a:cxnLst/>
              <a:rect l="l" t="t" r="r" b="b"/>
              <a:pathLst>
                <a:path w="8555990" h="1374775">
                  <a:moveTo>
                    <a:pt x="8555735" y="1374647"/>
                  </a:moveTo>
                  <a:lnTo>
                    <a:pt x="0" y="1374647"/>
                  </a:lnTo>
                  <a:lnTo>
                    <a:pt x="0" y="0"/>
                  </a:lnTo>
                  <a:lnTo>
                    <a:pt x="8555735" y="0"/>
                  </a:lnTo>
                  <a:lnTo>
                    <a:pt x="8555735" y="1374647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109" y="2150935"/>
              <a:ext cx="152590" cy="2457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73559" y="2152459"/>
              <a:ext cx="158750" cy="244475"/>
            </a:xfrm>
            <a:custGeom>
              <a:avLst/>
              <a:gdLst/>
              <a:ahLst/>
              <a:cxnLst/>
              <a:rect l="l" t="t" r="r" b="b"/>
              <a:pathLst>
                <a:path w="158750" h="244475">
                  <a:moveTo>
                    <a:pt x="24384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158750" h="244475">
                  <a:moveTo>
                    <a:pt x="152590" y="1524"/>
                  </a:moveTo>
                  <a:lnTo>
                    <a:pt x="134302" y="1524"/>
                  </a:lnTo>
                  <a:lnTo>
                    <a:pt x="137350" y="0"/>
                  </a:lnTo>
                  <a:lnTo>
                    <a:pt x="149542" y="0"/>
                  </a:lnTo>
                  <a:lnTo>
                    <a:pt x="152590" y="1524"/>
                  </a:lnTo>
                  <a:close/>
                </a:path>
                <a:path w="158750" h="244475">
                  <a:moveTo>
                    <a:pt x="70199" y="242697"/>
                  </a:moveTo>
                  <a:lnTo>
                    <a:pt x="44291" y="242697"/>
                  </a:lnTo>
                  <a:lnTo>
                    <a:pt x="42767" y="241173"/>
                  </a:lnTo>
                  <a:lnTo>
                    <a:pt x="42767" y="236601"/>
                  </a:lnTo>
                  <a:lnTo>
                    <a:pt x="44291" y="235077"/>
                  </a:lnTo>
                  <a:lnTo>
                    <a:pt x="67151" y="177069"/>
                  </a:lnTo>
                  <a:lnTo>
                    <a:pt x="65627" y="177069"/>
                  </a:lnTo>
                  <a:lnTo>
                    <a:pt x="61055" y="172497"/>
                  </a:lnTo>
                  <a:lnTo>
                    <a:pt x="61055" y="170973"/>
                  </a:lnTo>
                  <a:lnTo>
                    <a:pt x="1524" y="12192"/>
                  </a:lnTo>
                  <a:lnTo>
                    <a:pt x="1524" y="9144"/>
                  </a:lnTo>
                  <a:lnTo>
                    <a:pt x="0" y="7619"/>
                  </a:lnTo>
                  <a:lnTo>
                    <a:pt x="0" y="4571"/>
                  </a:lnTo>
                  <a:lnTo>
                    <a:pt x="3048" y="1524"/>
                  </a:lnTo>
                  <a:lnTo>
                    <a:pt x="30575" y="1524"/>
                  </a:lnTo>
                  <a:lnTo>
                    <a:pt x="32099" y="3048"/>
                  </a:lnTo>
                  <a:lnTo>
                    <a:pt x="32099" y="4571"/>
                  </a:lnTo>
                  <a:lnTo>
                    <a:pt x="33623" y="6095"/>
                  </a:lnTo>
                  <a:lnTo>
                    <a:pt x="33623" y="7619"/>
                  </a:lnTo>
                  <a:lnTo>
                    <a:pt x="80867" y="140493"/>
                  </a:lnTo>
                  <a:lnTo>
                    <a:pt x="110837" y="140493"/>
                  </a:lnTo>
                  <a:lnTo>
                    <a:pt x="97631" y="177069"/>
                  </a:lnTo>
                  <a:lnTo>
                    <a:pt x="76295" y="238125"/>
                  </a:lnTo>
                  <a:lnTo>
                    <a:pt x="73247" y="241173"/>
                  </a:lnTo>
                  <a:lnTo>
                    <a:pt x="70199" y="242697"/>
                  </a:lnTo>
                  <a:close/>
                </a:path>
                <a:path w="158750" h="244475">
                  <a:moveTo>
                    <a:pt x="110837" y="140493"/>
                  </a:moveTo>
                  <a:lnTo>
                    <a:pt x="82391" y="140493"/>
                  </a:lnTo>
                  <a:lnTo>
                    <a:pt x="128206" y="7619"/>
                  </a:lnTo>
                  <a:lnTo>
                    <a:pt x="128206" y="4571"/>
                  </a:lnTo>
                  <a:lnTo>
                    <a:pt x="131254" y="1524"/>
                  </a:lnTo>
                  <a:lnTo>
                    <a:pt x="155638" y="1524"/>
                  </a:lnTo>
                  <a:lnTo>
                    <a:pt x="157162" y="3048"/>
                  </a:lnTo>
                  <a:lnTo>
                    <a:pt x="158686" y="3048"/>
                  </a:lnTo>
                  <a:lnTo>
                    <a:pt x="158686" y="9144"/>
                  </a:lnTo>
                  <a:lnTo>
                    <a:pt x="157162" y="12192"/>
                  </a:lnTo>
                  <a:lnTo>
                    <a:pt x="110837" y="140493"/>
                  </a:lnTo>
                  <a:close/>
                </a:path>
                <a:path w="158750" h="244475">
                  <a:moveTo>
                    <a:pt x="62579" y="244221"/>
                  </a:moveTo>
                  <a:lnTo>
                    <a:pt x="48863" y="244221"/>
                  </a:lnTo>
                  <a:lnTo>
                    <a:pt x="47339" y="242697"/>
                  </a:lnTo>
                  <a:lnTo>
                    <a:pt x="67151" y="242697"/>
                  </a:lnTo>
                  <a:lnTo>
                    <a:pt x="62579" y="2442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8342" y="2071497"/>
              <a:ext cx="2875597" cy="3251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9942" y="2073020"/>
              <a:ext cx="2041064" cy="3236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67168" y="2598241"/>
              <a:ext cx="8122284" cy="595630"/>
            </a:xfrm>
            <a:custGeom>
              <a:avLst/>
              <a:gdLst/>
              <a:ahLst/>
              <a:cxnLst/>
              <a:rect l="l" t="t" r="r" b="b"/>
              <a:pathLst>
                <a:path w="8122284" h="595630">
                  <a:moveTo>
                    <a:pt x="317373" y="401574"/>
                  </a:moveTo>
                  <a:lnTo>
                    <a:pt x="315849" y="398526"/>
                  </a:lnTo>
                  <a:lnTo>
                    <a:pt x="315849" y="397002"/>
                  </a:lnTo>
                  <a:lnTo>
                    <a:pt x="314325" y="395478"/>
                  </a:lnTo>
                  <a:lnTo>
                    <a:pt x="314325" y="393954"/>
                  </a:lnTo>
                  <a:lnTo>
                    <a:pt x="312801" y="392328"/>
                  </a:lnTo>
                  <a:lnTo>
                    <a:pt x="305079" y="392328"/>
                  </a:lnTo>
                  <a:lnTo>
                    <a:pt x="300507" y="393954"/>
                  </a:lnTo>
                  <a:lnTo>
                    <a:pt x="282219" y="407670"/>
                  </a:lnTo>
                  <a:lnTo>
                    <a:pt x="273075" y="412242"/>
                  </a:lnTo>
                  <a:lnTo>
                    <a:pt x="228955" y="430352"/>
                  </a:lnTo>
                  <a:lnTo>
                    <a:pt x="193738" y="433578"/>
                  </a:lnTo>
                  <a:lnTo>
                    <a:pt x="179158" y="432765"/>
                  </a:lnTo>
                  <a:lnTo>
                    <a:pt x="138874" y="422910"/>
                  </a:lnTo>
                  <a:lnTo>
                    <a:pt x="106210" y="399935"/>
                  </a:lnTo>
                  <a:lnTo>
                    <a:pt x="82956" y="365455"/>
                  </a:lnTo>
                  <a:lnTo>
                    <a:pt x="67716" y="319265"/>
                  </a:lnTo>
                  <a:lnTo>
                    <a:pt x="62572" y="262597"/>
                  </a:lnTo>
                  <a:lnTo>
                    <a:pt x="63144" y="242557"/>
                  </a:lnTo>
                  <a:lnTo>
                    <a:pt x="71716" y="187833"/>
                  </a:lnTo>
                  <a:lnTo>
                    <a:pt x="90792" y="144868"/>
                  </a:lnTo>
                  <a:lnTo>
                    <a:pt x="117297" y="113157"/>
                  </a:lnTo>
                  <a:lnTo>
                    <a:pt x="151485" y="94119"/>
                  </a:lnTo>
                  <a:lnTo>
                    <a:pt x="192214" y="87058"/>
                  </a:lnTo>
                  <a:lnTo>
                    <a:pt x="205371" y="87363"/>
                  </a:lnTo>
                  <a:lnTo>
                    <a:pt x="247091" y="96596"/>
                  </a:lnTo>
                  <a:lnTo>
                    <a:pt x="270027" y="108394"/>
                  </a:lnTo>
                  <a:lnTo>
                    <a:pt x="276606" y="112026"/>
                  </a:lnTo>
                  <a:lnTo>
                    <a:pt x="288036" y="119316"/>
                  </a:lnTo>
                  <a:lnTo>
                    <a:pt x="292887" y="122110"/>
                  </a:lnTo>
                  <a:lnTo>
                    <a:pt x="297459" y="126771"/>
                  </a:lnTo>
                  <a:lnTo>
                    <a:pt x="302031" y="129819"/>
                  </a:lnTo>
                  <a:lnTo>
                    <a:pt x="306603" y="129819"/>
                  </a:lnTo>
                  <a:lnTo>
                    <a:pt x="308127" y="128295"/>
                  </a:lnTo>
                  <a:lnTo>
                    <a:pt x="309753" y="128295"/>
                  </a:lnTo>
                  <a:lnTo>
                    <a:pt x="312801" y="125247"/>
                  </a:lnTo>
                  <a:lnTo>
                    <a:pt x="312801" y="123723"/>
                  </a:lnTo>
                  <a:lnTo>
                    <a:pt x="314325" y="120586"/>
                  </a:lnTo>
                  <a:lnTo>
                    <a:pt x="314325" y="117538"/>
                  </a:lnTo>
                  <a:lnTo>
                    <a:pt x="315849" y="114490"/>
                  </a:lnTo>
                  <a:lnTo>
                    <a:pt x="315849" y="90106"/>
                  </a:lnTo>
                  <a:lnTo>
                    <a:pt x="314325" y="87058"/>
                  </a:lnTo>
                  <a:lnTo>
                    <a:pt x="314325" y="85534"/>
                  </a:lnTo>
                  <a:lnTo>
                    <a:pt x="312801" y="84010"/>
                  </a:lnTo>
                  <a:lnTo>
                    <a:pt x="312801" y="80962"/>
                  </a:lnTo>
                  <a:lnTo>
                    <a:pt x="311277" y="79438"/>
                  </a:lnTo>
                  <a:lnTo>
                    <a:pt x="311277" y="77914"/>
                  </a:lnTo>
                  <a:lnTo>
                    <a:pt x="277266" y="54381"/>
                  </a:lnTo>
                  <a:lnTo>
                    <a:pt x="228879" y="39712"/>
                  </a:lnTo>
                  <a:lnTo>
                    <a:pt x="192214" y="36664"/>
                  </a:lnTo>
                  <a:lnTo>
                    <a:pt x="171056" y="37541"/>
                  </a:lnTo>
                  <a:lnTo>
                    <a:pt x="132156" y="45021"/>
                  </a:lnTo>
                  <a:lnTo>
                    <a:pt x="96939" y="60782"/>
                  </a:lnTo>
                  <a:lnTo>
                    <a:pt x="53428" y="97726"/>
                  </a:lnTo>
                  <a:lnTo>
                    <a:pt x="30708" y="130149"/>
                  </a:lnTo>
                  <a:lnTo>
                    <a:pt x="13716" y="169443"/>
                  </a:lnTo>
                  <a:lnTo>
                    <a:pt x="3429" y="214693"/>
                  </a:lnTo>
                  <a:lnTo>
                    <a:pt x="0" y="265645"/>
                  </a:lnTo>
                  <a:lnTo>
                    <a:pt x="850" y="292036"/>
                  </a:lnTo>
                  <a:lnTo>
                    <a:pt x="7708" y="339077"/>
                  </a:lnTo>
                  <a:lnTo>
                    <a:pt x="20510" y="380060"/>
                  </a:lnTo>
                  <a:lnTo>
                    <a:pt x="39293" y="414413"/>
                  </a:lnTo>
                  <a:lnTo>
                    <a:pt x="77050" y="453085"/>
                  </a:lnTo>
                  <a:lnTo>
                    <a:pt x="126060" y="476478"/>
                  </a:lnTo>
                  <a:lnTo>
                    <a:pt x="164960" y="484390"/>
                  </a:lnTo>
                  <a:lnTo>
                    <a:pt x="186118" y="485482"/>
                  </a:lnTo>
                  <a:lnTo>
                    <a:pt x="198196" y="485203"/>
                  </a:lnTo>
                  <a:lnTo>
                    <a:pt x="241935" y="478358"/>
                  </a:lnTo>
                  <a:lnTo>
                    <a:pt x="283171" y="461860"/>
                  </a:lnTo>
                  <a:lnTo>
                    <a:pt x="294411" y="455002"/>
                  </a:lnTo>
                  <a:lnTo>
                    <a:pt x="302031" y="450430"/>
                  </a:lnTo>
                  <a:lnTo>
                    <a:pt x="306603" y="447382"/>
                  </a:lnTo>
                  <a:lnTo>
                    <a:pt x="309753" y="445770"/>
                  </a:lnTo>
                  <a:lnTo>
                    <a:pt x="311277" y="442722"/>
                  </a:lnTo>
                  <a:lnTo>
                    <a:pt x="314325" y="439674"/>
                  </a:lnTo>
                  <a:lnTo>
                    <a:pt x="314325" y="438150"/>
                  </a:lnTo>
                  <a:lnTo>
                    <a:pt x="315849" y="436626"/>
                  </a:lnTo>
                  <a:lnTo>
                    <a:pt x="315849" y="433578"/>
                  </a:lnTo>
                  <a:lnTo>
                    <a:pt x="317373" y="432054"/>
                  </a:lnTo>
                  <a:lnTo>
                    <a:pt x="317373" y="418338"/>
                  </a:lnTo>
                  <a:lnTo>
                    <a:pt x="317373" y="401574"/>
                  </a:lnTo>
                  <a:close/>
                </a:path>
                <a:path w="8122284" h="595630">
                  <a:moveTo>
                    <a:pt x="443953" y="15227"/>
                  </a:moveTo>
                  <a:lnTo>
                    <a:pt x="442429" y="13703"/>
                  </a:lnTo>
                  <a:lnTo>
                    <a:pt x="440905" y="13703"/>
                  </a:lnTo>
                  <a:lnTo>
                    <a:pt x="440905" y="12179"/>
                  </a:lnTo>
                  <a:lnTo>
                    <a:pt x="437857" y="10655"/>
                  </a:lnTo>
                  <a:lnTo>
                    <a:pt x="436333" y="10655"/>
                  </a:lnTo>
                  <a:lnTo>
                    <a:pt x="433285" y="9131"/>
                  </a:lnTo>
                  <a:lnTo>
                    <a:pt x="425665" y="9131"/>
                  </a:lnTo>
                  <a:lnTo>
                    <a:pt x="421093" y="7607"/>
                  </a:lnTo>
                  <a:lnTo>
                    <a:pt x="410425" y="7607"/>
                  </a:lnTo>
                  <a:lnTo>
                    <a:pt x="405853" y="9131"/>
                  </a:lnTo>
                  <a:lnTo>
                    <a:pt x="398132" y="9131"/>
                  </a:lnTo>
                  <a:lnTo>
                    <a:pt x="395084" y="10655"/>
                  </a:lnTo>
                  <a:lnTo>
                    <a:pt x="393560" y="10655"/>
                  </a:lnTo>
                  <a:lnTo>
                    <a:pt x="390512" y="13703"/>
                  </a:lnTo>
                  <a:lnTo>
                    <a:pt x="388988" y="13703"/>
                  </a:lnTo>
                  <a:lnTo>
                    <a:pt x="388988" y="15227"/>
                  </a:lnTo>
                  <a:lnTo>
                    <a:pt x="387464" y="16852"/>
                  </a:lnTo>
                  <a:lnTo>
                    <a:pt x="387464" y="473290"/>
                  </a:lnTo>
                  <a:lnTo>
                    <a:pt x="388988" y="474814"/>
                  </a:lnTo>
                  <a:lnTo>
                    <a:pt x="388988" y="476338"/>
                  </a:lnTo>
                  <a:lnTo>
                    <a:pt x="390512" y="476338"/>
                  </a:lnTo>
                  <a:lnTo>
                    <a:pt x="393560" y="479386"/>
                  </a:lnTo>
                  <a:lnTo>
                    <a:pt x="395084" y="479386"/>
                  </a:lnTo>
                  <a:lnTo>
                    <a:pt x="398132" y="480910"/>
                  </a:lnTo>
                  <a:lnTo>
                    <a:pt x="433285" y="480910"/>
                  </a:lnTo>
                  <a:lnTo>
                    <a:pt x="436333" y="479386"/>
                  </a:lnTo>
                  <a:lnTo>
                    <a:pt x="437857" y="479386"/>
                  </a:lnTo>
                  <a:lnTo>
                    <a:pt x="440905" y="477862"/>
                  </a:lnTo>
                  <a:lnTo>
                    <a:pt x="443953" y="474814"/>
                  </a:lnTo>
                  <a:lnTo>
                    <a:pt x="443953" y="15227"/>
                  </a:lnTo>
                  <a:close/>
                </a:path>
                <a:path w="8122284" h="595630">
                  <a:moveTo>
                    <a:pt x="776465" y="265645"/>
                  </a:moveTo>
                  <a:lnTo>
                    <a:pt x="773252" y="227634"/>
                  </a:lnTo>
                  <a:lnTo>
                    <a:pt x="755586" y="188277"/>
                  </a:lnTo>
                  <a:lnTo>
                    <a:pt x="723315" y="162750"/>
                  </a:lnTo>
                  <a:lnTo>
                    <a:pt x="672312" y="151701"/>
                  </a:lnTo>
                  <a:lnTo>
                    <a:pt x="655980" y="151155"/>
                  </a:lnTo>
                  <a:lnTo>
                    <a:pt x="647712" y="151422"/>
                  </a:lnTo>
                  <a:lnTo>
                    <a:pt x="639025" y="152107"/>
                  </a:lnTo>
                  <a:lnTo>
                    <a:pt x="630047" y="153085"/>
                  </a:lnTo>
                  <a:lnTo>
                    <a:pt x="620928" y="154203"/>
                  </a:lnTo>
                  <a:lnTo>
                    <a:pt x="612952" y="156273"/>
                  </a:lnTo>
                  <a:lnTo>
                    <a:pt x="605104" y="158203"/>
                  </a:lnTo>
                  <a:lnTo>
                    <a:pt x="597522" y="160413"/>
                  </a:lnTo>
                  <a:lnTo>
                    <a:pt x="590346" y="163347"/>
                  </a:lnTo>
                  <a:lnTo>
                    <a:pt x="582879" y="165658"/>
                  </a:lnTo>
                  <a:lnTo>
                    <a:pt x="576249" y="168109"/>
                  </a:lnTo>
                  <a:lnTo>
                    <a:pt x="570204" y="170853"/>
                  </a:lnTo>
                  <a:lnTo>
                    <a:pt x="564438" y="174015"/>
                  </a:lnTo>
                  <a:lnTo>
                    <a:pt x="556818" y="177063"/>
                  </a:lnTo>
                  <a:lnTo>
                    <a:pt x="552246" y="181724"/>
                  </a:lnTo>
                  <a:lnTo>
                    <a:pt x="549198" y="183248"/>
                  </a:lnTo>
                  <a:lnTo>
                    <a:pt x="543102" y="189344"/>
                  </a:lnTo>
                  <a:lnTo>
                    <a:pt x="543102" y="193916"/>
                  </a:lnTo>
                  <a:lnTo>
                    <a:pt x="541680" y="196773"/>
                  </a:lnTo>
                  <a:lnTo>
                    <a:pt x="541578" y="215252"/>
                  </a:lnTo>
                  <a:lnTo>
                    <a:pt x="543102" y="218300"/>
                  </a:lnTo>
                  <a:lnTo>
                    <a:pt x="543102" y="221348"/>
                  </a:lnTo>
                  <a:lnTo>
                    <a:pt x="546150" y="224396"/>
                  </a:lnTo>
                  <a:lnTo>
                    <a:pt x="546150" y="225920"/>
                  </a:lnTo>
                  <a:lnTo>
                    <a:pt x="547674" y="227444"/>
                  </a:lnTo>
                  <a:lnTo>
                    <a:pt x="555294" y="227444"/>
                  </a:lnTo>
                  <a:lnTo>
                    <a:pt x="559866" y="225920"/>
                  </a:lnTo>
                  <a:lnTo>
                    <a:pt x="564438" y="222872"/>
                  </a:lnTo>
                  <a:lnTo>
                    <a:pt x="570534" y="219824"/>
                  </a:lnTo>
                  <a:lnTo>
                    <a:pt x="578154" y="216776"/>
                  </a:lnTo>
                  <a:lnTo>
                    <a:pt x="585774" y="212204"/>
                  </a:lnTo>
                  <a:lnTo>
                    <a:pt x="592074" y="209042"/>
                  </a:lnTo>
                  <a:lnTo>
                    <a:pt x="631977" y="198107"/>
                  </a:lnTo>
                  <a:lnTo>
                    <a:pt x="651408" y="196964"/>
                  </a:lnTo>
                  <a:lnTo>
                    <a:pt x="660476" y="197256"/>
                  </a:lnTo>
                  <a:lnTo>
                    <a:pt x="700862" y="210972"/>
                  </a:lnTo>
                  <a:lnTo>
                    <a:pt x="704837" y="215252"/>
                  </a:lnTo>
                  <a:lnTo>
                    <a:pt x="710933" y="221348"/>
                  </a:lnTo>
                  <a:lnTo>
                    <a:pt x="715505" y="228968"/>
                  </a:lnTo>
                  <a:lnTo>
                    <a:pt x="717029" y="236689"/>
                  </a:lnTo>
                  <a:lnTo>
                    <a:pt x="719035" y="243827"/>
                  </a:lnTo>
                  <a:lnTo>
                    <a:pt x="720458" y="251548"/>
                  </a:lnTo>
                  <a:lnTo>
                    <a:pt x="721321" y="259829"/>
                  </a:lnTo>
                  <a:lnTo>
                    <a:pt x="721512" y="265645"/>
                  </a:lnTo>
                  <a:lnTo>
                    <a:pt x="721601" y="291642"/>
                  </a:lnTo>
                  <a:lnTo>
                    <a:pt x="721601" y="332790"/>
                  </a:lnTo>
                  <a:lnTo>
                    <a:pt x="721601" y="396989"/>
                  </a:lnTo>
                  <a:lnTo>
                    <a:pt x="691349" y="424218"/>
                  </a:lnTo>
                  <a:lnTo>
                    <a:pt x="651878" y="441883"/>
                  </a:lnTo>
                  <a:lnTo>
                    <a:pt x="640740" y="442709"/>
                  </a:lnTo>
                  <a:lnTo>
                    <a:pt x="627875" y="441833"/>
                  </a:lnTo>
                  <a:lnTo>
                    <a:pt x="592658" y="420039"/>
                  </a:lnTo>
                  <a:lnTo>
                    <a:pt x="584250" y="390804"/>
                  </a:lnTo>
                  <a:lnTo>
                    <a:pt x="584377" y="380961"/>
                  </a:lnTo>
                  <a:lnTo>
                    <a:pt x="585774" y="372516"/>
                  </a:lnTo>
                  <a:lnTo>
                    <a:pt x="588822" y="366420"/>
                  </a:lnTo>
                  <a:lnTo>
                    <a:pt x="591870" y="358800"/>
                  </a:lnTo>
                  <a:lnTo>
                    <a:pt x="598068" y="352704"/>
                  </a:lnTo>
                  <a:lnTo>
                    <a:pt x="605688" y="348132"/>
                  </a:lnTo>
                  <a:lnTo>
                    <a:pt x="611682" y="344068"/>
                  </a:lnTo>
                  <a:lnTo>
                    <a:pt x="651789" y="333171"/>
                  </a:lnTo>
                  <a:lnTo>
                    <a:pt x="672744" y="332790"/>
                  </a:lnTo>
                  <a:lnTo>
                    <a:pt x="721601" y="332790"/>
                  </a:lnTo>
                  <a:lnTo>
                    <a:pt x="721601" y="291642"/>
                  </a:lnTo>
                  <a:lnTo>
                    <a:pt x="678840" y="291642"/>
                  </a:lnTo>
                  <a:lnTo>
                    <a:pt x="661974" y="292176"/>
                  </a:lnTo>
                  <a:lnTo>
                    <a:pt x="614832" y="297738"/>
                  </a:lnTo>
                  <a:lnTo>
                    <a:pt x="577456" y="311251"/>
                  </a:lnTo>
                  <a:lnTo>
                    <a:pt x="543064" y="339242"/>
                  </a:lnTo>
                  <a:lnTo>
                    <a:pt x="526935" y="380961"/>
                  </a:lnTo>
                  <a:lnTo>
                    <a:pt x="526338" y="393941"/>
                  </a:lnTo>
                  <a:lnTo>
                    <a:pt x="526897" y="404190"/>
                  </a:lnTo>
                  <a:lnTo>
                    <a:pt x="538581" y="440664"/>
                  </a:lnTo>
                  <a:lnTo>
                    <a:pt x="570344" y="472528"/>
                  </a:lnTo>
                  <a:lnTo>
                    <a:pt x="609104" y="484149"/>
                  </a:lnTo>
                  <a:lnTo>
                    <a:pt x="631596" y="485482"/>
                  </a:lnTo>
                  <a:lnTo>
                    <a:pt x="645261" y="484886"/>
                  </a:lnTo>
                  <a:lnTo>
                    <a:pt x="683412" y="474814"/>
                  </a:lnTo>
                  <a:lnTo>
                    <a:pt x="718654" y="450989"/>
                  </a:lnTo>
                  <a:lnTo>
                    <a:pt x="729221" y="441185"/>
                  </a:lnTo>
                  <a:lnTo>
                    <a:pt x="729221" y="476338"/>
                  </a:lnTo>
                  <a:lnTo>
                    <a:pt x="732269" y="479386"/>
                  </a:lnTo>
                  <a:lnTo>
                    <a:pt x="735317" y="479386"/>
                  </a:lnTo>
                  <a:lnTo>
                    <a:pt x="738365" y="480910"/>
                  </a:lnTo>
                  <a:lnTo>
                    <a:pt x="765797" y="480910"/>
                  </a:lnTo>
                  <a:lnTo>
                    <a:pt x="768845" y="479386"/>
                  </a:lnTo>
                  <a:lnTo>
                    <a:pt x="771893" y="479386"/>
                  </a:lnTo>
                  <a:lnTo>
                    <a:pt x="776465" y="474814"/>
                  </a:lnTo>
                  <a:lnTo>
                    <a:pt x="776465" y="441185"/>
                  </a:lnTo>
                  <a:lnTo>
                    <a:pt x="776465" y="332790"/>
                  </a:lnTo>
                  <a:lnTo>
                    <a:pt x="776465" y="265645"/>
                  </a:lnTo>
                  <a:close/>
                </a:path>
                <a:path w="8122284" h="595630">
                  <a:moveTo>
                    <a:pt x="1069467" y="387756"/>
                  </a:moveTo>
                  <a:lnTo>
                    <a:pt x="1059573" y="347611"/>
                  </a:lnTo>
                  <a:lnTo>
                    <a:pt x="1027430" y="316674"/>
                  </a:lnTo>
                  <a:lnTo>
                    <a:pt x="993165" y="299262"/>
                  </a:lnTo>
                  <a:lnTo>
                    <a:pt x="985431" y="296748"/>
                  </a:lnTo>
                  <a:lnTo>
                    <a:pt x="978103" y="293928"/>
                  </a:lnTo>
                  <a:lnTo>
                    <a:pt x="971054" y="291122"/>
                  </a:lnTo>
                  <a:lnTo>
                    <a:pt x="964120" y="288594"/>
                  </a:lnTo>
                  <a:lnTo>
                    <a:pt x="957516" y="286042"/>
                  </a:lnTo>
                  <a:lnTo>
                    <a:pt x="916876" y="254977"/>
                  </a:lnTo>
                  <a:lnTo>
                    <a:pt x="915352" y="247357"/>
                  </a:lnTo>
                  <a:lnTo>
                    <a:pt x="915352" y="232117"/>
                  </a:lnTo>
                  <a:lnTo>
                    <a:pt x="929068" y="207632"/>
                  </a:lnTo>
                  <a:lnTo>
                    <a:pt x="933640" y="203060"/>
                  </a:lnTo>
                  <a:lnTo>
                    <a:pt x="939736" y="200012"/>
                  </a:lnTo>
                  <a:lnTo>
                    <a:pt x="947356" y="198488"/>
                  </a:lnTo>
                  <a:lnTo>
                    <a:pt x="954976" y="195440"/>
                  </a:lnTo>
                  <a:lnTo>
                    <a:pt x="962596" y="193916"/>
                  </a:lnTo>
                  <a:lnTo>
                    <a:pt x="971829" y="193916"/>
                  </a:lnTo>
                  <a:lnTo>
                    <a:pt x="1008405" y="201536"/>
                  </a:lnTo>
                  <a:lnTo>
                    <a:pt x="1016025" y="203060"/>
                  </a:lnTo>
                  <a:lnTo>
                    <a:pt x="1028217" y="209156"/>
                  </a:lnTo>
                  <a:lnTo>
                    <a:pt x="1032789" y="212204"/>
                  </a:lnTo>
                  <a:lnTo>
                    <a:pt x="1037361" y="213728"/>
                  </a:lnTo>
                  <a:lnTo>
                    <a:pt x="1040409" y="216776"/>
                  </a:lnTo>
                  <a:lnTo>
                    <a:pt x="1043457" y="218300"/>
                  </a:lnTo>
                  <a:lnTo>
                    <a:pt x="1046505" y="218300"/>
                  </a:lnTo>
                  <a:lnTo>
                    <a:pt x="1048029" y="216776"/>
                  </a:lnTo>
                  <a:lnTo>
                    <a:pt x="1049553" y="216776"/>
                  </a:lnTo>
                  <a:lnTo>
                    <a:pt x="1051077" y="215252"/>
                  </a:lnTo>
                  <a:lnTo>
                    <a:pt x="1052601" y="212204"/>
                  </a:lnTo>
                  <a:lnTo>
                    <a:pt x="1052601" y="210680"/>
                  </a:lnTo>
                  <a:lnTo>
                    <a:pt x="1054125" y="209156"/>
                  </a:lnTo>
                  <a:lnTo>
                    <a:pt x="1054125" y="193916"/>
                  </a:lnTo>
                  <a:lnTo>
                    <a:pt x="1054125" y="184772"/>
                  </a:lnTo>
                  <a:lnTo>
                    <a:pt x="1052601" y="181724"/>
                  </a:lnTo>
                  <a:lnTo>
                    <a:pt x="1052601" y="178676"/>
                  </a:lnTo>
                  <a:lnTo>
                    <a:pt x="1051077" y="177063"/>
                  </a:lnTo>
                  <a:lnTo>
                    <a:pt x="1051077" y="175539"/>
                  </a:lnTo>
                  <a:lnTo>
                    <a:pt x="1046505" y="170967"/>
                  </a:lnTo>
                  <a:lnTo>
                    <a:pt x="1040409" y="167919"/>
                  </a:lnTo>
                  <a:lnTo>
                    <a:pt x="1035837" y="164871"/>
                  </a:lnTo>
                  <a:lnTo>
                    <a:pt x="1031265" y="163347"/>
                  </a:lnTo>
                  <a:lnTo>
                    <a:pt x="1025169" y="160299"/>
                  </a:lnTo>
                  <a:lnTo>
                    <a:pt x="1019073" y="158775"/>
                  </a:lnTo>
                  <a:lnTo>
                    <a:pt x="1012977" y="155727"/>
                  </a:lnTo>
                  <a:lnTo>
                    <a:pt x="997737" y="152679"/>
                  </a:lnTo>
                  <a:lnTo>
                    <a:pt x="988593" y="152679"/>
                  </a:lnTo>
                  <a:lnTo>
                    <a:pt x="980973" y="151155"/>
                  </a:lnTo>
                  <a:lnTo>
                    <a:pt x="973353" y="151155"/>
                  </a:lnTo>
                  <a:lnTo>
                    <a:pt x="959891" y="151701"/>
                  </a:lnTo>
                  <a:lnTo>
                    <a:pt x="914514" y="162725"/>
                  </a:lnTo>
                  <a:lnTo>
                    <a:pt x="883107" y="184924"/>
                  </a:lnTo>
                  <a:lnTo>
                    <a:pt x="863434" y="224409"/>
                  </a:lnTo>
                  <a:lnTo>
                    <a:pt x="861910" y="241261"/>
                  </a:lnTo>
                  <a:lnTo>
                    <a:pt x="862215" y="251244"/>
                  </a:lnTo>
                  <a:lnTo>
                    <a:pt x="876058" y="290499"/>
                  </a:lnTo>
                  <a:lnTo>
                    <a:pt x="910780" y="319074"/>
                  </a:lnTo>
                  <a:lnTo>
                    <a:pt x="945921" y="335330"/>
                  </a:lnTo>
                  <a:lnTo>
                    <a:pt x="953071" y="338175"/>
                  </a:lnTo>
                  <a:lnTo>
                    <a:pt x="965644" y="343560"/>
                  </a:lnTo>
                  <a:lnTo>
                    <a:pt x="972502" y="346113"/>
                  </a:lnTo>
                  <a:lnTo>
                    <a:pt x="979055" y="349084"/>
                  </a:lnTo>
                  <a:lnTo>
                    <a:pt x="985024" y="352348"/>
                  </a:lnTo>
                  <a:lnTo>
                    <a:pt x="990117" y="355752"/>
                  </a:lnTo>
                  <a:lnTo>
                    <a:pt x="997737" y="360324"/>
                  </a:lnTo>
                  <a:lnTo>
                    <a:pt x="1003833" y="364896"/>
                  </a:lnTo>
                  <a:lnTo>
                    <a:pt x="1012977" y="377088"/>
                  </a:lnTo>
                  <a:lnTo>
                    <a:pt x="1014501" y="384708"/>
                  </a:lnTo>
                  <a:lnTo>
                    <a:pt x="1014501" y="401561"/>
                  </a:lnTo>
                  <a:lnTo>
                    <a:pt x="1012977" y="407657"/>
                  </a:lnTo>
                  <a:lnTo>
                    <a:pt x="1006881" y="419849"/>
                  </a:lnTo>
                  <a:lnTo>
                    <a:pt x="1002309" y="425945"/>
                  </a:lnTo>
                  <a:lnTo>
                    <a:pt x="997737" y="428993"/>
                  </a:lnTo>
                  <a:lnTo>
                    <a:pt x="991641" y="433565"/>
                  </a:lnTo>
                  <a:lnTo>
                    <a:pt x="951928" y="441185"/>
                  </a:lnTo>
                  <a:lnTo>
                    <a:pt x="942187" y="440905"/>
                  </a:lnTo>
                  <a:lnTo>
                    <a:pt x="904303" y="431850"/>
                  </a:lnTo>
                  <a:lnTo>
                    <a:pt x="892492" y="425945"/>
                  </a:lnTo>
                  <a:lnTo>
                    <a:pt x="880300" y="419849"/>
                  </a:lnTo>
                  <a:lnTo>
                    <a:pt x="875626" y="416801"/>
                  </a:lnTo>
                  <a:lnTo>
                    <a:pt x="866482" y="412229"/>
                  </a:lnTo>
                  <a:lnTo>
                    <a:pt x="860386" y="412229"/>
                  </a:lnTo>
                  <a:lnTo>
                    <a:pt x="860386" y="413753"/>
                  </a:lnTo>
                  <a:lnTo>
                    <a:pt x="858862" y="413753"/>
                  </a:lnTo>
                  <a:lnTo>
                    <a:pt x="857338" y="415277"/>
                  </a:lnTo>
                  <a:lnTo>
                    <a:pt x="857338" y="416801"/>
                  </a:lnTo>
                  <a:lnTo>
                    <a:pt x="855814" y="419849"/>
                  </a:lnTo>
                  <a:lnTo>
                    <a:pt x="855814" y="424421"/>
                  </a:lnTo>
                  <a:lnTo>
                    <a:pt x="854290" y="427469"/>
                  </a:lnTo>
                  <a:lnTo>
                    <a:pt x="854290" y="442709"/>
                  </a:lnTo>
                  <a:lnTo>
                    <a:pt x="855814" y="447382"/>
                  </a:lnTo>
                  <a:lnTo>
                    <a:pt x="855814" y="451954"/>
                  </a:lnTo>
                  <a:lnTo>
                    <a:pt x="857338" y="456526"/>
                  </a:lnTo>
                  <a:lnTo>
                    <a:pt x="858862" y="459574"/>
                  </a:lnTo>
                  <a:lnTo>
                    <a:pt x="861910" y="461098"/>
                  </a:lnTo>
                  <a:lnTo>
                    <a:pt x="863434" y="464146"/>
                  </a:lnTo>
                  <a:lnTo>
                    <a:pt x="868006" y="465670"/>
                  </a:lnTo>
                  <a:lnTo>
                    <a:pt x="874102" y="468718"/>
                  </a:lnTo>
                  <a:lnTo>
                    <a:pt x="878776" y="471766"/>
                  </a:lnTo>
                  <a:lnTo>
                    <a:pt x="884872" y="474814"/>
                  </a:lnTo>
                  <a:lnTo>
                    <a:pt x="894016" y="476338"/>
                  </a:lnTo>
                  <a:lnTo>
                    <a:pt x="899769" y="478383"/>
                  </a:lnTo>
                  <a:lnTo>
                    <a:pt x="905827" y="480148"/>
                  </a:lnTo>
                  <a:lnTo>
                    <a:pt x="950404" y="485482"/>
                  </a:lnTo>
                  <a:lnTo>
                    <a:pt x="963599" y="485178"/>
                  </a:lnTo>
                  <a:lnTo>
                    <a:pt x="1009497" y="475665"/>
                  </a:lnTo>
                  <a:lnTo>
                    <a:pt x="1044816" y="453936"/>
                  </a:lnTo>
                  <a:lnTo>
                    <a:pt x="1054633" y="441185"/>
                  </a:lnTo>
                  <a:lnTo>
                    <a:pt x="1056868" y="437870"/>
                  </a:lnTo>
                  <a:lnTo>
                    <a:pt x="1061745" y="428993"/>
                  </a:lnTo>
                  <a:lnTo>
                    <a:pt x="1064920" y="420217"/>
                  </a:lnTo>
                  <a:lnTo>
                    <a:pt x="1067358" y="410133"/>
                  </a:lnTo>
                  <a:lnTo>
                    <a:pt x="1068908" y="399173"/>
                  </a:lnTo>
                  <a:lnTo>
                    <a:pt x="1069467" y="387756"/>
                  </a:lnTo>
                  <a:close/>
                </a:path>
                <a:path w="8122284" h="595630">
                  <a:moveTo>
                    <a:pt x="1340929" y="387756"/>
                  </a:moveTo>
                  <a:lnTo>
                    <a:pt x="1329829" y="347611"/>
                  </a:lnTo>
                  <a:lnTo>
                    <a:pt x="1298752" y="316674"/>
                  </a:lnTo>
                  <a:lnTo>
                    <a:pt x="1284414" y="309549"/>
                  </a:lnTo>
                  <a:lnTo>
                    <a:pt x="1277112" y="306120"/>
                  </a:lnTo>
                  <a:lnTo>
                    <a:pt x="1270076" y="302691"/>
                  </a:lnTo>
                  <a:lnTo>
                    <a:pt x="1263205" y="299262"/>
                  </a:lnTo>
                  <a:lnTo>
                    <a:pt x="1256322" y="296748"/>
                  </a:lnTo>
                  <a:lnTo>
                    <a:pt x="1242542" y="291122"/>
                  </a:lnTo>
                  <a:lnTo>
                    <a:pt x="1235671" y="288594"/>
                  </a:lnTo>
                  <a:lnTo>
                    <a:pt x="1228191" y="286042"/>
                  </a:lnTo>
                  <a:lnTo>
                    <a:pt x="1221574" y="283032"/>
                  </a:lnTo>
                  <a:lnTo>
                    <a:pt x="1188427" y="254977"/>
                  </a:lnTo>
                  <a:lnTo>
                    <a:pt x="1185379" y="247357"/>
                  </a:lnTo>
                  <a:lnTo>
                    <a:pt x="1185379" y="232117"/>
                  </a:lnTo>
                  <a:lnTo>
                    <a:pt x="1186903" y="225920"/>
                  </a:lnTo>
                  <a:lnTo>
                    <a:pt x="1189951" y="221348"/>
                  </a:lnTo>
                  <a:lnTo>
                    <a:pt x="1191475" y="215252"/>
                  </a:lnTo>
                  <a:lnTo>
                    <a:pt x="1196047" y="210680"/>
                  </a:lnTo>
                  <a:lnTo>
                    <a:pt x="1200619" y="207632"/>
                  </a:lnTo>
                  <a:lnTo>
                    <a:pt x="1205191" y="203060"/>
                  </a:lnTo>
                  <a:lnTo>
                    <a:pt x="1211287" y="200012"/>
                  </a:lnTo>
                  <a:lnTo>
                    <a:pt x="1217383" y="198488"/>
                  </a:lnTo>
                  <a:lnTo>
                    <a:pt x="1223149" y="196494"/>
                  </a:lnTo>
                  <a:lnTo>
                    <a:pt x="1229194" y="195059"/>
                  </a:lnTo>
                  <a:lnTo>
                    <a:pt x="1235811" y="194208"/>
                  </a:lnTo>
                  <a:lnTo>
                    <a:pt x="1243291" y="193916"/>
                  </a:lnTo>
                  <a:lnTo>
                    <a:pt x="1251064" y="194208"/>
                  </a:lnTo>
                  <a:lnTo>
                    <a:pt x="1258239" y="195059"/>
                  </a:lnTo>
                  <a:lnTo>
                    <a:pt x="1264818" y="196494"/>
                  </a:lnTo>
                  <a:lnTo>
                    <a:pt x="1279969" y="201536"/>
                  </a:lnTo>
                  <a:lnTo>
                    <a:pt x="1286065" y="203060"/>
                  </a:lnTo>
                  <a:lnTo>
                    <a:pt x="1307401" y="213728"/>
                  </a:lnTo>
                  <a:lnTo>
                    <a:pt x="1311973" y="216776"/>
                  </a:lnTo>
                  <a:lnTo>
                    <a:pt x="1313497" y="218300"/>
                  </a:lnTo>
                  <a:lnTo>
                    <a:pt x="1318069" y="218300"/>
                  </a:lnTo>
                  <a:lnTo>
                    <a:pt x="1321117" y="215252"/>
                  </a:lnTo>
                  <a:lnTo>
                    <a:pt x="1322641" y="215252"/>
                  </a:lnTo>
                  <a:lnTo>
                    <a:pt x="1322641" y="212204"/>
                  </a:lnTo>
                  <a:lnTo>
                    <a:pt x="1324165" y="210680"/>
                  </a:lnTo>
                  <a:lnTo>
                    <a:pt x="1324165" y="203060"/>
                  </a:lnTo>
                  <a:lnTo>
                    <a:pt x="1325689" y="200012"/>
                  </a:lnTo>
                  <a:lnTo>
                    <a:pt x="1325689" y="193916"/>
                  </a:lnTo>
                  <a:lnTo>
                    <a:pt x="1325689" y="192392"/>
                  </a:lnTo>
                  <a:lnTo>
                    <a:pt x="1324165" y="189344"/>
                  </a:lnTo>
                  <a:lnTo>
                    <a:pt x="1324165" y="180200"/>
                  </a:lnTo>
                  <a:lnTo>
                    <a:pt x="1322641" y="178676"/>
                  </a:lnTo>
                  <a:lnTo>
                    <a:pt x="1322641" y="177063"/>
                  </a:lnTo>
                  <a:lnTo>
                    <a:pt x="1321117" y="175539"/>
                  </a:lnTo>
                  <a:lnTo>
                    <a:pt x="1321117" y="174015"/>
                  </a:lnTo>
                  <a:lnTo>
                    <a:pt x="1319593" y="172491"/>
                  </a:lnTo>
                  <a:lnTo>
                    <a:pt x="1316545" y="170967"/>
                  </a:lnTo>
                  <a:lnTo>
                    <a:pt x="1315021" y="169443"/>
                  </a:lnTo>
                  <a:lnTo>
                    <a:pt x="1310449" y="167919"/>
                  </a:lnTo>
                  <a:lnTo>
                    <a:pt x="1305877" y="164871"/>
                  </a:lnTo>
                  <a:lnTo>
                    <a:pt x="1301305" y="163347"/>
                  </a:lnTo>
                  <a:lnTo>
                    <a:pt x="1296733" y="160299"/>
                  </a:lnTo>
                  <a:lnTo>
                    <a:pt x="1289113" y="158775"/>
                  </a:lnTo>
                  <a:lnTo>
                    <a:pt x="1283017" y="155727"/>
                  </a:lnTo>
                  <a:lnTo>
                    <a:pt x="1267777" y="152679"/>
                  </a:lnTo>
                  <a:lnTo>
                    <a:pt x="1260157" y="152679"/>
                  </a:lnTo>
                  <a:lnTo>
                    <a:pt x="1250911" y="151155"/>
                  </a:lnTo>
                  <a:lnTo>
                    <a:pt x="1243291" y="151155"/>
                  </a:lnTo>
                  <a:lnTo>
                    <a:pt x="1205357" y="155651"/>
                  </a:lnTo>
                  <a:lnTo>
                    <a:pt x="1168158" y="172961"/>
                  </a:lnTo>
                  <a:lnTo>
                    <a:pt x="1139571" y="207632"/>
                  </a:lnTo>
                  <a:lnTo>
                    <a:pt x="1131951" y="241261"/>
                  </a:lnTo>
                  <a:lnTo>
                    <a:pt x="1132497" y="251244"/>
                  </a:lnTo>
                  <a:lnTo>
                    <a:pt x="1147381" y="290499"/>
                  </a:lnTo>
                  <a:lnTo>
                    <a:pt x="1180807" y="319074"/>
                  </a:lnTo>
                  <a:lnTo>
                    <a:pt x="1216621" y="335330"/>
                  </a:lnTo>
                  <a:lnTo>
                    <a:pt x="1230337" y="341020"/>
                  </a:lnTo>
                  <a:lnTo>
                    <a:pt x="1269301" y="360324"/>
                  </a:lnTo>
                  <a:lnTo>
                    <a:pt x="1286065" y="384708"/>
                  </a:lnTo>
                  <a:lnTo>
                    <a:pt x="1286065" y="401561"/>
                  </a:lnTo>
                  <a:lnTo>
                    <a:pt x="1284541" y="407657"/>
                  </a:lnTo>
                  <a:lnTo>
                    <a:pt x="1278445" y="419849"/>
                  </a:lnTo>
                  <a:lnTo>
                    <a:pt x="1273873" y="425945"/>
                  </a:lnTo>
                  <a:lnTo>
                    <a:pt x="1267777" y="428993"/>
                  </a:lnTo>
                  <a:lnTo>
                    <a:pt x="1261681" y="433565"/>
                  </a:lnTo>
                  <a:lnTo>
                    <a:pt x="1221955" y="441185"/>
                  </a:lnTo>
                  <a:lnTo>
                    <a:pt x="1213078" y="440905"/>
                  </a:lnTo>
                  <a:lnTo>
                    <a:pt x="1175092" y="431850"/>
                  </a:lnTo>
                  <a:lnTo>
                    <a:pt x="1164043" y="425945"/>
                  </a:lnTo>
                  <a:lnTo>
                    <a:pt x="1156335" y="422897"/>
                  </a:lnTo>
                  <a:lnTo>
                    <a:pt x="1150239" y="419849"/>
                  </a:lnTo>
                  <a:lnTo>
                    <a:pt x="1141095" y="413753"/>
                  </a:lnTo>
                  <a:lnTo>
                    <a:pt x="1136523" y="412229"/>
                  </a:lnTo>
                  <a:lnTo>
                    <a:pt x="1131951" y="412229"/>
                  </a:lnTo>
                  <a:lnTo>
                    <a:pt x="1130427" y="413753"/>
                  </a:lnTo>
                  <a:lnTo>
                    <a:pt x="1128903" y="413753"/>
                  </a:lnTo>
                  <a:lnTo>
                    <a:pt x="1128903" y="415277"/>
                  </a:lnTo>
                  <a:lnTo>
                    <a:pt x="1127379" y="416801"/>
                  </a:lnTo>
                  <a:lnTo>
                    <a:pt x="1127379" y="419849"/>
                  </a:lnTo>
                  <a:lnTo>
                    <a:pt x="1125855" y="421373"/>
                  </a:lnTo>
                  <a:lnTo>
                    <a:pt x="1125855" y="447382"/>
                  </a:lnTo>
                  <a:lnTo>
                    <a:pt x="1127379" y="451954"/>
                  </a:lnTo>
                  <a:lnTo>
                    <a:pt x="1127379" y="456526"/>
                  </a:lnTo>
                  <a:lnTo>
                    <a:pt x="1134999" y="464146"/>
                  </a:lnTo>
                  <a:lnTo>
                    <a:pt x="1156335" y="474814"/>
                  </a:lnTo>
                  <a:lnTo>
                    <a:pt x="1164043" y="476338"/>
                  </a:lnTo>
                  <a:lnTo>
                    <a:pt x="1170025" y="478383"/>
                  </a:lnTo>
                  <a:lnTo>
                    <a:pt x="1176426" y="480148"/>
                  </a:lnTo>
                  <a:lnTo>
                    <a:pt x="1183119" y="481914"/>
                  </a:lnTo>
                  <a:lnTo>
                    <a:pt x="1189951" y="483958"/>
                  </a:lnTo>
                  <a:lnTo>
                    <a:pt x="1197711" y="484835"/>
                  </a:lnTo>
                  <a:lnTo>
                    <a:pt x="1205191" y="485292"/>
                  </a:lnTo>
                  <a:lnTo>
                    <a:pt x="1212672" y="485457"/>
                  </a:lnTo>
                  <a:lnTo>
                    <a:pt x="1220431" y="485482"/>
                  </a:lnTo>
                  <a:lnTo>
                    <a:pt x="1233855" y="485178"/>
                  </a:lnTo>
                  <a:lnTo>
                    <a:pt x="1280172" y="475665"/>
                  </a:lnTo>
                  <a:lnTo>
                    <a:pt x="1314843" y="453936"/>
                  </a:lnTo>
                  <a:lnTo>
                    <a:pt x="1324660" y="441185"/>
                  </a:lnTo>
                  <a:lnTo>
                    <a:pt x="1326896" y="437870"/>
                  </a:lnTo>
                  <a:lnTo>
                    <a:pt x="1331709" y="429120"/>
                  </a:lnTo>
                  <a:lnTo>
                    <a:pt x="1335786" y="420217"/>
                  </a:lnTo>
                  <a:lnTo>
                    <a:pt x="1338643" y="410133"/>
                  </a:lnTo>
                  <a:lnTo>
                    <a:pt x="1340358" y="399173"/>
                  </a:lnTo>
                  <a:lnTo>
                    <a:pt x="1340929" y="387756"/>
                  </a:lnTo>
                  <a:close/>
                </a:path>
                <a:path w="8122284" h="595630">
                  <a:moveTo>
                    <a:pt x="1475232" y="161823"/>
                  </a:moveTo>
                  <a:lnTo>
                    <a:pt x="1473708" y="160299"/>
                  </a:lnTo>
                  <a:lnTo>
                    <a:pt x="1472184" y="160299"/>
                  </a:lnTo>
                  <a:lnTo>
                    <a:pt x="1470660" y="158775"/>
                  </a:lnTo>
                  <a:lnTo>
                    <a:pt x="1467612" y="157251"/>
                  </a:lnTo>
                  <a:lnTo>
                    <a:pt x="1461516" y="157251"/>
                  </a:lnTo>
                  <a:lnTo>
                    <a:pt x="1458468" y="155727"/>
                  </a:lnTo>
                  <a:lnTo>
                    <a:pt x="1438554" y="155727"/>
                  </a:lnTo>
                  <a:lnTo>
                    <a:pt x="1433982" y="157251"/>
                  </a:lnTo>
                  <a:lnTo>
                    <a:pt x="1427886" y="157251"/>
                  </a:lnTo>
                  <a:lnTo>
                    <a:pt x="1426362" y="158775"/>
                  </a:lnTo>
                  <a:lnTo>
                    <a:pt x="1423314" y="160299"/>
                  </a:lnTo>
                  <a:lnTo>
                    <a:pt x="1421790" y="160299"/>
                  </a:lnTo>
                  <a:lnTo>
                    <a:pt x="1421790" y="161823"/>
                  </a:lnTo>
                  <a:lnTo>
                    <a:pt x="1420266" y="163347"/>
                  </a:lnTo>
                  <a:lnTo>
                    <a:pt x="1420266" y="474814"/>
                  </a:lnTo>
                  <a:lnTo>
                    <a:pt x="1423314" y="477862"/>
                  </a:lnTo>
                  <a:lnTo>
                    <a:pt x="1426362" y="479386"/>
                  </a:lnTo>
                  <a:lnTo>
                    <a:pt x="1427886" y="479386"/>
                  </a:lnTo>
                  <a:lnTo>
                    <a:pt x="1430934" y="480910"/>
                  </a:lnTo>
                  <a:lnTo>
                    <a:pt x="1466088" y="480910"/>
                  </a:lnTo>
                  <a:lnTo>
                    <a:pt x="1467612" y="479386"/>
                  </a:lnTo>
                  <a:lnTo>
                    <a:pt x="1470660" y="479386"/>
                  </a:lnTo>
                  <a:lnTo>
                    <a:pt x="1473708" y="476338"/>
                  </a:lnTo>
                  <a:lnTo>
                    <a:pt x="1475232" y="476338"/>
                  </a:lnTo>
                  <a:lnTo>
                    <a:pt x="1475232" y="161823"/>
                  </a:lnTo>
                  <a:close/>
                </a:path>
                <a:path w="8122284" h="595630">
                  <a:moveTo>
                    <a:pt x="1482852" y="64096"/>
                  </a:moveTo>
                  <a:lnTo>
                    <a:pt x="1457223" y="30899"/>
                  </a:lnTo>
                  <a:lnTo>
                    <a:pt x="1447800" y="30568"/>
                  </a:lnTo>
                  <a:lnTo>
                    <a:pt x="1439164" y="31115"/>
                  </a:lnTo>
                  <a:lnTo>
                    <a:pt x="1414170" y="64096"/>
                  </a:lnTo>
                  <a:lnTo>
                    <a:pt x="1414475" y="73342"/>
                  </a:lnTo>
                  <a:lnTo>
                    <a:pt x="1447800" y="97713"/>
                  </a:lnTo>
                  <a:lnTo>
                    <a:pt x="1457223" y="97167"/>
                  </a:lnTo>
                  <a:lnTo>
                    <a:pt x="1482852" y="64096"/>
                  </a:lnTo>
                  <a:close/>
                </a:path>
                <a:path w="8122284" h="595630">
                  <a:moveTo>
                    <a:pt x="1743735" y="51904"/>
                  </a:moveTo>
                  <a:lnTo>
                    <a:pt x="1743621" y="27279"/>
                  </a:lnTo>
                  <a:lnTo>
                    <a:pt x="1742211" y="24472"/>
                  </a:lnTo>
                  <a:lnTo>
                    <a:pt x="1742211" y="22948"/>
                  </a:lnTo>
                  <a:lnTo>
                    <a:pt x="1740687" y="19900"/>
                  </a:lnTo>
                  <a:lnTo>
                    <a:pt x="1737652" y="16865"/>
                  </a:lnTo>
                  <a:lnTo>
                    <a:pt x="1734591" y="15227"/>
                  </a:lnTo>
                  <a:lnTo>
                    <a:pt x="1730019" y="12179"/>
                  </a:lnTo>
                  <a:lnTo>
                    <a:pt x="1720773" y="9131"/>
                  </a:lnTo>
                  <a:lnTo>
                    <a:pt x="1705533" y="6083"/>
                  </a:lnTo>
                  <a:lnTo>
                    <a:pt x="1690293" y="6083"/>
                  </a:lnTo>
                  <a:lnTo>
                    <a:pt x="1646097" y="12179"/>
                  </a:lnTo>
                  <a:lnTo>
                    <a:pt x="1610093" y="41922"/>
                  </a:lnTo>
                  <a:lnTo>
                    <a:pt x="1595005" y="83820"/>
                  </a:lnTo>
                  <a:lnTo>
                    <a:pt x="1591195" y="125247"/>
                  </a:lnTo>
                  <a:lnTo>
                    <a:pt x="1591144" y="157251"/>
                  </a:lnTo>
                  <a:lnTo>
                    <a:pt x="1546948" y="157251"/>
                  </a:lnTo>
                  <a:lnTo>
                    <a:pt x="1545424" y="158775"/>
                  </a:lnTo>
                  <a:lnTo>
                    <a:pt x="1543900" y="158775"/>
                  </a:lnTo>
                  <a:lnTo>
                    <a:pt x="1542376" y="160299"/>
                  </a:lnTo>
                  <a:lnTo>
                    <a:pt x="1542376" y="161823"/>
                  </a:lnTo>
                  <a:lnTo>
                    <a:pt x="1539328" y="164871"/>
                  </a:lnTo>
                  <a:lnTo>
                    <a:pt x="1539328" y="170967"/>
                  </a:lnTo>
                  <a:lnTo>
                    <a:pt x="1537804" y="174015"/>
                  </a:lnTo>
                  <a:lnTo>
                    <a:pt x="1537804" y="189344"/>
                  </a:lnTo>
                  <a:lnTo>
                    <a:pt x="1539328" y="195440"/>
                  </a:lnTo>
                  <a:lnTo>
                    <a:pt x="1540852" y="198488"/>
                  </a:lnTo>
                  <a:lnTo>
                    <a:pt x="1542376" y="203060"/>
                  </a:lnTo>
                  <a:lnTo>
                    <a:pt x="1545424" y="204584"/>
                  </a:lnTo>
                  <a:lnTo>
                    <a:pt x="1591144" y="204584"/>
                  </a:lnTo>
                  <a:lnTo>
                    <a:pt x="1591144" y="473290"/>
                  </a:lnTo>
                  <a:lnTo>
                    <a:pt x="1592668" y="474814"/>
                  </a:lnTo>
                  <a:lnTo>
                    <a:pt x="1592668" y="476338"/>
                  </a:lnTo>
                  <a:lnTo>
                    <a:pt x="1594192" y="476338"/>
                  </a:lnTo>
                  <a:lnTo>
                    <a:pt x="1597240" y="479386"/>
                  </a:lnTo>
                  <a:lnTo>
                    <a:pt x="1600288" y="479386"/>
                  </a:lnTo>
                  <a:lnTo>
                    <a:pt x="1603336" y="480910"/>
                  </a:lnTo>
                  <a:lnTo>
                    <a:pt x="1636953" y="480910"/>
                  </a:lnTo>
                  <a:lnTo>
                    <a:pt x="1640001" y="479386"/>
                  </a:lnTo>
                  <a:lnTo>
                    <a:pt x="1641525" y="479386"/>
                  </a:lnTo>
                  <a:lnTo>
                    <a:pt x="1644573" y="477862"/>
                  </a:lnTo>
                  <a:lnTo>
                    <a:pt x="1647621" y="474814"/>
                  </a:lnTo>
                  <a:lnTo>
                    <a:pt x="1647621" y="204584"/>
                  </a:lnTo>
                  <a:lnTo>
                    <a:pt x="1719249" y="204584"/>
                  </a:lnTo>
                  <a:lnTo>
                    <a:pt x="1722297" y="201536"/>
                  </a:lnTo>
                  <a:lnTo>
                    <a:pt x="1725345" y="195440"/>
                  </a:lnTo>
                  <a:lnTo>
                    <a:pt x="1726971" y="189344"/>
                  </a:lnTo>
                  <a:lnTo>
                    <a:pt x="1726971" y="170967"/>
                  </a:lnTo>
                  <a:lnTo>
                    <a:pt x="1725345" y="167919"/>
                  </a:lnTo>
                  <a:lnTo>
                    <a:pt x="1725345" y="164871"/>
                  </a:lnTo>
                  <a:lnTo>
                    <a:pt x="1723821" y="163347"/>
                  </a:lnTo>
                  <a:lnTo>
                    <a:pt x="1722297" y="160299"/>
                  </a:lnTo>
                  <a:lnTo>
                    <a:pt x="1720773" y="158775"/>
                  </a:lnTo>
                  <a:lnTo>
                    <a:pt x="1719249" y="158775"/>
                  </a:lnTo>
                  <a:lnTo>
                    <a:pt x="1717725" y="157251"/>
                  </a:lnTo>
                  <a:lnTo>
                    <a:pt x="1647621" y="157251"/>
                  </a:lnTo>
                  <a:lnTo>
                    <a:pt x="1647621" y="125247"/>
                  </a:lnTo>
                  <a:lnTo>
                    <a:pt x="1647888" y="115455"/>
                  </a:lnTo>
                  <a:lnTo>
                    <a:pt x="1655241" y="74853"/>
                  </a:lnTo>
                  <a:lnTo>
                    <a:pt x="1685721" y="51904"/>
                  </a:lnTo>
                  <a:lnTo>
                    <a:pt x="1699437" y="51904"/>
                  </a:lnTo>
                  <a:lnTo>
                    <a:pt x="1705533" y="53428"/>
                  </a:lnTo>
                  <a:lnTo>
                    <a:pt x="1710105" y="53428"/>
                  </a:lnTo>
                  <a:lnTo>
                    <a:pt x="1714677" y="54952"/>
                  </a:lnTo>
                  <a:lnTo>
                    <a:pt x="1717725" y="56476"/>
                  </a:lnTo>
                  <a:lnTo>
                    <a:pt x="1722297" y="56476"/>
                  </a:lnTo>
                  <a:lnTo>
                    <a:pt x="1725345" y="58000"/>
                  </a:lnTo>
                  <a:lnTo>
                    <a:pt x="1728495" y="59524"/>
                  </a:lnTo>
                  <a:lnTo>
                    <a:pt x="1730019" y="61048"/>
                  </a:lnTo>
                  <a:lnTo>
                    <a:pt x="1733067" y="61048"/>
                  </a:lnTo>
                  <a:lnTo>
                    <a:pt x="1734591" y="62572"/>
                  </a:lnTo>
                  <a:lnTo>
                    <a:pt x="1737639" y="62572"/>
                  </a:lnTo>
                  <a:lnTo>
                    <a:pt x="1739163" y="61048"/>
                  </a:lnTo>
                  <a:lnTo>
                    <a:pt x="1740687" y="61048"/>
                  </a:lnTo>
                  <a:lnTo>
                    <a:pt x="1740687" y="59524"/>
                  </a:lnTo>
                  <a:lnTo>
                    <a:pt x="1742211" y="58000"/>
                  </a:lnTo>
                  <a:lnTo>
                    <a:pt x="1742211" y="54952"/>
                  </a:lnTo>
                  <a:lnTo>
                    <a:pt x="1743735" y="51904"/>
                  </a:lnTo>
                  <a:close/>
                </a:path>
                <a:path w="8122284" h="595630">
                  <a:moveTo>
                    <a:pt x="1844408" y="163347"/>
                  </a:moveTo>
                  <a:lnTo>
                    <a:pt x="1841360" y="160299"/>
                  </a:lnTo>
                  <a:lnTo>
                    <a:pt x="1839836" y="160299"/>
                  </a:lnTo>
                  <a:lnTo>
                    <a:pt x="1836788" y="157251"/>
                  </a:lnTo>
                  <a:lnTo>
                    <a:pt x="1830692" y="157251"/>
                  </a:lnTo>
                  <a:lnTo>
                    <a:pt x="1826120" y="155727"/>
                  </a:lnTo>
                  <a:lnTo>
                    <a:pt x="1806219" y="155727"/>
                  </a:lnTo>
                  <a:lnTo>
                    <a:pt x="1803171" y="157251"/>
                  </a:lnTo>
                  <a:lnTo>
                    <a:pt x="1795551" y="157251"/>
                  </a:lnTo>
                  <a:lnTo>
                    <a:pt x="1792503" y="160299"/>
                  </a:lnTo>
                  <a:lnTo>
                    <a:pt x="1790979" y="160299"/>
                  </a:lnTo>
                  <a:lnTo>
                    <a:pt x="1789455" y="161823"/>
                  </a:lnTo>
                  <a:lnTo>
                    <a:pt x="1789455" y="163347"/>
                  </a:lnTo>
                  <a:lnTo>
                    <a:pt x="1787931" y="164871"/>
                  </a:lnTo>
                  <a:lnTo>
                    <a:pt x="1787931" y="473290"/>
                  </a:lnTo>
                  <a:lnTo>
                    <a:pt x="1789455" y="474814"/>
                  </a:lnTo>
                  <a:lnTo>
                    <a:pt x="1789455" y="476338"/>
                  </a:lnTo>
                  <a:lnTo>
                    <a:pt x="1790979" y="476338"/>
                  </a:lnTo>
                  <a:lnTo>
                    <a:pt x="1794027" y="479386"/>
                  </a:lnTo>
                  <a:lnTo>
                    <a:pt x="1795551" y="479386"/>
                  </a:lnTo>
                  <a:lnTo>
                    <a:pt x="1798599" y="480910"/>
                  </a:lnTo>
                  <a:lnTo>
                    <a:pt x="1833740" y="480910"/>
                  </a:lnTo>
                  <a:lnTo>
                    <a:pt x="1836788" y="479386"/>
                  </a:lnTo>
                  <a:lnTo>
                    <a:pt x="1838312" y="479386"/>
                  </a:lnTo>
                  <a:lnTo>
                    <a:pt x="1841360" y="476338"/>
                  </a:lnTo>
                  <a:lnTo>
                    <a:pt x="1842884" y="476338"/>
                  </a:lnTo>
                  <a:lnTo>
                    <a:pt x="1844408" y="474814"/>
                  </a:lnTo>
                  <a:lnTo>
                    <a:pt x="1844408" y="163347"/>
                  </a:lnTo>
                  <a:close/>
                </a:path>
                <a:path w="8122284" h="595630">
                  <a:moveTo>
                    <a:pt x="1850504" y="64096"/>
                  </a:moveTo>
                  <a:lnTo>
                    <a:pt x="1825485" y="30899"/>
                  </a:lnTo>
                  <a:lnTo>
                    <a:pt x="1816887" y="30568"/>
                  </a:lnTo>
                  <a:lnTo>
                    <a:pt x="1807451" y="31115"/>
                  </a:lnTo>
                  <a:lnTo>
                    <a:pt x="1781835" y="64096"/>
                  </a:lnTo>
                  <a:lnTo>
                    <a:pt x="1782381" y="73342"/>
                  </a:lnTo>
                  <a:lnTo>
                    <a:pt x="1815363" y="97713"/>
                  </a:lnTo>
                  <a:lnTo>
                    <a:pt x="1824850" y="97167"/>
                  </a:lnTo>
                  <a:lnTo>
                    <a:pt x="1850504" y="64096"/>
                  </a:lnTo>
                  <a:close/>
                </a:path>
                <a:path w="8122284" h="595630">
                  <a:moveTo>
                    <a:pt x="2166264" y="413753"/>
                  </a:moveTo>
                  <a:lnTo>
                    <a:pt x="2164740" y="409181"/>
                  </a:lnTo>
                  <a:lnTo>
                    <a:pt x="2164740" y="404609"/>
                  </a:lnTo>
                  <a:lnTo>
                    <a:pt x="2161692" y="401561"/>
                  </a:lnTo>
                  <a:lnTo>
                    <a:pt x="2161692" y="400037"/>
                  </a:lnTo>
                  <a:lnTo>
                    <a:pt x="2160168" y="400037"/>
                  </a:lnTo>
                  <a:lnTo>
                    <a:pt x="2158644" y="398513"/>
                  </a:lnTo>
                  <a:lnTo>
                    <a:pt x="2154072" y="398513"/>
                  </a:lnTo>
                  <a:lnTo>
                    <a:pt x="2151024" y="401561"/>
                  </a:lnTo>
                  <a:lnTo>
                    <a:pt x="2146452" y="404609"/>
                  </a:lnTo>
                  <a:lnTo>
                    <a:pt x="2140356" y="409181"/>
                  </a:lnTo>
                  <a:lnTo>
                    <a:pt x="2135784" y="413753"/>
                  </a:lnTo>
                  <a:lnTo>
                    <a:pt x="2116340" y="425183"/>
                  </a:lnTo>
                  <a:lnTo>
                    <a:pt x="2078367" y="437616"/>
                  </a:lnTo>
                  <a:lnTo>
                    <a:pt x="2068639" y="438137"/>
                  </a:lnTo>
                  <a:lnTo>
                    <a:pt x="2058873" y="437591"/>
                  </a:lnTo>
                  <a:lnTo>
                    <a:pt x="2018715" y="421373"/>
                  </a:lnTo>
                  <a:lnTo>
                    <a:pt x="1992769" y="381863"/>
                  </a:lnTo>
                  <a:lnTo>
                    <a:pt x="1985010" y="333413"/>
                  </a:lnTo>
                  <a:lnTo>
                    <a:pt x="1984717" y="319074"/>
                  </a:lnTo>
                  <a:lnTo>
                    <a:pt x="1986127" y="291896"/>
                  </a:lnTo>
                  <a:lnTo>
                    <a:pt x="1996935" y="246722"/>
                  </a:lnTo>
                  <a:lnTo>
                    <a:pt x="2032050" y="206298"/>
                  </a:lnTo>
                  <a:lnTo>
                    <a:pt x="2067115" y="198488"/>
                  </a:lnTo>
                  <a:lnTo>
                    <a:pt x="2076869" y="198805"/>
                  </a:lnTo>
                  <a:lnTo>
                    <a:pt x="2115007" y="210108"/>
                  </a:lnTo>
                  <a:lnTo>
                    <a:pt x="2138832" y="225920"/>
                  </a:lnTo>
                  <a:lnTo>
                    <a:pt x="2147976" y="232117"/>
                  </a:lnTo>
                  <a:lnTo>
                    <a:pt x="2151024" y="235165"/>
                  </a:lnTo>
                  <a:lnTo>
                    <a:pt x="2157120" y="235165"/>
                  </a:lnTo>
                  <a:lnTo>
                    <a:pt x="2160168" y="232117"/>
                  </a:lnTo>
                  <a:lnTo>
                    <a:pt x="2163216" y="225920"/>
                  </a:lnTo>
                  <a:lnTo>
                    <a:pt x="2164740" y="219824"/>
                  </a:lnTo>
                  <a:lnTo>
                    <a:pt x="2164740" y="198488"/>
                  </a:lnTo>
                  <a:lnTo>
                    <a:pt x="2163216" y="195440"/>
                  </a:lnTo>
                  <a:lnTo>
                    <a:pt x="2163216" y="190868"/>
                  </a:lnTo>
                  <a:lnTo>
                    <a:pt x="2160168" y="187820"/>
                  </a:lnTo>
                  <a:lnTo>
                    <a:pt x="2160168" y="186296"/>
                  </a:lnTo>
                  <a:lnTo>
                    <a:pt x="2157120" y="184772"/>
                  </a:lnTo>
                  <a:lnTo>
                    <a:pt x="2155596" y="181724"/>
                  </a:lnTo>
                  <a:lnTo>
                    <a:pt x="2152548" y="178676"/>
                  </a:lnTo>
                  <a:lnTo>
                    <a:pt x="2147976" y="175539"/>
                  </a:lnTo>
                  <a:lnTo>
                    <a:pt x="2141880" y="170967"/>
                  </a:lnTo>
                  <a:lnTo>
                    <a:pt x="2102954" y="155613"/>
                  </a:lnTo>
                  <a:lnTo>
                    <a:pt x="2068639" y="151155"/>
                  </a:lnTo>
                  <a:lnTo>
                    <a:pt x="2053818" y="151968"/>
                  </a:lnTo>
                  <a:lnTo>
                    <a:pt x="2012251" y="161823"/>
                  </a:lnTo>
                  <a:lnTo>
                    <a:pt x="1977644" y="182689"/>
                  </a:lnTo>
                  <a:lnTo>
                    <a:pt x="1950427" y="216217"/>
                  </a:lnTo>
                  <a:lnTo>
                    <a:pt x="1932597" y="262686"/>
                  </a:lnTo>
                  <a:lnTo>
                    <a:pt x="1927402" y="300990"/>
                  </a:lnTo>
                  <a:lnTo>
                    <a:pt x="1926805" y="322122"/>
                  </a:lnTo>
                  <a:lnTo>
                    <a:pt x="1927377" y="341922"/>
                  </a:lnTo>
                  <a:lnTo>
                    <a:pt x="1935949" y="392328"/>
                  </a:lnTo>
                  <a:lnTo>
                    <a:pt x="1953526" y="431850"/>
                  </a:lnTo>
                  <a:lnTo>
                    <a:pt x="1980145" y="462229"/>
                  </a:lnTo>
                  <a:lnTo>
                    <a:pt x="2016848" y="479691"/>
                  </a:lnTo>
                  <a:lnTo>
                    <a:pt x="2062543" y="485482"/>
                  </a:lnTo>
                  <a:lnTo>
                    <a:pt x="2070303" y="485432"/>
                  </a:lnTo>
                  <a:lnTo>
                    <a:pt x="2120544" y="474814"/>
                  </a:lnTo>
                  <a:lnTo>
                    <a:pt x="2135784" y="467194"/>
                  </a:lnTo>
                  <a:lnTo>
                    <a:pt x="2143404" y="464146"/>
                  </a:lnTo>
                  <a:lnTo>
                    <a:pt x="2149500" y="459574"/>
                  </a:lnTo>
                  <a:lnTo>
                    <a:pt x="2154072" y="456526"/>
                  </a:lnTo>
                  <a:lnTo>
                    <a:pt x="2163216" y="447382"/>
                  </a:lnTo>
                  <a:lnTo>
                    <a:pt x="2163216" y="445757"/>
                  </a:lnTo>
                  <a:lnTo>
                    <a:pt x="2164740" y="444233"/>
                  </a:lnTo>
                  <a:lnTo>
                    <a:pt x="2164740" y="439661"/>
                  </a:lnTo>
                  <a:lnTo>
                    <a:pt x="2166264" y="436613"/>
                  </a:lnTo>
                  <a:lnTo>
                    <a:pt x="2166264" y="424421"/>
                  </a:lnTo>
                  <a:lnTo>
                    <a:pt x="2166264" y="413753"/>
                  </a:lnTo>
                  <a:close/>
                </a:path>
                <a:path w="8122284" h="595630">
                  <a:moveTo>
                    <a:pt x="2469819" y="265645"/>
                  </a:moveTo>
                  <a:lnTo>
                    <a:pt x="2465971" y="227634"/>
                  </a:lnTo>
                  <a:lnTo>
                    <a:pt x="2448941" y="188277"/>
                  </a:lnTo>
                  <a:lnTo>
                    <a:pt x="2416670" y="162750"/>
                  </a:lnTo>
                  <a:lnTo>
                    <a:pt x="2365019" y="151701"/>
                  </a:lnTo>
                  <a:lnTo>
                    <a:pt x="2349335" y="151155"/>
                  </a:lnTo>
                  <a:lnTo>
                    <a:pt x="2340432" y="151422"/>
                  </a:lnTo>
                  <a:lnTo>
                    <a:pt x="2331809" y="152107"/>
                  </a:lnTo>
                  <a:lnTo>
                    <a:pt x="2323185" y="153085"/>
                  </a:lnTo>
                  <a:lnTo>
                    <a:pt x="2314283" y="154203"/>
                  </a:lnTo>
                  <a:lnTo>
                    <a:pt x="2306294" y="156273"/>
                  </a:lnTo>
                  <a:lnTo>
                    <a:pt x="2298420" y="158203"/>
                  </a:lnTo>
                  <a:lnTo>
                    <a:pt x="2290838" y="160413"/>
                  </a:lnTo>
                  <a:lnTo>
                    <a:pt x="2283701" y="163347"/>
                  </a:lnTo>
                  <a:lnTo>
                    <a:pt x="2276233" y="165658"/>
                  </a:lnTo>
                  <a:lnTo>
                    <a:pt x="2269604" y="168109"/>
                  </a:lnTo>
                  <a:lnTo>
                    <a:pt x="2263559" y="170853"/>
                  </a:lnTo>
                  <a:lnTo>
                    <a:pt x="2257793" y="174015"/>
                  </a:lnTo>
                  <a:lnTo>
                    <a:pt x="2250173" y="177063"/>
                  </a:lnTo>
                  <a:lnTo>
                    <a:pt x="2244077" y="181724"/>
                  </a:lnTo>
                  <a:lnTo>
                    <a:pt x="2241029" y="183248"/>
                  </a:lnTo>
                  <a:lnTo>
                    <a:pt x="2237981" y="186296"/>
                  </a:lnTo>
                  <a:lnTo>
                    <a:pt x="2236457" y="189344"/>
                  </a:lnTo>
                  <a:lnTo>
                    <a:pt x="2236457" y="193916"/>
                  </a:lnTo>
                  <a:lnTo>
                    <a:pt x="2235035" y="196773"/>
                  </a:lnTo>
                  <a:lnTo>
                    <a:pt x="2234933" y="215252"/>
                  </a:lnTo>
                  <a:lnTo>
                    <a:pt x="2236457" y="218300"/>
                  </a:lnTo>
                  <a:lnTo>
                    <a:pt x="2236457" y="221348"/>
                  </a:lnTo>
                  <a:lnTo>
                    <a:pt x="2237981" y="222872"/>
                  </a:lnTo>
                  <a:lnTo>
                    <a:pt x="2237981" y="224396"/>
                  </a:lnTo>
                  <a:lnTo>
                    <a:pt x="2241029" y="227444"/>
                  </a:lnTo>
                  <a:lnTo>
                    <a:pt x="2248649" y="227444"/>
                  </a:lnTo>
                  <a:lnTo>
                    <a:pt x="2253221" y="225920"/>
                  </a:lnTo>
                  <a:lnTo>
                    <a:pt x="2257793" y="222872"/>
                  </a:lnTo>
                  <a:lnTo>
                    <a:pt x="2285390" y="209042"/>
                  </a:lnTo>
                  <a:lnTo>
                    <a:pt x="2325332" y="198107"/>
                  </a:lnTo>
                  <a:lnTo>
                    <a:pt x="2344763" y="196964"/>
                  </a:lnTo>
                  <a:lnTo>
                    <a:pt x="2353614" y="197256"/>
                  </a:lnTo>
                  <a:lnTo>
                    <a:pt x="2394204" y="210972"/>
                  </a:lnTo>
                  <a:lnTo>
                    <a:pt x="2398191" y="215252"/>
                  </a:lnTo>
                  <a:lnTo>
                    <a:pt x="2404287" y="221348"/>
                  </a:lnTo>
                  <a:lnTo>
                    <a:pt x="2408859" y="228968"/>
                  </a:lnTo>
                  <a:lnTo>
                    <a:pt x="2410383" y="236689"/>
                  </a:lnTo>
                  <a:lnTo>
                    <a:pt x="2412390" y="243827"/>
                  </a:lnTo>
                  <a:lnTo>
                    <a:pt x="2413812" y="251548"/>
                  </a:lnTo>
                  <a:lnTo>
                    <a:pt x="2414676" y="259829"/>
                  </a:lnTo>
                  <a:lnTo>
                    <a:pt x="2414867" y="265645"/>
                  </a:lnTo>
                  <a:lnTo>
                    <a:pt x="2414955" y="291642"/>
                  </a:lnTo>
                  <a:lnTo>
                    <a:pt x="2414955" y="332790"/>
                  </a:lnTo>
                  <a:lnTo>
                    <a:pt x="2414955" y="396989"/>
                  </a:lnTo>
                  <a:lnTo>
                    <a:pt x="2384450" y="424218"/>
                  </a:lnTo>
                  <a:lnTo>
                    <a:pt x="2345029" y="441883"/>
                  </a:lnTo>
                  <a:lnTo>
                    <a:pt x="2334095" y="442709"/>
                  </a:lnTo>
                  <a:lnTo>
                    <a:pt x="2321217" y="441833"/>
                  </a:lnTo>
                  <a:lnTo>
                    <a:pt x="2285327" y="420039"/>
                  </a:lnTo>
                  <a:lnTo>
                    <a:pt x="2277605" y="390804"/>
                  </a:lnTo>
                  <a:lnTo>
                    <a:pt x="2277732" y="380961"/>
                  </a:lnTo>
                  <a:lnTo>
                    <a:pt x="2279129" y="372516"/>
                  </a:lnTo>
                  <a:lnTo>
                    <a:pt x="2282177" y="366420"/>
                  </a:lnTo>
                  <a:lnTo>
                    <a:pt x="2285225" y="358800"/>
                  </a:lnTo>
                  <a:lnTo>
                    <a:pt x="2291321" y="352704"/>
                  </a:lnTo>
                  <a:lnTo>
                    <a:pt x="2299043" y="348132"/>
                  </a:lnTo>
                  <a:lnTo>
                    <a:pt x="2305037" y="344068"/>
                  </a:lnTo>
                  <a:lnTo>
                    <a:pt x="2345144" y="333171"/>
                  </a:lnTo>
                  <a:lnTo>
                    <a:pt x="2366099" y="332790"/>
                  </a:lnTo>
                  <a:lnTo>
                    <a:pt x="2414955" y="332790"/>
                  </a:lnTo>
                  <a:lnTo>
                    <a:pt x="2414955" y="291642"/>
                  </a:lnTo>
                  <a:lnTo>
                    <a:pt x="2372195" y="291642"/>
                  </a:lnTo>
                  <a:lnTo>
                    <a:pt x="2355329" y="292176"/>
                  </a:lnTo>
                  <a:lnTo>
                    <a:pt x="2308187" y="297738"/>
                  </a:lnTo>
                  <a:lnTo>
                    <a:pt x="2270798" y="311251"/>
                  </a:lnTo>
                  <a:lnTo>
                    <a:pt x="2236419" y="339242"/>
                  </a:lnTo>
                  <a:lnTo>
                    <a:pt x="2220290" y="380961"/>
                  </a:lnTo>
                  <a:lnTo>
                    <a:pt x="2219693" y="393941"/>
                  </a:lnTo>
                  <a:lnTo>
                    <a:pt x="2220252" y="404190"/>
                  </a:lnTo>
                  <a:lnTo>
                    <a:pt x="2231301" y="440664"/>
                  </a:lnTo>
                  <a:lnTo>
                    <a:pt x="2263698" y="472528"/>
                  </a:lnTo>
                  <a:lnTo>
                    <a:pt x="2302459" y="484149"/>
                  </a:lnTo>
                  <a:lnTo>
                    <a:pt x="2324951" y="485482"/>
                  </a:lnTo>
                  <a:lnTo>
                    <a:pt x="2338616" y="484886"/>
                  </a:lnTo>
                  <a:lnTo>
                    <a:pt x="2376767" y="474814"/>
                  </a:lnTo>
                  <a:lnTo>
                    <a:pt x="2411361" y="450989"/>
                  </a:lnTo>
                  <a:lnTo>
                    <a:pt x="2421051" y="441185"/>
                  </a:lnTo>
                  <a:lnTo>
                    <a:pt x="2421051" y="474814"/>
                  </a:lnTo>
                  <a:lnTo>
                    <a:pt x="2425623" y="479386"/>
                  </a:lnTo>
                  <a:lnTo>
                    <a:pt x="2428671" y="479386"/>
                  </a:lnTo>
                  <a:lnTo>
                    <a:pt x="2431719" y="480910"/>
                  </a:lnTo>
                  <a:lnTo>
                    <a:pt x="2459151" y="480910"/>
                  </a:lnTo>
                  <a:lnTo>
                    <a:pt x="2462199" y="479386"/>
                  </a:lnTo>
                  <a:lnTo>
                    <a:pt x="2465247" y="479386"/>
                  </a:lnTo>
                  <a:lnTo>
                    <a:pt x="2469819" y="474814"/>
                  </a:lnTo>
                  <a:lnTo>
                    <a:pt x="2469819" y="441185"/>
                  </a:lnTo>
                  <a:lnTo>
                    <a:pt x="2469819" y="332790"/>
                  </a:lnTo>
                  <a:lnTo>
                    <a:pt x="2469819" y="265645"/>
                  </a:lnTo>
                  <a:close/>
                </a:path>
                <a:path w="8122284" h="595630">
                  <a:moveTo>
                    <a:pt x="2730716" y="177063"/>
                  </a:moveTo>
                  <a:lnTo>
                    <a:pt x="2729192" y="172491"/>
                  </a:lnTo>
                  <a:lnTo>
                    <a:pt x="2729192" y="167919"/>
                  </a:lnTo>
                  <a:lnTo>
                    <a:pt x="2727668" y="164871"/>
                  </a:lnTo>
                  <a:lnTo>
                    <a:pt x="2727668" y="163347"/>
                  </a:lnTo>
                  <a:lnTo>
                    <a:pt x="2726144" y="160299"/>
                  </a:lnTo>
                  <a:lnTo>
                    <a:pt x="2724620" y="160299"/>
                  </a:lnTo>
                  <a:lnTo>
                    <a:pt x="2723096" y="158775"/>
                  </a:lnTo>
                  <a:lnTo>
                    <a:pt x="2720048" y="157251"/>
                  </a:lnTo>
                  <a:lnTo>
                    <a:pt x="2640711" y="157251"/>
                  </a:lnTo>
                  <a:lnTo>
                    <a:pt x="2640711" y="82486"/>
                  </a:lnTo>
                  <a:lnTo>
                    <a:pt x="2639187" y="80962"/>
                  </a:lnTo>
                  <a:lnTo>
                    <a:pt x="2639187" y="79438"/>
                  </a:lnTo>
                  <a:lnTo>
                    <a:pt x="2637663" y="77914"/>
                  </a:lnTo>
                  <a:lnTo>
                    <a:pt x="2634615" y="77914"/>
                  </a:lnTo>
                  <a:lnTo>
                    <a:pt x="2633091" y="76390"/>
                  </a:lnTo>
                  <a:lnTo>
                    <a:pt x="2630043" y="76390"/>
                  </a:lnTo>
                  <a:lnTo>
                    <a:pt x="2626995" y="74866"/>
                  </a:lnTo>
                  <a:lnTo>
                    <a:pt x="2599563" y="74866"/>
                  </a:lnTo>
                  <a:lnTo>
                    <a:pt x="2594991" y="76390"/>
                  </a:lnTo>
                  <a:lnTo>
                    <a:pt x="2593467" y="76390"/>
                  </a:lnTo>
                  <a:lnTo>
                    <a:pt x="2590419" y="77914"/>
                  </a:lnTo>
                  <a:lnTo>
                    <a:pt x="2588895" y="77914"/>
                  </a:lnTo>
                  <a:lnTo>
                    <a:pt x="2585847" y="80962"/>
                  </a:lnTo>
                  <a:lnTo>
                    <a:pt x="2585847" y="157251"/>
                  </a:lnTo>
                  <a:lnTo>
                    <a:pt x="2541549" y="157251"/>
                  </a:lnTo>
                  <a:lnTo>
                    <a:pt x="2540025" y="158775"/>
                  </a:lnTo>
                  <a:lnTo>
                    <a:pt x="2538501" y="158775"/>
                  </a:lnTo>
                  <a:lnTo>
                    <a:pt x="2533929" y="163347"/>
                  </a:lnTo>
                  <a:lnTo>
                    <a:pt x="2533929" y="164871"/>
                  </a:lnTo>
                  <a:lnTo>
                    <a:pt x="2532405" y="167919"/>
                  </a:lnTo>
                  <a:lnTo>
                    <a:pt x="2532405" y="170967"/>
                  </a:lnTo>
                  <a:lnTo>
                    <a:pt x="2530881" y="174015"/>
                  </a:lnTo>
                  <a:lnTo>
                    <a:pt x="2530881" y="189357"/>
                  </a:lnTo>
                  <a:lnTo>
                    <a:pt x="2532405" y="195453"/>
                  </a:lnTo>
                  <a:lnTo>
                    <a:pt x="2533929" y="198501"/>
                  </a:lnTo>
                  <a:lnTo>
                    <a:pt x="2536977" y="203073"/>
                  </a:lnTo>
                  <a:lnTo>
                    <a:pt x="2538501" y="204597"/>
                  </a:lnTo>
                  <a:lnTo>
                    <a:pt x="2585847" y="204597"/>
                  </a:lnTo>
                  <a:lnTo>
                    <a:pt x="2585847" y="381660"/>
                  </a:lnTo>
                  <a:lnTo>
                    <a:pt x="2590419" y="427482"/>
                  </a:lnTo>
                  <a:lnTo>
                    <a:pt x="2611653" y="465886"/>
                  </a:lnTo>
                  <a:lnTo>
                    <a:pt x="2652522" y="483577"/>
                  </a:lnTo>
                  <a:lnTo>
                    <a:pt x="2674328" y="485482"/>
                  </a:lnTo>
                  <a:lnTo>
                    <a:pt x="2684996" y="485482"/>
                  </a:lnTo>
                  <a:lnTo>
                    <a:pt x="2689568" y="483958"/>
                  </a:lnTo>
                  <a:lnTo>
                    <a:pt x="2695664" y="483958"/>
                  </a:lnTo>
                  <a:lnTo>
                    <a:pt x="2704808" y="480910"/>
                  </a:lnTo>
                  <a:lnTo>
                    <a:pt x="2709380" y="480910"/>
                  </a:lnTo>
                  <a:lnTo>
                    <a:pt x="2712428" y="479386"/>
                  </a:lnTo>
                  <a:lnTo>
                    <a:pt x="2717000" y="477862"/>
                  </a:lnTo>
                  <a:lnTo>
                    <a:pt x="2723096" y="474814"/>
                  </a:lnTo>
                  <a:lnTo>
                    <a:pt x="2724620" y="473290"/>
                  </a:lnTo>
                  <a:lnTo>
                    <a:pt x="2726144" y="470242"/>
                  </a:lnTo>
                  <a:lnTo>
                    <a:pt x="2727668" y="468718"/>
                  </a:lnTo>
                  <a:lnTo>
                    <a:pt x="2729192" y="464146"/>
                  </a:lnTo>
                  <a:lnTo>
                    <a:pt x="2729192" y="461098"/>
                  </a:lnTo>
                  <a:lnTo>
                    <a:pt x="2730716" y="455002"/>
                  </a:lnTo>
                  <a:lnTo>
                    <a:pt x="2730716" y="444246"/>
                  </a:lnTo>
                  <a:lnTo>
                    <a:pt x="2729192" y="441198"/>
                  </a:lnTo>
                  <a:lnTo>
                    <a:pt x="2729192" y="438150"/>
                  </a:lnTo>
                  <a:lnTo>
                    <a:pt x="2729192" y="433578"/>
                  </a:lnTo>
                  <a:lnTo>
                    <a:pt x="2727668" y="432054"/>
                  </a:lnTo>
                  <a:lnTo>
                    <a:pt x="2727668" y="430530"/>
                  </a:lnTo>
                  <a:lnTo>
                    <a:pt x="2724620" y="427482"/>
                  </a:lnTo>
                  <a:lnTo>
                    <a:pt x="2720048" y="427482"/>
                  </a:lnTo>
                  <a:lnTo>
                    <a:pt x="2718524" y="429006"/>
                  </a:lnTo>
                  <a:lnTo>
                    <a:pt x="2717000" y="429006"/>
                  </a:lnTo>
                  <a:lnTo>
                    <a:pt x="2710904" y="432054"/>
                  </a:lnTo>
                  <a:lnTo>
                    <a:pt x="2707856" y="432054"/>
                  </a:lnTo>
                  <a:lnTo>
                    <a:pt x="2701760" y="435102"/>
                  </a:lnTo>
                  <a:lnTo>
                    <a:pt x="2697188" y="436626"/>
                  </a:lnTo>
                  <a:lnTo>
                    <a:pt x="2694140" y="436626"/>
                  </a:lnTo>
                  <a:lnTo>
                    <a:pt x="2688044" y="438150"/>
                  </a:lnTo>
                  <a:lnTo>
                    <a:pt x="2683472" y="438150"/>
                  </a:lnTo>
                  <a:lnTo>
                    <a:pt x="2672600" y="437019"/>
                  </a:lnTo>
                  <a:lnTo>
                    <a:pt x="2642997" y="401751"/>
                  </a:lnTo>
                  <a:lnTo>
                    <a:pt x="2640711" y="374040"/>
                  </a:lnTo>
                  <a:lnTo>
                    <a:pt x="2640711" y="204597"/>
                  </a:lnTo>
                  <a:lnTo>
                    <a:pt x="2723096" y="204597"/>
                  </a:lnTo>
                  <a:lnTo>
                    <a:pt x="2724620" y="201549"/>
                  </a:lnTo>
                  <a:lnTo>
                    <a:pt x="2727668" y="198501"/>
                  </a:lnTo>
                  <a:lnTo>
                    <a:pt x="2729192" y="195453"/>
                  </a:lnTo>
                  <a:lnTo>
                    <a:pt x="2730716" y="189357"/>
                  </a:lnTo>
                  <a:lnTo>
                    <a:pt x="2730716" y="177063"/>
                  </a:lnTo>
                  <a:close/>
                </a:path>
                <a:path w="8122284" h="595630">
                  <a:moveTo>
                    <a:pt x="2860344" y="164871"/>
                  </a:moveTo>
                  <a:lnTo>
                    <a:pt x="2858820" y="163347"/>
                  </a:lnTo>
                  <a:lnTo>
                    <a:pt x="2858820" y="161823"/>
                  </a:lnTo>
                  <a:lnTo>
                    <a:pt x="2857296" y="160299"/>
                  </a:lnTo>
                  <a:lnTo>
                    <a:pt x="2855772" y="160299"/>
                  </a:lnTo>
                  <a:lnTo>
                    <a:pt x="2854248" y="158775"/>
                  </a:lnTo>
                  <a:lnTo>
                    <a:pt x="2851200" y="157251"/>
                  </a:lnTo>
                  <a:lnTo>
                    <a:pt x="2845104" y="157251"/>
                  </a:lnTo>
                  <a:lnTo>
                    <a:pt x="2842056" y="155727"/>
                  </a:lnTo>
                  <a:lnTo>
                    <a:pt x="2822244" y="155727"/>
                  </a:lnTo>
                  <a:lnTo>
                    <a:pt x="2817672" y="157251"/>
                  </a:lnTo>
                  <a:lnTo>
                    <a:pt x="2811576" y="157251"/>
                  </a:lnTo>
                  <a:lnTo>
                    <a:pt x="2810052" y="158775"/>
                  </a:lnTo>
                  <a:lnTo>
                    <a:pt x="2807004" y="160299"/>
                  </a:lnTo>
                  <a:lnTo>
                    <a:pt x="2805480" y="160299"/>
                  </a:lnTo>
                  <a:lnTo>
                    <a:pt x="2805480" y="161823"/>
                  </a:lnTo>
                  <a:lnTo>
                    <a:pt x="2803956" y="163347"/>
                  </a:lnTo>
                  <a:lnTo>
                    <a:pt x="2803956" y="474814"/>
                  </a:lnTo>
                  <a:lnTo>
                    <a:pt x="2807004" y="477862"/>
                  </a:lnTo>
                  <a:lnTo>
                    <a:pt x="2810052" y="479386"/>
                  </a:lnTo>
                  <a:lnTo>
                    <a:pt x="2811576" y="479386"/>
                  </a:lnTo>
                  <a:lnTo>
                    <a:pt x="2814624" y="480910"/>
                  </a:lnTo>
                  <a:lnTo>
                    <a:pt x="2849676" y="480910"/>
                  </a:lnTo>
                  <a:lnTo>
                    <a:pt x="2851200" y="479386"/>
                  </a:lnTo>
                  <a:lnTo>
                    <a:pt x="2854248" y="479386"/>
                  </a:lnTo>
                  <a:lnTo>
                    <a:pt x="2857296" y="476338"/>
                  </a:lnTo>
                  <a:lnTo>
                    <a:pt x="2858820" y="476338"/>
                  </a:lnTo>
                  <a:lnTo>
                    <a:pt x="2858820" y="474814"/>
                  </a:lnTo>
                  <a:lnTo>
                    <a:pt x="2860344" y="473290"/>
                  </a:lnTo>
                  <a:lnTo>
                    <a:pt x="2860344" y="164871"/>
                  </a:lnTo>
                  <a:close/>
                </a:path>
                <a:path w="8122284" h="595630">
                  <a:moveTo>
                    <a:pt x="2866542" y="64096"/>
                  </a:moveTo>
                  <a:lnTo>
                    <a:pt x="2840825" y="30899"/>
                  </a:lnTo>
                  <a:lnTo>
                    <a:pt x="2831388" y="30568"/>
                  </a:lnTo>
                  <a:lnTo>
                    <a:pt x="2822816" y="31115"/>
                  </a:lnTo>
                  <a:lnTo>
                    <a:pt x="2797860" y="64096"/>
                  </a:lnTo>
                  <a:lnTo>
                    <a:pt x="2798178" y="73342"/>
                  </a:lnTo>
                  <a:lnTo>
                    <a:pt x="2831388" y="97713"/>
                  </a:lnTo>
                  <a:lnTo>
                    <a:pt x="2840825" y="97167"/>
                  </a:lnTo>
                  <a:lnTo>
                    <a:pt x="2866542" y="64096"/>
                  </a:lnTo>
                  <a:close/>
                </a:path>
                <a:path w="8122284" h="595630">
                  <a:moveTo>
                    <a:pt x="3246399" y="316026"/>
                  </a:moveTo>
                  <a:lnTo>
                    <a:pt x="3241217" y="262801"/>
                  </a:lnTo>
                  <a:lnTo>
                    <a:pt x="3225533" y="218503"/>
                  </a:lnTo>
                  <a:lnTo>
                    <a:pt x="3198482" y="184835"/>
                  </a:lnTo>
                  <a:lnTo>
                    <a:pt x="3186798" y="175260"/>
                  </a:lnTo>
                  <a:lnTo>
                    <a:pt x="3186798" y="316026"/>
                  </a:lnTo>
                  <a:lnTo>
                    <a:pt x="3186798" y="322122"/>
                  </a:lnTo>
                  <a:lnTo>
                    <a:pt x="3182289" y="367944"/>
                  </a:lnTo>
                  <a:lnTo>
                    <a:pt x="3165525" y="406133"/>
                  </a:lnTo>
                  <a:lnTo>
                    <a:pt x="3134957" y="430517"/>
                  </a:lnTo>
                  <a:lnTo>
                    <a:pt x="3093809" y="438137"/>
                  </a:lnTo>
                  <a:lnTo>
                    <a:pt x="3080664" y="437565"/>
                  </a:lnTo>
                  <a:lnTo>
                    <a:pt x="3040062" y="423875"/>
                  </a:lnTo>
                  <a:lnTo>
                    <a:pt x="3015399" y="394512"/>
                  </a:lnTo>
                  <a:lnTo>
                    <a:pt x="3003321" y="353428"/>
                  </a:lnTo>
                  <a:lnTo>
                    <a:pt x="3000781" y="316026"/>
                  </a:lnTo>
                  <a:lnTo>
                    <a:pt x="3001035" y="305015"/>
                  </a:lnTo>
                  <a:lnTo>
                    <a:pt x="3009036" y="259334"/>
                  </a:lnTo>
                  <a:lnTo>
                    <a:pt x="3029635" y="224370"/>
                  </a:lnTo>
                  <a:lnTo>
                    <a:pt x="3061474" y="202996"/>
                  </a:lnTo>
                  <a:lnTo>
                    <a:pt x="3095333" y="198488"/>
                  </a:lnTo>
                  <a:lnTo>
                    <a:pt x="3107601" y="199059"/>
                  </a:lnTo>
                  <a:lnTo>
                    <a:pt x="3148152" y="212763"/>
                  </a:lnTo>
                  <a:lnTo>
                    <a:pt x="3172218" y="242811"/>
                  </a:lnTo>
                  <a:lnTo>
                    <a:pt x="3184296" y="283248"/>
                  </a:lnTo>
                  <a:lnTo>
                    <a:pt x="3186798" y="316026"/>
                  </a:lnTo>
                  <a:lnTo>
                    <a:pt x="3186798" y="175260"/>
                  </a:lnTo>
                  <a:lnTo>
                    <a:pt x="3147898" y="157581"/>
                  </a:lnTo>
                  <a:lnTo>
                    <a:pt x="3096857" y="151155"/>
                  </a:lnTo>
                  <a:lnTo>
                    <a:pt x="3078010" y="151993"/>
                  </a:lnTo>
                  <a:lnTo>
                    <a:pt x="3029699" y="163347"/>
                  </a:lnTo>
                  <a:lnTo>
                    <a:pt x="2990913" y="188506"/>
                  </a:lnTo>
                  <a:lnTo>
                    <a:pt x="2963595" y="223685"/>
                  </a:lnTo>
                  <a:lnTo>
                    <a:pt x="2947009" y="268897"/>
                  </a:lnTo>
                  <a:lnTo>
                    <a:pt x="2941218" y="322122"/>
                  </a:lnTo>
                  <a:lnTo>
                    <a:pt x="2941790" y="340182"/>
                  </a:lnTo>
                  <a:lnTo>
                    <a:pt x="2950362" y="390804"/>
                  </a:lnTo>
                  <a:lnTo>
                    <a:pt x="2969958" y="430974"/>
                  </a:lnTo>
                  <a:lnTo>
                    <a:pt x="2999981" y="461086"/>
                  </a:lnTo>
                  <a:lnTo>
                    <a:pt x="3039465" y="479691"/>
                  </a:lnTo>
                  <a:lnTo>
                    <a:pt x="3090761" y="485482"/>
                  </a:lnTo>
                  <a:lnTo>
                    <a:pt x="3109595" y="484644"/>
                  </a:lnTo>
                  <a:lnTo>
                    <a:pt x="3157905" y="473290"/>
                  </a:lnTo>
                  <a:lnTo>
                    <a:pt x="3196704" y="448818"/>
                  </a:lnTo>
                  <a:lnTo>
                    <a:pt x="3224009" y="412991"/>
                  </a:lnTo>
                  <a:lnTo>
                    <a:pt x="3240570" y="367779"/>
                  </a:lnTo>
                  <a:lnTo>
                    <a:pt x="3245802" y="334060"/>
                  </a:lnTo>
                  <a:lnTo>
                    <a:pt x="3246399" y="316026"/>
                  </a:lnTo>
                  <a:close/>
                </a:path>
                <a:path w="8122284" h="595630">
                  <a:moveTo>
                    <a:pt x="3589578" y="285546"/>
                  </a:moveTo>
                  <a:lnTo>
                    <a:pt x="3585730" y="241909"/>
                  </a:lnTo>
                  <a:lnTo>
                    <a:pt x="3571710" y="200012"/>
                  </a:lnTo>
                  <a:lnTo>
                    <a:pt x="3541407" y="166966"/>
                  </a:lnTo>
                  <a:lnTo>
                    <a:pt x="3494290" y="151752"/>
                  </a:lnTo>
                  <a:lnTo>
                    <a:pt x="3479762" y="151155"/>
                  </a:lnTo>
                  <a:lnTo>
                    <a:pt x="3466947" y="152006"/>
                  </a:lnTo>
                  <a:lnTo>
                    <a:pt x="3427946" y="164871"/>
                  </a:lnTo>
                  <a:lnTo>
                    <a:pt x="3390138" y="193243"/>
                  </a:lnTo>
                  <a:lnTo>
                    <a:pt x="3377552" y="206108"/>
                  </a:lnTo>
                  <a:lnTo>
                    <a:pt x="3377552" y="163347"/>
                  </a:lnTo>
                  <a:lnTo>
                    <a:pt x="3376028" y="161823"/>
                  </a:lnTo>
                  <a:lnTo>
                    <a:pt x="3376028" y="160299"/>
                  </a:lnTo>
                  <a:lnTo>
                    <a:pt x="3374504" y="160299"/>
                  </a:lnTo>
                  <a:lnTo>
                    <a:pt x="3372980" y="158775"/>
                  </a:lnTo>
                  <a:lnTo>
                    <a:pt x="3369932" y="157251"/>
                  </a:lnTo>
                  <a:lnTo>
                    <a:pt x="3365360" y="157251"/>
                  </a:lnTo>
                  <a:lnTo>
                    <a:pt x="3360788" y="155727"/>
                  </a:lnTo>
                  <a:lnTo>
                    <a:pt x="3342500" y="155727"/>
                  </a:lnTo>
                  <a:lnTo>
                    <a:pt x="3339452" y="157251"/>
                  </a:lnTo>
                  <a:lnTo>
                    <a:pt x="3333356" y="157251"/>
                  </a:lnTo>
                  <a:lnTo>
                    <a:pt x="3331743" y="158775"/>
                  </a:lnTo>
                  <a:lnTo>
                    <a:pt x="3330219" y="160299"/>
                  </a:lnTo>
                  <a:lnTo>
                    <a:pt x="3328695" y="160299"/>
                  </a:lnTo>
                  <a:lnTo>
                    <a:pt x="3328695" y="161823"/>
                  </a:lnTo>
                  <a:lnTo>
                    <a:pt x="3327171" y="163347"/>
                  </a:lnTo>
                  <a:lnTo>
                    <a:pt x="3327171" y="474814"/>
                  </a:lnTo>
                  <a:lnTo>
                    <a:pt x="3331743" y="479386"/>
                  </a:lnTo>
                  <a:lnTo>
                    <a:pt x="3334880" y="479386"/>
                  </a:lnTo>
                  <a:lnTo>
                    <a:pt x="3337928" y="480910"/>
                  </a:lnTo>
                  <a:lnTo>
                    <a:pt x="3372980" y="480910"/>
                  </a:lnTo>
                  <a:lnTo>
                    <a:pt x="3374504" y="479386"/>
                  </a:lnTo>
                  <a:lnTo>
                    <a:pt x="3377552" y="479386"/>
                  </a:lnTo>
                  <a:lnTo>
                    <a:pt x="3380600" y="476338"/>
                  </a:lnTo>
                  <a:lnTo>
                    <a:pt x="3382124" y="476338"/>
                  </a:lnTo>
                  <a:lnTo>
                    <a:pt x="3382124" y="258025"/>
                  </a:lnTo>
                  <a:lnTo>
                    <a:pt x="3415779" y="223227"/>
                  </a:lnTo>
                  <a:lnTo>
                    <a:pt x="3458565" y="200901"/>
                  </a:lnTo>
                  <a:lnTo>
                    <a:pt x="3469094" y="200012"/>
                  </a:lnTo>
                  <a:lnTo>
                    <a:pt x="3476802" y="200329"/>
                  </a:lnTo>
                  <a:lnTo>
                    <a:pt x="3483953" y="201345"/>
                  </a:lnTo>
                  <a:lnTo>
                    <a:pt x="3490518" y="203238"/>
                  </a:lnTo>
                  <a:lnTo>
                    <a:pt x="3496526" y="206108"/>
                  </a:lnTo>
                  <a:lnTo>
                    <a:pt x="3502863" y="208953"/>
                  </a:lnTo>
                  <a:lnTo>
                    <a:pt x="3526955" y="242671"/>
                  </a:lnTo>
                  <a:lnTo>
                    <a:pt x="3528618" y="250405"/>
                  </a:lnTo>
                  <a:lnTo>
                    <a:pt x="3530625" y="259003"/>
                  </a:lnTo>
                  <a:lnTo>
                    <a:pt x="3532047" y="268897"/>
                  </a:lnTo>
                  <a:lnTo>
                    <a:pt x="3532911" y="280238"/>
                  </a:lnTo>
                  <a:lnTo>
                    <a:pt x="3533190" y="293166"/>
                  </a:lnTo>
                  <a:lnTo>
                    <a:pt x="3533190" y="474814"/>
                  </a:lnTo>
                  <a:lnTo>
                    <a:pt x="3534714" y="476338"/>
                  </a:lnTo>
                  <a:lnTo>
                    <a:pt x="3536238" y="476338"/>
                  </a:lnTo>
                  <a:lnTo>
                    <a:pt x="3536238" y="477862"/>
                  </a:lnTo>
                  <a:lnTo>
                    <a:pt x="3539286" y="479386"/>
                  </a:lnTo>
                  <a:lnTo>
                    <a:pt x="3540810" y="479386"/>
                  </a:lnTo>
                  <a:lnTo>
                    <a:pt x="3543858" y="480910"/>
                  </a:lnTo>
                  <a:lnTo>
                    <a:pt x="3578910" y="480910"/>
                  </a:lnTo>
                  <a:lnTo>
                    <a:pt x="3580434" y="479386"/>
                  </a:lnTo>
                  <a:lnTo>
                    <a:pt x="3583482" y="479386"/>
                  </a:lnTo>
                  <a:lnTo>
                    <a:pt x="3586530" y="476338"/>
                  </a:lnTo>
                  <a:lnTo>
                    <a:pt x="3588054" y="476338"/>
                  </a:lnTo>
                  <a:lnTo>
                    <a:pt x="3588054" y="474814"/>
                  </a:lnTo>
                  <a:lnTo>
                    <a:pt x="3589578" y="473290"/>
                  </a:lnTo>
                  <a:lnTo>
                    <a:pt x="3589578" y="285546"/>
                  </a:lnTo>
                  <a:close/>
                </a:path>
                <a:path w="8122284" h="595630">
                  <a:moveTo>
                    <a:pt x="4331005" y="59524"/>
                  </a:moveTo>
                  <a:lnTo>
                    <a:pt x="4324909" y="47332"/>
                  </a:lnTo>
                  <a:lnTo>
                    <a:pt x="4315765" y="42760"/>
                  </a:lnTo>
                  <a:lnTo>
                    <a:pt x="4312717" y="42760"/>
                  </a:lnTo>
                  <a:lnTo>
                    <a:pt x="4309669" y="41236"/>
                  </a:lnTo>
                  <a:lnTo>
                    <a:pt x="4263860" y="41236"/>
                  </a:lnTo>
                  <a:lnTo>
                    <a:pt x="4254716" y="44284"/>
                  </a:lnTo>
                  <a:lnTo>
                    <a:pt x="4250144" y="44284"/>
                  </a:lnTo>
                  <a:lnTo>
                    <a:pt x="4244048" y="50380"/>
                  </a:lnTo>
                  <a:lnTo>
                    <a:pt x="4239476" y="51904"/>
                  </a:lnTo>
                  <a:lnTo>
                    <a:pt x="4230332" y="65620"/>
                  </a:lnTo>
                  <a:lnTo>
                    <a:pt x="4227284" y="71805"/>
                  </a:lnTo>
                  <a:lnTo>
                    <a:pt x="4225760" y="77901"/>
                  </a:lnTo>
                  <a:lnTo>
                    <a:pt x="4094594" y="393941"/>
                  </a:lnTo>
                  <a:lnTo>
                    <a:pt x="4091546" y="393941"/>
                  </a:lnTo>
                  <a:lnTo>
                    <a:pt x="3969753" y="90093"/>
                  </a:lnTo>
                  <a:lnTo>
                    <a:pt x="3964863" y="77901"/>
                  </a:lnTo>
                  <a:lnTo>
                    <a:pt x="3963339" y="71805"/>
                  </a:lnTo>
                  <a:lnTo>
                    <a:pt x="3960291" y="65620"/>
                  </a:lnTo>
                  <a:lnTo>
                    <a:pt x="3958767" y="61048"/>
                  </a:lnTo>
                  <a:lnTo>
                    <a:pt x="3922191" y="41236"/>
                  </a:lnTo>
                  <a:lnTo>
                    <a:pt x="3873335" y="41236"/>
                  </a:lnTo>
                  <a:lnTo>
                    <a:pt x="3868763" y="44284"/>
                  </a:lnTo>
                  <a:lnTo>
                    <a:pt x="3862667" y="47332"/>
                  </a:lnTo>
                  <a:lnTo>
                    <a:pt x="3858095" y="51904"/>
                  </a:lnTo>
                  <a:lnTo>
                    <a:pt x="3856571" y="58000"/>
                  </a:lnTo>
                  <a:lnTo>
                    <a:pt x="3856571" y="474814"/>
                  </a:lnTo>
                  <a:lnTo>
                    <a:pt x="3859619" y="477862"/>
                  </a:lnTo>
                  <a:lnTo>
                    <a:pt x="3861143" y="477862"/>
                  </a:lnTo>
                  <a:lnTo>
                    <a:pt x="3864191" y="479386"/>
                  </a:lnTo>
                  <a:lnTo>
                    <a:pt x="3867239" y="479386"/>
                  </a:lnTo>
                  <a:lnTo>
                    <a:pt x="3870287" y="480910"/>
                  </a:lnTo>
                  <a:lnTo>
                    <a:pt x="3897719" y="480910"/>
                  </a:lnTo>
                  <a:lnTo>
                    <a:pt x="3900855" y="479386"/>
                  </a:lnTo>
                  <a:lnTo>
                    <a:pt x="3903903" y="479386"/>
                  </a:lnTo>
                  <a:lnTo>
                    <a:pt x="3906951" y="477862"/>
                  </a:lnTo>
                  <a:lnTo>
                    <a:pt x="3908475" y="477862"/>
                  </a:lnTo>
                  <a:lnTo>
                    <a:pt x="3911523" y="474814"/>
                  </a:lnTo>
                  <a:lnTo>
                    <a:pt x="3913047" y="471766"/>
                  </a:lnTo>
                  <a:lnTo>
                    <a:pt x="3913047" y="90093"/>
                  </a:lnTo>
                  <a:lnTo>
                    <a:pt x="4060977" y="471766"/>
                  </a:lnTo>
                  <a:lnTo>
                    <a:pt x="4062501" y="473290"/>
                  </a:lnTo>
                  <a:lnTo>
                    <a:pt x="4062501" y="474814"/>
                  </a:lnTo>
                  <a:lnTo>
                    <a:pt x="4065549" y="477862"/>
                  </a:lnTo>
                  <a:lnTo>
                    <a:pt x="4067073" y="477862"/>
                  </a:lnTo>
                  <a:lnTo>
                    <a:pt x="4070121" y="479386"/>
                  </a:lnTo>
                  <a:lnTo>
                    <a:pt x="4071645" y="479386"/>
                  </a:lnTo>
                  <a:lnTo>
                    <a:pt x="4074693" y="480910"/>
                  </a:lnTo>
                  <a:lnTo>
                    <a:pt x="4105262" y="480910"/>
                  </a:lnTo>
                  <a:lnTo>
                    <a:pt x="4108310" y="479386"/>
                  </a:lnTo>
                  <a:lnTo>
                    <a:pt x="4109834" y="479386"/>
                  </a:lnTo>
                  <a:lnTo>
                    <a:pt x="4112882" y="477862"/>
                  </a:lnTo>
                  <a:lnTo>
                    <a:pt x="4114406" y="477862"/>
                  </a:lnTo>
                  <a:lnTo>
                    <a:pt x="4117454" y="474814"/>
                  </a:lnTo>
                  <a:lnTo>
                    <a:pt x="4117454" y="473290"/>
                  </a:lnTo>
                  <a:lnTo>
                    <a:pt x="4118978" y="471766"/>
                  </a:lnTo>
                  <a:lnTo>
                    <a:pt x="4150703" y="393941"/>
                  </a:lnTo>
                  <a:lnTo>
                    <a:pt x="4274528" y="90093"/>
                  </a:lnTo>
                  <a:lnTo>
                    <a:pt x="4274528" y="473290"/>
                  </a:lnTo>
                  <a:lnTo>
                    <a:pt x="4277576" y="476338"/>
                  </a:lnTo>
                  <a:lnTo>
                    <a:pt x="4279189" y="477862"/>
                  </a:lnTo>
                  <a:lnTo>
                    <a:pt x="4280713" y="477862"/>
                  </a:lnTo>
                  <a:lnTo>
                    <a:pt x="4283761" y="479386"/>
                  </a:lnTo>
                  <a:lnTo>
                    <a:pt x="4285285" y="479386"/>
                  </a:lnTo>
                  <a:lnTo>
                    <a:pt x="4289857" y="480910"/>
                  </a:lnTo>
                  <a:lnTo>
                    <a:pt x="4317289" y="480910"/>
                  </a:lnTo>
                  <a:lnTo>
                    <a:pt x="4320337" y="479386"/>
                  </a:lnTo>
                  <a:lnTo>
                    <a:pt x="4323385" y="479386"/>
                  </a:lnTo>
                  <a:lnTo>
                    <a:pt x="4324909" y="477862"/>
                  </a:lnTo>
                  <a:lnTo>
                    <a:pt x="4327957" y="477862"/>
                  </a:lnTo>
                  <a:lnTo>
                    <a:pt x="4329481" y="476338"/>
                  </a:lnTo>
                  <a:lnTo>
                    <a:pt x="4329481" y="474814"/>
                  </a:lnTo>
                  <a:lnTo>
                    <a:pt x="4331005" y="474814"/>
                  </a:lnTo>
                  <a:lnTo>
                    <a:pt x="4331005" y="90093"/>
                  </a:lnTo>
                  <a:lnTo>
                    <a:pt x="4331005" y="59524"/>
                  </a:lnTo>
                  <a:close/>
                </a:path>
                <a:path w="8122284" h="595630">
                  <a:moveTo>
                    <a:pt x="4724578" y="316026"/>
                  </a:moveTo>
                  <a:lnTo>
                    <a:pt x="4719434" y="262801"/>
                  </a:lnTo>
                  <a:lnTo>
                    <a:pt x="4703242" y="218503"/>
                  </a:lnTo>
                  <a:lnTo>
                    <a:pt x="4676762" y="184835"/>
                  </a:lnTo>
                  <a:lnTo>
                    <a:pt x="4665078" y="175260"/>
                  </a:lnTo>
                  <a:lnTo>
                    <a:pt x="4665078" y="316026"/>
                  </a:lnTo>
                  <a:lnTo>
                    <a:pt x="4665078" y="322122"/>
                  </a:lnTo>
                  <a:lnTo>
                    <a:pt x="4660570" y="367944"/>
                  </a:lnTo>
                  <a:lnTo>
                    <a:pt x="4643717" y="406133"/>
                  </a:lnTo>
                  <a:lnTo>
                    <a:pt x="4613237" y="430517"/>
                  </a:lnTo>
                  <a:lnTo>
                    <a:pt x="4572089" y="438137"/>
                  </a:lnTo>
                  <a:lnTo>
                    <a:pt x="4558893" y="437565"/>
                  </a:lnTo>
                  <a:lnTo>
                    <a:pt x="4517695" y="423875"/>
                  </a:lnTo>
                  <a:lnTo>
                    <a:pt x="4489501" y="385102"/>
                  </a:lnTo>
                  <a:lnTo>
                    <a:pt x="4480166" y="341795"/>
                  </a:lnTo>
                  <a:lnTo>
                    <a:pt x="4479061" y="316026"/>
                  </a:lnTo>
                  <a:lnTo>
                    <a:pt x="4479315" y="305015"/>
                  </a:lnTo>
                  <a:lnTo>
                    <a:pt x="4487316" y="259334"/>
                  </a:lnTo>
                  <a:lnTo>
                    <a:pt x="4507916" y="224370"/>
                  </a:lnTo>
                  <a:lnTo>
                    <a:pt x="4539627" y="202996"/>
                  </a:lnTo>
                  <a:lnTo>
                    <a:pt x="4572089" y="198488"/>
                  </a:lnTo>
                  <a:lnTo>
                    <a:pt x="4585233" y="199059"/>
                  </a:lnTo>
                  <a:lnTo>
                    <a:pt x="4626381" y="212763"/>
                  </a:lnTo>
                  <a:lnTo>
                    <a:pt x="4650422" y="242811"/>
                  </a:lnTo>
                  <a:lnTo>
                    <a:pt x="4662576" y="283248"/>
                  </a:lnTo>
                  <a:lnTo>
                    <a:pt x="4665078" y="316026"/>
                  </a:lnTo>
                  <a:lnTo>
                    <a:pt x="4665078" y="175260"/>
                  </a:lnTo>
                  <a:lnTo>
                    <a:pt x="4626140" y="157581"/>
                  </a:lnTo>
                  <a:lnTo>
                    <a:pt x="4575137" y="151155"/>
                  </a:lnTo>
                  <a:lnTo>
                    <a:pt x="4556252" y="151993"/>
                  </a:lnTo>
                  <a:lnTo>
                    <a:pt x="4507979" y="163347"/>
                  </a:lnTo>
                  <a:lnTo>
                    <a:pt x="4469155" y="188506"/>
                  </a:lnTo>
                  <a:lnTo>
                    <a:pt x="4441787" y="223685"/>
                  </a:lnTo>
                  <a:lnTo>
                    <a:pt x="4425289" y="268897"/>
                  </a:lnTo>
                  <a:lnTo>
                    <a:pt x="4419498" y="322122"/>
                  </a:lnTo>
                  <a:lnTo>
                    <a:pt x="4420070" y="340182"/>
                  </a:lnTo>
                  <a:lnTo>
                    <a:pt x="4428642" y="390804"/>
                  </a:lnTo>
                  <a:lnTo>
                    <a:pt x="4447502" y="430974"/>
                  </a:lnTo>
                  <a:lnTo>
                    <a:pt x="4478071" y="461086"/>
                  </a:lnTo>
                  <a:lnTo>
                    <a:pt x="4517720" y="479691"/>
                  </a:lnTo>
                  <a:lnTo>
                    <a:pt x="4569041" y="485482"/>
                  </a:lnTo>
                  <a:lnTo>
                    <a:pt x="4587875" y="484644"/>
                  </a:lnTo>
                  <a:lnTo>
                    <a:pt x="4636097" y="473290"/>
                  </a:lnTo>
                  <a:lnTo>
                    <a:pt x="4674971" y="448818"/>
                  </a:lnTo>
                  <a:lnTo>
                    <a:pt x="4702289" y="412991"/>
                  </a:lnTo>
                  <a:lnTo>
                    <a:pt x="4718799" y="367779"/>
                  </a:lnTo>
                  <a:lnTo>
                    <a:pt x="4723993" y="334060"/>
                  </a:lnTo>
                  <a:lnTo>
                    <a:pt x="4724578" y="316026"/>
                  </a:lnTo>
                  <a:close/>
                </a:path>
                <a:path w="8122284" h="595630">
                  <a:moveTo>
                    <a:pt x="5066347" y="16852"/>
                  </a:moveTo>
                  <a:lnTo>
                    <a:pt x="5064823" y="15227"/>
                  </a:lnTo>
                  <a:lnTo>
                    <a:pt x="5064823" y="13703"/>
                  </a:lnTo>
                  <a:lnTo>
                    <a:pt x="5063299" y="13703"/>
                  </a:lnTo>
                  <a:lnTo>
                    <a:pt x="5060251" y="12179"/>
                  </a:lnTo>
                  <a:lnTo>
                    <a:pt x="5058727" y="12179"/>
                  </a:lnTo>
                  <a:lnTo>
                    <a:pt x="5055679" y="10655"/>
                  </a:lnTo>
                  <a:lnTo>
                    <a:pt x="5052631" y="10655"/>
                  </a:lnTo>
                  <a:lnTo>
                    <a:pt x="5048059" y="9131"/>
                  </a:lnTo>
                  <a:lnTo>
                    <a:pt x="5032718" y="9131"/>
                  </a:lnTo>
                  <a:lnTo>
                    <a:pt x="5028146" y="10655"/>
                  </a:lnTo>
                  <a:lnTo>
                    <a:pt x="5022050" y="10655"/>
                  </a:lnTo>
                  <a:lnTo>
                    <a:pt x="5019002" y="12179"/>
                  </a:lnTo>
                  <a:lnTo>
                    <a:pt x="5015954" y="12179"/>
                  </a:lnTo>
                  <a:lnTo>
                    <a:pt x="5012906" y="15227"/>
                  </a:lnTo>
                  <a:lnTo>
                    <a:pt x="5011382" y="15227"/>
                  </a:lnTo>
                  <a:lnTo>
                    <a:pt x="5011382" y="16852"/>
                  </a:lnTo>
                  <a:lnTo>
                    <a:pt x="5009858" y="18376"/>
                  </a:lnTo>
                  <a:lnTo>
                    <a:pt x="5009858" y="196964"/>
                  </a:lnTo>
                  <a:lnTo>
                    <a:pt x="5009858" y="256501"/>
                  </a:lnTo>
                  <a:lnTo>
                    <a:pt x="5009858" y="378612"/>
                  </a:lnTo>
                  <a:lnTo>
                    <a:pt x="5003990" y="386232"/>
                  </a:lnTo>
                  <a:lnTo>
                    <a:pt x="4974044" y="416420"/>
                  </a:lnTo>
                  <a:lnTo>
                    <a:pt x="4954994" y="428993"/>
                  </a:lnTo>
                  <a:lnTo>
                    <a:pt x="4948898" y="433565"/>
                  </a:lnTo>
                  <a:lnTo>
                    <a:pt x="4941278" y="435089"/>
                  </a:lnTo>
                  <a:lnTo>
                    <a:pt x="4935093" y="436613"/>
                  </a:lnTo>
                  <a:lnTo>
                    <a:pt x="4927473" y="438137"/>
                  </a:lnTo>
                  <a:lnTo>
                    <a:pt x="4919853" y="438137"/>
                  </a:lnTo>
                  <a:lnTo>
                    <a:pt x="4909845" y="437553"/>
                  </a:lnTo>
                  <a:lnTo>
                    <a:pt x="4870704" y="416039"/>
                  </a:lnTo>
                  <a:lnTo>
                    <a:pt x="4853178" y="382054"/>
                  </a:lnTo>
                  <a:lnTo>
                    <a:pt x="4845469" y="338937"/>
                  </a:lnTo>
                  <a:lnTo>
                    <a:pt x="4845075" y="316026"/>
                  </a:lnTo>
                  <a:lnTo>
                    <a:pt x="4845355" y="305511"/>
                  </a:lnTo>
                  <a:lnTo>
                    <a:pt x="4850790" y="263258"/>
                  </a:lnTo>
                  <a:lnTo>
                    <a:pt x="4867033" y="228282"/>
                  </a:lnTo>
                  <a:lnTo>
                    <a:pt x="4903470" y="202298"/>
                  </a:lnTo>
                  <a:lnTo>
                    <a:pt x="4922901" y="200012"/>
                  </a:lnTo>
                  <a:lnTo>
                    <a:pt x="4934318" y="200875"/>
                  </a:lnTo>
                  <a:lnTo>
                    <a:pt x="4977714" y="222351"/>
                  </a:lnTo>
                  <a:lnTo>
                    <a:pt x="5009858" y="256501"/>
                  </a:lnTo>
                  <a:lnTo>
                    <a:pt x="5009858" y="196964"/>
                  </a:lnTo>
                  <a:lnTo>
                    <a:pt x="4977714" y="169672"/>
                  </a:lnTo>
                  <a:lnTo>
                    <a:pt x="4930889" y="151993"/>
                  </a:lnTo>
                  <a:lnTo>
                    <a:pt x="4918329" y="151155"/>
                  </a:lnTo>
                  <a:lnTo>
                    <a:pt x="4902657" y="151993"/>
                  </a:lnTo>
                  <a:lnTo>
                    <a:pt x="4861941" y="163347"/>
                  </a:lnTo>
                  <a:lnTo>
                    <a:pt x="4829264" y="187007"/>
                  </a:lnTo>
                  <a:lnTo>
                    <a:pt x="4805451" y="222123"/>
                  </a:lnTo>
                  <a:lnTo>
                    <a:pt x="4791659" y="268262"/>
                  </a:lnTo>
                  <a:lnTo>
                    <a:pt x="4787163" y="322122"/>
                  </a:lnTo>
                  <a:lnTo>
                    <a:pt x="4787468" y="338823"/>
                  </a:lnTo>
                  <a:lnTo>
                    <a:pt x="4793259" y="386232"/>
                  </a:lnTo>
                  <a:lnTo>
                    <a:pt x="4808042" y="426402"/>
                  </a:lnTo>
                  <a:lnTo>
                    <a:pt x="4831943" y="457466"/>
                  </a:lnTo>
                  <a:lnTo>
                    <a:pt x="4865700" y="478409"/>
                  </a:lnTo>
                  <a:lnTo>
                    <a:pt x="4910709" y="485482"/>
                  </a:lnTo>
                  <a:lnTo>
                    <a:pt x="4925530" y="484619"/>
                  </a:lnTo>
                  <a:lnTo>
                    <a:pt x="4967186" y="471766"/>
                  </a:lnTo>
                  <a:lnTo>
                    <a:pt x="5004905" y="442582"/>
                  </a:lnTo>
                  <a:lnTo>
                    <a:pt x="5009527" y="438137"/>
                  </a:lnTo>
                  <a:lnTo>
                    <a:pt x="5017478" y="430517"/>
                  </a:lnTo>
                  <a:lnTo>
                    <a:pt x="5017478" y="474814"/>
                  </a:lnTo>
                  <a:lnTo>
                    <a:pt x="5022050" y="479386"/>
                  </a:lnTo>
                  <a:lnTo>
                    <a:pt x="5025098" y="479386"/>
                  </a:lnTo>
                  <a:lnTo>
                    <a:pt x="5028146" y="480910"/>
                  </a:lnTo>
                  <a:lnTo>
                    <a:pt x="5057203" y="480910"/>
                  </a:lnTo>
                  <a:lnTo>
                    <a:pt x="5060251" y="479386"/>
                  </a:lnTo>
                  <a:lnTo>
                    <a:pt x="5061775" y="479386"/>
                  </a:lnTo>
                  <a:lnTo>
                    <a:pt x="5066347" y="474814"/>
                  </a:lnTo>
                  <a:lnTo>
                    <a:pt x="5066347" y="430517"/>
                  </a:lnTo>
                  <a:lnTo>
                    <a:pt x="5066347" y="200012"/>
                  </a:lnTo>
                  <a:lnTo>
                    <a:pt x="5066347" y="196964"/>
                  </a:lnTo>
                  <a:lnTo>
                    <a:pt x="5066347" y="16852"/>
                  </a:lnTo>
                  <a:close/>
                </a:path>
                <a:path w="8122284" h="595630">
                  <a:moveTo>
                    <a:pt x="5429428" y="296214"/>
                  </a:moveTo>
                  <a:lnTo>
                    <a:pt x="5424932" y="252615"/>
                  </a:lnTo>
                  <a:lnTo>
                    <a:pt x="5411292" y="214503"/>
                  </a:lnTo>
                  <a:lnTo>
                    <a:pt x="5398503" y="195440"/>
                  </a:lnTo>
                  <a:lnTo>
                    <a:pt x="5397335" y="193916"/>
                  </a:lnTo>
                  <a:lnTo>
                    <a:pt x="5388762" y="184429"/>
                  </a:lnTo>
                  <a:lnTo>
                    <a:pt x="5379047" y="176352"/>
                  </a:lnTo>
                  <a:lnTo>
                    <a:pt x="5372951" y="172453"/>
                  </a:lnTo>
                  <a:lnTo>
                    <a:pt x="5372951" y="288594"/>
                  </a:lnTo>
                  <a:lnTo>
                    <a:pt x="5208168" y="288594"/>
                  </a:lnTo>
                  <a:lnTo>
                    <a:pt x="5217744" y="244830"/>
                  </a:lnTo>
                  <a:lnTo>
                    <a:pt x="5242357" y="211823"/>
                  </a:lnTo>
                  <a:lnTo>
                    <a:pt x="5283606" y="195783"/>
                  </a:lnTo>
                  <a:lnTo>
                    <a:pt x="5293601" y="195440"/>
                  </a:lnTo>
                  <a:lnTo>
                    <a:pt x="5311953" y="196900"/>
                  </a:lnTo>
                  <a:lnTo>
                    <a:pt x="5353139" y="219824"/>
                  </a:lnTo>
                  <a:lnTo>
                    <a:pt x="5371782" y="267970"/>
                  </a:lnTo>
                  <a:lnTo>
                    <a:pt x="5372951" y="288594"/>
                  </a:lnTo>
                  <a:lnTo>
                    <a:pt x="5372951" y="172453"/>
                  </a:lnTo>
                  <a:lnTo>
                    <a:pt x="5328551" y="154393"/>
                  </a:lnTo>
                  <a:lnTo>
                    <a:pt x="5295125" y="151155"/>
                  </a:lnTo>
                  <a:lnTo>
                    <a:pt x="5278539" y="151993"/>
                  </a:lnTo>
                  <a:lnTo>
                    <a:pt x="5234165" y="163347"/>
                  </a:lnTo>
                  <a:lnTo>
                    <a:pt x="5198288" y="186359"/>
                  </a:lnTo>
                  <a:lnTo>
                    <a:pt x="5171592" y="220789"/>
                  </a:lnTo>
                  <a:lnTo>
                    <a:pt x="5155158" y="266090"/>
                  </a:lnTo>
                  <a:lnTo>
                    <a:pt x="5148732" y="320598"/>
                  </a:lnTo>
                  <a:lnTo>
                    <a:pt x="5149545" y="340639"/>
                  </a:lnTo>
                  <a:lnTo>
                    <a:pt x="5159400" y="392328"/>
                  </a:lnTo>
                  <a:lnTo>
                    <a:pt x="5178907" y="433362"/>
                  </a:lnTo>
                  <a:lnTo>
                    <a:pt x="5209705" y="462419"/>
                  </a:lnTo>
                  <a:lnTo>
                    <a:pt x="5250218" y="479691"/>
                  </a:lnTo>
                  <a:lnTo>
                    <a:pt x="5301221" y="485482"/>
                  </a:lnTo>
                  <a:lnTo>
                    <a:pt x="5312168" y="485216"/>
                  </a:lnTo>
                  <a:lnTo>
                    <a:pt x="5351348" y="481025"/>
                  </a:lnTo>
                  <a:lnTo>
                    <a:pt x="5375999" y="474814"/>
                  </a:lnTo>
                  <a:lnTo>
                    <a:pt x="5385143" y="473290"/>
                  </a:lnTo>
                  <a:lnTo>
                    <a:pt x="5392763" y="470242"/>
                  </a:lnTo>
                  <a:lnTo>
                    <a:pt x="5404955" y="464146"/>
                  </a:lnTo>
                  <a:lnTo>
                    <a:pt x="5409527" y="462622"/>
                  </a:lnTo>
                  <a:lnTo>
                    <a:pt x="5411051" y="461098"/>
                  </a:lnTo>
                  <a:lnTo>
                    <a:pt x="5411051" y="459574"/>
                  </a:lnTo>
                  <a:lnTo>
                    <a:pt x="5412664" y="458050"/>
                  </a:lnTo>
                  <a:lnTo>
                    <a:pt x="5414188" y="456526"/>
                  </a:lnTo>
                  <a:lnTo>
                    <a:pt x="5414188" y="455002"/>
                  </a:lnTo>
                  <a:lnTo>
                    <a:pt x="5415712" y="451954"/>
                  </a:lnTo>
                  <a:lnTo>
                    <a:pt x="5415712" y="441185"/>
                  </a:lnTo>
                  <a:lnTo>
                    <a:pt x="5415712" y="424421"/>
                  </a:lnTo>
                  <a:lnTo>
                    <a:pt x="5414188" y="422897"/>
                  </a:lnTo>
                  <a:lnTo>
                    <a:pt x="5414188" y="419849"/>
                  </a:lnTo>
                  <a:lnTo>
                    <a:pt x="5412664" y="419849"/>
                  </a:lnTo>
                  <a:lnTo>
                    <a:pt x="5411051" y="418325"/>
                  </a:lnTo>
                  <a:lnTo>
                    <a:pt x="5400383" y="418325"/>
                  </a:lnTo>
                  <a:lnTo>
                    <a:pt x="5395811" y="421373"/>
                  </a:lnTo>
                  <a:lnTo>
                    <a:pt x="5389715" y="422897"/>
                  </a:lnTo>
                  <a:lnTo>
                    <a:pt x="5383619" y="425945"/>
                  </a:lnTo>
                  <a:lnTo>
                    <a:pt x="5374475" y="428993"/>
                  </a:lnTo>
                  <a:lnTo>
                    <a:pt x="5368239" y="431266"/>
                  </a:lnTo>
                  <a:lnTo>
                    <a:pt x="5361229" y="433362"/>
                  </a:lnTo>
                  <a:lnTo>
                    <a:pt x="5353469" y="435216"/>
                  </a:lnTo>
                  <a:lnTo>
                    <a:pt x="5345519" y="436613"/>
                  </a:lnTo>
                  <a:lnTo>
                    <a:pt x="5336997" y="438619"/>
                  </a:lnTo>
                  <a:lnTo>
                    <a:pt x="5327599" y="440042"/>
                  </a:lnTo>
                  <a:lnTo>
                    <a:pt x="5317617" y="440905"/>
                  </a:lnTo>
                  <a:lnTo>
                    <a:pt x="5307317" y="441185"/>
                  </a:lnTo>
                  <a:lnTo>
                    <a:pt x="5294160" y="440613"/>
                  </a:lnTo>
                  <a:lnTo>
                    <a:pt x="5251247" y="428066"/>
                  </a:lnTo>
                  <a:lnTo>
                    <a:pt x="5219420" y="394284"/>
                  </a:lnTo>
                  <a:lnTo>
                    <a:pt x="5209311" y="353834"/>
                  </a:lnTo>
                  <a:lnTo>
                    <a:pt x="5208168" y="329742"/>
                  </a:lnTo>
                  <a:lnTo>
                    <a:pt x="5412664" y="329742"/>
                  </a:lnTo>
                  <a:lnTo>
                    <a:pt x="5418760" y="328218"/>
                  </a:lnTo>
                  <a:lnTo>
                    <a:pt x="5421808" y="323646"/>
                  </a:lnTo>
                  <a:lnTo>
                    <a:pt x="5426380" y="320598"/>
                  </a:lnTo>
                  <a:lnTo>
                    <a:pt x="5429428" y="314502"/>
                  </a:lnTo>
                  <a:lnTo>
                    <a:pt x="5429428" y="296214"/>
                  </a:lnTo>
                  <a:close/>
                </a:path>
                <a:path w="8122284" h="595630">
                  <a:moveTo>
                    <a:pt x="5569737" y="15227"/>
                  </a:moveTo>
                  <a:lnTo>
                    <a:pt x="5566689" y="12179"/>
                  </a:lnTo>
                  <a:lnTo>
                    <a:pt x="5563641" y="10655"/>
                  </a:lnTo>
                  <a:lnTo>
                    <a:pt x="5562117" y="10655"/>
                  </a:lnTo>
                  <a:lnTo>
                    <a:pt x="5559069" y="9131"/>
                  </a:lnTo>
                  <a:lnTo>
                    <a:pt x="5551449" y="9131"/>
                  </a:lnTo>
                  <a:lnTo>
                    <a:pt x="5546877" y="7607"/>
                  </a:lnTo>
                  <a:lnTo>
                    <a:pt x="5536209" y="7607"/>
                  </a:lnTo>
                  <a:lnTo>
                    <a:pt x="5531637" y="9131"/>
                  </a:lnTo>
                  <a:lnTo>
                    <a:pt x="5524017" y="9131"/>
                  </a:lnTo>
                  <a:lnTo>
                    <a:pt x="5522493" y="10655"/>
                  </a:lnTo>
                  <a:lnTo>
                    <a:pt x="5519445" y="10655"/>
                  </a:lnTo>
                  <a:lnTo>
                    <a:pt x="5516397" y="13703"/>
                  </a:lnTo>
                  <a:lnTo>
                    <a:pt x="5514873" y="13703"/>
                  </a:lnTo>
                  <a:lnTo>
                    <a:pt x="5514873" y="476338"/>
                  </a:lnTo>
                  <a:lnTo>
                    <a:pt x="5516397" y="476338"/>
                  </a:lnTo>
                  <a:lnTo>
                    <a:pt x="5519445" y="479386"/>
                  </a:lnTo>
                  <a:lnTo>
                    <a:pt x="5522493" y="479386"/>
                  </a:lnTo>
                  <a:lnTo>
                    <a:pt x="5525541" y="480910"/>
                  </a:lnTo>
                  <a:lnTo>
                    <a:pt x="5559069" y="480910"/>
                  </a:lnTo>
                  <a:lnTo>
                    <a:pt x="5562117" y="479386"/>
                  </a:lnTo>
                  <a:lnTo>
                    <a:pt x="5563641" y="479386"/>
                  </a:lnTo>
                  <a:lnTo>
                    <a:pt x="5566689" y="477862"/>
                  </a:lnTo>
                  <a:lnTo>
                    <a:pt x="5569737" y="474814"/>
                  </a:lnTo>
                  <a:lnTo>
                    <a:pt x="5569737" y="15227"/>
                  </a:lnTo>
                  <a:close/>
                </a:path>
                <a:path w="8122284" h="595630">
                  <a:moveTo>
                    <a:pt x="5864161" y="387756"/>
                  </a:moveTo>
                  <a:lnTo>
                    <a:pt x="5854344" y="347611"/>
                  </a:lnTo>
                  <a:lnTo>
                    <a:pt x="5822200" y="316674"/>
                  </a:lnTo>
                  <a:lnTo>
                    <a:pt x="5787860" y="299262"/>
                  </a:lnTo>
                  <a:lnTo>
                    <a:pt x="5780125" y="296748"/>
                  </a:lnTo>
                  <a:lnTo>
                    <a:pt x="5772810" y="293928"/>
                  </a:lnTo>
                  <a:lnTo>
                    <a:pt x="5765787" y="291122"/>
                  </a:lnTo>
                  <a:lnTo>
                    <a:pt x="5758904" y="288594"/>
                  </a:lnTo>
                  <a:lnTo>
                    <a:pt x="5752312" y="286042"/>
                  </a:lnTo>
                  <a:lnTo>
                    <a:pt x="5711660" y="254977"/>
                  </a:lnTo>
                  <a:lnTo>
                    <a:pt x="5710136" y="247357"/>
                  </a:lnTo>
                  <a:lnTo>
                    <a:pt x="5710136" y="232117"/>
                  </a:lnTo>
                  <a:lnTo>
                    <a:pt x="5723852" y="207632"/>
                  </a:lnTo>
                  <a:lnTo>
                    <a:pt x="5728424" y="203060"/>
                  </a:lnTo>
                  <a:lnTo>
                    <a:pt x="5734520" y="200012"/>
                  </a:lnTo>
                  <a:lnTo>
                    <a:pt x="5742140" y="198488"/>
                  </a:lnTo>
                  <a:lnTo>
                    <a:pt x="5748236" y="195440"/>
                  </a:lnTo>
                  <a:lnTo>
                    <a:pt x="5757380" y="193916"/>
                  </a:lnTo>
                  <a:lnTo>
                    <a:pt x="5766524" y="193916"/>
                  </a:lnTo>
                  <a:lnTo>
                    <a:pt x="5803201" y="201536"/>
                  </a:lnTo>
                  <a:lnTo>
                    <a:pt x="5810821" y="203060"/>
                  </a:lnTo>
                  <a:lnTo>
                    <a:pt x="5823013" y="209156"/>
                  </a:lnTo>
                  <a:lnTo>
                    <a:pt x="5827585" y="212204"/>
                  </a:lnTo>
                  <a:lnTo>
                    <a:pt x="5830633" y="213728"/>
                  </a:lnTo>
                  <a:lnTo>
                    <a:pt x="5835205" y="216776"/>
                  </a:lnTo>
                  <a:lnTo>
                    <a:pt x="5838253" y="218300"/>
                  </a:lnTo>
                  <a:lnTo>
                    <a:pt x="5841301" y="218300"/>
                  </a:lnTo>
                  <a:lnTo>
                    <a:pt x="5842825" y="216776"/>
                  </a:lnTo>
                  <a:lnTo>
                    <a:pt x="5844349" y="216776"/>
                  </a:lnTo>
                  <a:lnTo>
                    <a:pt x="5844349" y="215252"/>
                  </a:lnTo>
                  <a:lnTo>
                    <a:pt x="5845873" y="215252"/>
                  </a:lnTo>
                  <a:lnTo>
                    <a:pt x="5847397" y="212204"/>
                  </a:lnTo>
                  <a:lnTo>
                    <a:pt x="5847397" y="209156"/>
                  </a:lnTo>
                  <a:lnTo>
                    <a:pt x="5848921" y="206108"/>
                  </a:lnTo>
                  <a:lnTo>
                    <a:pt x="5848921" y="193916"/>
                  </a:lnTo>
                  <a:lnTo>
                    <a:pt x="5848921" y="186296"/>
                  </a:lnTo>
                  <a:lnTo>
                    <a:pt x="5847397" y="184772"/>
                  </a:lnTo>
                  <a:lnTo>
                    <a:pt x="5847397" y="178676"/>
                  </a:lnTo>
                  <a:lnTo>
                    <a:pt x="5845873" y="177063"/>
                  </a:lnTo>
                  <a:lnTo>
                    <a:pt x="5845873" y="175539"/>
                  </a:lnTo>
                  <a:lnTo>
                    <a:pt x="5841301" y="170967"/>
                  </a:lnTo>
                  <a:lnTo>
                    <a:pt x="5835205" y="167919"/>
                  </a:lnTo>
                  <a:lnTo>
                    <a:pt x="5830633" y="164871"/>
                  </a:lnTo>
                  <a:lnTo>
                    <a:pt x="5826061" y="163347"/>
                  </a:lnTo>
                  <a:lnTo>
                    <a:pt x="5819965" y="160299"/>
                  </a:lnTo>
                  <a:lnTo>
                    <a:pt x="5813869" y="158775"/>
                  </a:lnTo>
                  <a:lnTo>
                    <a:pt x="5807773" y="155727"/>
                  </a:lnTo>
                  <a:lnTo>
                    <a:pt x="5792533" y="152679"/>
                  </a:lnTo>
                  <a:lnTo>
                    <a:pt x="5783288" y="152679"/>
                  </a:lnTo>
                  <a:lnTo>
                    <a:pt x="5775668" y="151155"/>
                  </a:lnTo>
                  <a:lnTo>
                    <a:pt x="5768048" y="151155"/>
                  </a:lnTo>
                  <a:lnTo>
                    <a:pt x="5754001" y="151701"/>
                  </a:lnTo>
                  <a:lnTo>
                    <a:pt x="5709285" y="162725"/>
                  </a:lnTo>
                  <a:lnTo>
                    <a:pt x="5677586" y="184924"/>
                  </a:lnTo>
                  <a:lnTo>
                    <a:pt x="5658040" y="224409"/>
                  </a:lnTo>
                  <a:lnTo>
                    <a:pt x="5656707" y="241261"/>
                  </a:lnTo>
                  <a:lnTo>
                    <a:pt x="5657012" y="251244"/>
                  </a:lnTo>
                  <a:lnTo>
                    <a:pt x="5670804" y="290499"/>
                  </a:lnTo>
                  <a:lnTo>
                    <a:pt x="5705564" y="319074"/>
                  </a:lnTo>
                  <a:lnTo>
                    <a:pt x="5739854" y="335330"/>
                  </a:lnTo>
                  <a:lnTo>
                    <a:pt x="5753570" y="341020"/>
                  </a:lnTo>
                  <a:lnTo>
                    <a:pt x="5767235" y="346113"/>
                  </a:lnTo>
                  <a:lnTo>
                    <a:pt x="5773763" y="349084"/>
                  </a:lnTo>
                  <a:lnTo>
                    <a:pt x="5779719" y="352348"/>
                  </a:lnTo>
                  <a:lnTo>
                    <a:pt x="5784812" y="355752"/>
                  </a:lnTo>
                  <a:lnTo>
                    <a:pt x="5792533" y="360324"/>
                  </a:lnTo>
                  <a:lnTo>
                    <a:pt x="5798629" y="364896"/>
                  </a:lnTo>
                  <a:lnTo>
                    <a:pt x="5807773" y="377088"/>
                  </a:lnTo>
                  <a:lnTo>
                    <a:pt x="5809297" y="384708"/>
                  </a:lnTo>
                  <a:lnTo>
                    <a:pt x="5809297" y="401561"/>
                  </a:lnTo>
                  <a:lnTo>
                    <a:pt x="5807773" y="407657"/>
                  </a:lnTo>
                  <a:lnTo>
                    <a:pt x="5801677" y="419849"/>
                  </a:lnTo>
                  <a:lnTo>
                    <a:pt x="5797105" y="425945"/>
                  </a:lnTo>
                  <a:lnTo>
                    <a:pt x="5792533" y="428993"/>
                  </a:lnTo>
                  <a:lnTo>
                    <a:pt x="5786336" y="433565"/>
                  </a:lnTo>
                  <a:lnTo>
                    <a:pt x="5778716" y="436613"/>
                  </a:lnTo>
                  <a:lnTo>
                    <a:pt x="5755856" y="441185"/>
                  </a:lnTo>
                  <a:lnTo>
                    <a:pt x="5746712" y="441185"/>
                  </a:lnTo>
                  <a:lnTo>
                    <a:pt x="5705691" y="434314"/>
                  </a:lnTo>
                  <a:lnTo>
                    <a:pt x="5687187" y="425945"/>
                  </a:lnTo>
                  <a:lnTo>
                    <a:pt x="5668899" y="416801"/>
                  </a:lnTo>
                  <a:lnTo>
                    <a:pt x="5664327" y="413753"/>
                  </a:lnTo>
                  <a:lnTo>
                    <a:pt x="5661279" y="412229"/>
                  </a:lnTo>
                  <a:lnTo>
                    <a:pt x="5655183" y="412229"/>
                  </a:lnTo>
                  <a:lnTo>
                    <a:pt x="5652135" y="415277"/>
                  </a:lnTo>
                  <a:lnTo>
                    <a:pt x="5652135" y="416801"/>
                  </a:lnTo>
                  <a:lnTo>
                    <a:pt x="5650611" y="419849"/>
                  </a:lnTo>
                  <a:lnTo>
                    <a:pt x="5650611" y="421373"/>
                  </a:lnTo>
                  <a:lnTo>
                    <a:pt x="5649087" y="424421"/>
                  </a:lnTo>
                  <a:lnTo>
                    <a:pt x="5649087" y="447382"/>
                  </a:lnTo>
                  <a:lnTo>
                    <a:pt x="5652135" y="456526"/>
                  </a:lnTo>
                  <a:lnTo>
                    <a:pt x="5653659" y="459574"/>
                  </a:lnTo>
                  <a:lnTo>
                    <a:pt x="5656707" y="461098"/>
                  </a:lnTo>
                  <a:lnTo>
                    <a:pt x="5658231" y="464146"/>
                  </a:lnTo>
                  <a:lnTo>
                    <a:pt x="5662803" y="465670"/>
                  </a:lnTo>
                  <a:lnTo>
                    <a:pt x="5667375" y="468718"/>
                  </a:lnTo>
                  <a:lnTo>
                    <a:pt x="5679567" y="474814"/>
                  </a:lnTo>
                  <a:lnTo>
                    <a:pt x="5687187" y="476338"/>
                  </a:lnTo>
                  <a:lnTo>
                    <a:pt x="5693194" y="478383"/>
                  </a:lnTo>
                  <a:lnTo>
                    <a:pt x="5699798" y="480148"/>
                  </a:lnTo>
                  <a:lnTo>
                    <a:pt x="5706973" y="481914"/>
                  </a:lnTo>
                  <a:lnTo>
                    <a:pt x="5714708" y="483958"/>
                  </a:lnTo>
                  <a:lnTo>
                    <a:pt x="5721832" y="484835"/>
                  </a:lnTo>
                  <a:lnTo>
                    <a:pt x="5729376" y="485292"/>
                  </a:lnTo>
                  <a:lnTo>
                    <a:pt x="5737212" y="485457"/>
                  </a:lnTo>
                  <a:lnTo>
                    <a:pt x="5745188" y="485482"/>
                  </a:lnTo>
                  <a:lnTo>
                    <a:pt x="5757735" y="485178"/>
                  </a:lnTo>
                  <a:lnTo>
                    <a:pt x="5804268" y="475665"/>
                  </a:lnTo>
                  <a:lnTo>
                    <a:pt x="5838317" y="453936"/>
                  </a:lnTo>
                  <a:lnTo>
                    <a:pt x="5848972" y="441185"/>
                  </a:lnTo>
                  <a:lnTo>
                    <a:pt x="5851410" y="437870"/>
                  </a:lnTo>
                  <a:lnTo>
                    <a:pt x="5856541" y="428993"/>
                  </a:lnTo>
                  <a:lnTo>
                    <a:pt x="5859653" y="420217"/>
                  </a:lnTo>
                  <a:lnTo>
                    <a:pt x="5862066" y="410133"/>
                  </a:lnTo>
                  <a:lnTo>
                    <a:pt x="5863602" y="399173"/>
                  </a:lnTo>
                  <a:lnTo>
                    <a:pt x="5864161" y="387756"/>
                  </a:lnTo>
                  <a:close/>
                </a:path>
                <a:path w="8122284" h="595630">
                  <a:moveTo>
                    <a:pt x="6215050" y="6096"/>
                  </a:moveTo>
                  <a:lnTo>
                    <a:pt x="6210478" y="1524"/>
                  </a:lnTo>
                  <a:lnTo>
                    <a:pt x="6207430" y="1524"/>
                  </a:lnTo>
                  <a:lnTo>
                    <a:pt x="6204382" y="0"/>
                  </a:lnTo>
                  <a:lnTo>
                    <a:pt x="6176950" y="0"/>
                  </a:lnTo>
                  <a:lnTo>
                    <a:pt x="6173902" y="1524"/>
                  </a:lnTo>
                  <a:lnTo>
                    <a:pt x="6170854" y="1524"/>
                  </a:lnTo>
                  <a:lnTo>
                    <a:pt x="6169330" y="3048"/>
                  </a:lnTo>
                  <a:lnTo>
                    <a:pt x="6167717" y="4572"/>
                  </a:lnTo>
                  <a:lnTo>
                    <a:pt x="6166193" y="4572"/>
                  </a:lnTo>
                  <a:lnTo>
                    <a:pt x="6166193" y="6096"/>
                  </a:lnTo>
                  <a:lnTo>
                    <a:pt x="6142837" y="58305"/>
                  </a:lnTo>
                  <a:lnTo>
                    <a:pt x="6123140" y="111671"/>
                  </a:lnTo>
                  <a:lnTo>
                    <a:pt x="6112853" y="148107"/>
                  </a:lnTo>
                  <a:lnTo>
                    <a:pt x="6107684" y="166433"/>
                  </a:lnTo>
                  <a:lnTo>
                    <a:pt x="6103518" y="184924"/>
                  </a:lnTo>
                  <a:lnTo>
                    <a:pt x="6100203" y="203695"/>
                  </a:lnTo>
                  <a:lnTo>
                    <a:pt x="6097613" y="222885"/>
                  </a:lnTo>
                  <a:lnTo>
                    <a:pt x="6094730" y="241249"/>
                  </a:lnTo>
                  <a:lnTo>
                    <a:pt x="6092850" y="259740"/>
                  </a:lnTo>
                  <a:lnTo>
                    <a:pt x="6091821" y="278523"/>
                  </a:lnTo>
                  <a:lnTo>
                    <a:pt x="6091517" y="297751"/>
                  </a:lnTo>
                  <a:lnTo>
                    <a:pt x="6091796" y="316953"/>
                  </a:lnTo>
                  <a:lnTo>
                    <a:pt x="6096089" y="374040"/>
                  </a:lnTo>
                  <a:lnTo>
                    <a:pt x="6107023" y="429044"/>
                  </a:lnTo>
                  <a:lnTo>
                    <a:pt x="6121616" y="483781"/>
                  </a:lnTo>
                  <a:lnTo>
                    <a:pt x="6141326" y="537146"/>
                  </a:lnTo>
                  <a:lnTo>
                    <a:pt x="6157328" y="572122"/>
                  </a:lnTo>
                  <a:lnTo>
                    <a:pt x="6169330" y="592353"/>
                  </a:lnTo>
                  <a:lnTo>
                    <a:pt x="6170854" y="592353"/>
                  </a:lnTo>
                  <a:lnTo>
                    <a:pt x="6172378" y="593877"/>
                  </a:lnTo>
                  <a:lnTo>
                    <a:pt x="6175426" y="593877"/>
                  </a:lnTo>
                  <a:lnTo>
                    <a:pt x="6176950" y="595401"/>
                  </a:lnTo>
                  <a:lnTo>
                    <a:pt x="6205906" y="595401"/>
                  </a:lnTo>
                  <a:lnTo>
                    <a:pt x="6208954" y="593877"/>
                  </a:lnTo>
                  <a:lnTo>
                    <a:pt x="6212002" y="593877"/>
                  </a:lnTo>
                  <a:lnTo>
                    <a:pt x="6215050" y="590829"/>
                  </a:lnTo>
                  <a:lnTo>
                    <a:pt x="6215050" y="583209"/>
                  </a:lnTo>
                  <a:lnTo>
                    <a:pt x="6213526" y="581685"/>
                  </a:lnTo>
                  <a:lnTo>
                    <a:pt x="6199289" y="546417"/>
                  </a:lnTo>
                  <a:lnTo>
                    <a:pt x="6175349" y="476453"/>
                  </a:lnTo>
                  <a:lnTo>
                    <a:pt x="6159309" y="405485"/>
                  </a:lnTo>
                  <a:lnTo>
                    <a:pt x="6151829" y="332841"/>
                  </a:lnTo>
                  <a:lnTo>
                    <a:pt x="6150953" y="296227"/>
                  </a:lnTo>
                  <a:lnTo>
                    <a:pt x="6151829" y="260477"/>
                  </a:lnTo>
                  <a:lnTo>
                    <a:pt x="6159309" y="188417"/>
                  </a:lnTo>
                  <a:lnTo>
                    <a:pt x="6175362" y="117221"/>
                  </a:lnTo>
                  <a:lnTo>
                    <a:pt x="6199937" y="47447"/>
                  </a:lnTo>
                  <a:lnTo>
                    <a:pt x="6215050" y="13716"/>
                  </a:lnTo>
                  <a:lnTo>
                    <a:pt x="6215050" y="6096"/>
                  </a:lnTo>
                  <a:close/>
                </a:path>
                <a:path w="8122284" h="595630">
                  <a:moveTo>
                    <a:pt x="6602527" y="354228"/>
                  </a:moveTo>
                  <a:lnTo>
                    <a:pt x="6596431" y="312991"/>
                  </a:lnTo>
                  <a:lnTo>
                    <a:pt x="6575361" y="277837"/>
                  </a:lnTo>
                  <a:lnTo>
                    <a:pt x="6542633" y="253758"/>
                  </a:lnTo>
                  <a:lnTo>
                    <a:pt x="6541478" y="253263"/>
                  </a:lnTo>
                  <a:lnTo>
                    <a:pt x="6541478" y="357276"/>
                  </a:lnTo>
                  <a:lnTo>
                    <a:pt x="6541173" y="366141"/>
                  </a:lnTo>
                  <a:lnTo>
                    <a:pt x="6527571" y="401942"/>
                  </a:lnTo>
                  <a:lnTo>
                    <a:pt x="6491186" y="425958"/>
                  </a:lnTo>
                  <a:lnTo>
                    <a:pt x="6483807" y="428828"/>
                  </a:lnTo>
                  <a:lnTo>
                    <a:pt x="6475565" y="430720"/>
                  </a:lnTo>
                  <a:lnTo>
                    <a:pt x="6466751" y="431736"/>
                  </a:lnTo>
                  <a:lnTo>
                    <a:pt x="6457658" y="432054"/>
                  </a:lnTo>
                  <a:lnTo>
                    <a:pt x="6372212" y="432054"/>
                  </a:lnTo>
                  <a:lnTo>
                    <a:pt x="6372212" y="277837"/>
                  </a:lnTo>
                  <a:lnTo>
                    <a:pt x="6442316" y="277837"/>
                  </a:lnTo>
                  <a:lnTo>
                    <a:pt x="6488138" y="282409"/>
                  </a:lnTo>
                  <a:lnTo>
                    <a:pt x="6523380" y="303479"/>
                  </a:lnTo>
                  <a:lnTo>
                    <a:pt x="6540144" y="339128"/>
                  </a:lnTo>
                  <a:lnTo>
                    <a:pt x="6541478" y="357276"/>
                  </a:lnTo>
                  <a:lnTo>
                    <a:pt x="6541478" y="253263"/>
                  </a:lnTo>
                  <a:lnTo>
                    <a:pt x="6534442" y="250215"/>
                  </a:lnTo>
                  <a:lnTo>
                    <a:pt x="6525971" y="247523"/>
                  </a:lnTo>
                  <a:lnTo>
                    <a:pt x="6517094" y="245833"/>
                  </a:lnTo>
                  <a:lnTo>
                    <a:pt x="6523926" y="242379"/>
                  </a:lnTo>
                  <a:lnTo>
                    <a:pt x="6557670" y="213995"/>
                  </a:lnTo>
                  <a:lnTo>
                    <a:pt x="6573812" y="174790"/>
                  </a:lnTo>
                  <a:lnTo>
                    <a:pt x="6575057" y="160413"/>
                  </a:lnTo>
                  <a:lnTo>
                    <a:pt x="6575018" y="150825"/>
                  </a:lnTo>
                  <a:lnTo>
                    <a:pt x="6567475" y="105346"/>
                  </a:lnTo>
                  <a:lnTo>
                    <a:pt x="6558039" y="88582"/>
                  </a:lnTo>
                  <a:lnTo>
                    <a:pt x="6556807" y="86677"/>
                  </a:lnTo>
                  <a:lnTo>
                    <a:pt x="6523190" y="57823"/>
                  </a:lnTo>
                  <a:lnTo>
                    <a:pt x="6515570" y="54330"/>
                  </a:lnTo>
                  <a:lnTo>
                    <a:pt x="6515570" y="158775"/>
                  </a:lnTo>
                  <a:lnTo>
                    <a:pt x="6515278" y="165633"/>
                  </a:lnTo>
                  <a:lnTo>
                    <a:pt x="6502857" y="204089"/>
                  </a:lnTo>
                  <a:lnTo>
                    <a:pt x="6467018" y="227279"/>
                  </a:lnTo>
                  <a:lnTo>
                    <a:pt x="6439268" y="230505"/>
                  </a:lnTo>
                  <a:lnTo>
                    <a:pt x="6372212" y="230505"/>
                  </a:lnTo>
                  <a:lnTo>
                    <a:pt x="6372212" y="88582"/>
                  </a:lnTo>
                  <a:lnTo>
                    <a:pt x="6433172" y="88582"/>
                  </a:lnTo>
                  <a:lnTo>
                    <a:pt x="6472898" y="93154"/>
                  </a:lnTo>
                  <a:lnTo>
                    <a:pt x="6505283" y="117157"/>
                  </a:lnTo>
                  <a:lnTo>
                    <a:pt x="6515570" y="158775"/>
                  </a:lnTo>
                  <a:lnTo>
                    <a:pt x="6515570" y="54330"/>
                  </a:lnTo>
                  <a:lnTo>
                    <a:pt x="6471742" y="43332"/>
                  </a:lnTo>
                  <a:lnTo>
                    <a:pt x="6436220" y="41236"/>
                  </a:lnTo>
                  <a:lnTo>
                    <a:pt x="6330975" y="41236"/>
                  </a:lnTo>
                  <a:lnTo>
                    <a:pt x="6317259" y="50380"/>
                  </a:lnTo>
                  <a:lnTo>
                    <a:pt x="6314211" y="56476"/>
                  </a:lnTo>
                  <a:lnTo>
                    <a:pt x="6314211" y="464146"/>
                  </a:lnTo>
                  <a:lnTo>
                    <a:pt x="6317259" y="470242"/>
                  </a:lnTo>
                  <a:lnTo>
                    <a:pt x="6321831" y="474814"/>
                  </a:lnTo>
                  <a:lnTo>
                    <a:pt x="6326403" y="477862"/>
                  </a:lnTo>
                  <a:lnTo>
                    <a:pt x="6330975" y="479386"/>
                  </a:lnTo>
                  <a:lnTo>
                    <a:pt x="6451460" y="479386"/>
                  </a:lnTo>
                  <a:lnTo>
                    <a:pt x="6494234" y="476338"/>
                  </a:lnTo>
                  <a:lnTo>
                    <a:pt x="6530810" y="465670"/>
                  </a:lnTo>
                  <a:lnTo>
                    <a:pt x="6559855" y="447382"/>
                  </a:lnTo>
                  <a:lnTo>
                    <a:pt x="6566433" y="442226"/>
                  </a:lnTo>
                  <a:lnTo>
                    <a:pt x="6572428" y="436245"/>
                  </a:lnTo>
                  <a:lnTo>
                    <a:pt x="6575920" y="432054"/>
                  </a:lnTo>
                  <a:lnTo>
                    <a:pt x="6577863" y="429717"/>
                  </a:lnTo>
                  <a:lnTo>
                    <a:pt x="6582715" y="422910"/>
                  </a:lnTo>
                  <a:lnTo>
                    <a:pt x="6587884" y="415785"/>
                  </a:lnTo>
                  <a:lnTo>
                    <a:pt x="6601384" y="373849"/>
                  </a:lnTo>
                  <a:lnTo>
                    <a:pt x="6602247" y="364248"/>
                  </a:lnTo>
                  <a:lnTo>
                    <a:pt x="6602527" y="354228"/>
                  </a:lnTo>
                  <a:close/>
                </a:path>
                <a:path w="8122284" h="595630">
                  <a:moveTo>
                    <a:pt x="6913715" y="265645"/>
                  </a:moveTo>
                  <a:lnTo>
                    <a:pt x="6910502" y="227634"/>
                  </a:lnTo>
                  <a:lnTo>
                    <a:pt x="6899516" y="196964"/>
                  </a:lnTo>
                  <a:lnTo>
                    <a:pt x="6899427" y="196773"/>
                  </a:lnTo>
                  <a:lnTo>
                    <a:pt x="6870471" y="167741"/>
                  </a:lnTo>
                  <a:lnTo>
                    <a:pt x="6824510" y="153250"/>
                  </a:lnTo>
                  <a:lnTo>
                    <a:pt x="6794754" y="151155"/>
                  </a:lnTo>
                  <a:lnTo>
                    <a:pt x="6785623" y="151422"/>
                  </a:lnTo>
                  <a:lnTo>
                    <a:pt x="6742544" y="158203"/>
                  </a:lnTo>
                  <a:lnTo>
                    <a:pt x="6727596" y="163347"/>
                  </a:lnTo>
                  <a:lnTo>
                    <a:pt x="6720764" y="165658"/>
                  </a:lnTo>
                  <a:lnTo>
                    <a:pt x="6714071" y="168109"/>
                  </a:lnTo>
                  <a:lnTo>
                    <a:pt x="6707670" y="170853"/>
                  </a:lnTo>
                  <a:lnTo>
                    <a:pt x="6701688" y="174015"/>
                  </a:lnTo>
                  <a:lnTo>
                    <a:pt x="6694068" y="177063"/>
                  </a:lnTo>
                  <a:lnTo>
                    <a:pt x="6689496" y="181724"/>
                  </a:lnTo>
                  <a:lnTo>
                    <a:pt x="6686448" y="183248"/>
                  </a:lnTo>
                  <a:lnTo>
                    <a:pt x="6683400" y="186296"/>
                  </a:lnTo>
                  <a:lnTo>
                    <a:pt x="6681876" y="189344"/>
                  </a:lnTo>
                  <a:lnTo>
                    <a:pt x="6680352" y="193916"/>
                  </a:lnTo>
                  <a:lnTo>
                    <a:pt x="6680263" y="197256"/>
                  </a:lnTo>
                  <a:lnTo>
                    <a:pt x="6678828" y="201536"/>
                  </a:lnTo>
                  <a:lnTo>
                    <a:pt x="6678828" y="209156"/>
                  </a:lnTo>
                  <a:lnTo>
                    <a:pt x="6680352" y="213728"/>
                  </a:lnTo>
                  <a:lnTo>
                    <a:pt x="6680352" y="218300"/>
                  </a:lnTo>
                  <a:lnTo>
                    <a:pt x="6681876" y="221348"/>
                  </a:lnTo>
                  <a:lnTo>
                    <a:pt x="6681876" y="222872"/>
                  </a:lnTo>
                  <a:lnTo>
                    <a:pt x="6686448" y="227444"/>
                  </a:lnTo>
                  <a:lnTo>
                    <a:pt x="6692544" y="227444"/>
                  </a:lnTo>
                  <a:lnTo>
                    <a:pt x="6697116" y="225920"/>
                  </a:lnTo>
                  <a:lnTo>
                    <a:pt x="6703212" y="222872"/>
                  </a:lnTo>
                  <a:lnTo>
                    <a:pt x="6707784" y="219824"/>
                  </a:lnTo>
                  <a:lnTo>
                    <a:pt x="6715404" y="216776"/>
                  </a:lnTo>
                  <a:lnTo>
                    <a:pt x="6752082" y="201536"/>
                  </a:lnTo>
                  <a:lnTo>
                    <a:pt x="6788658" y="196964"/>
                  </a:lnTo>
                  <a:lnTo>
                    <a:pt x="6798386" y="197256"/>
                  </a:lnTo>
                  <a:lnTo>
                    <a:pt x="6838759" y="210972"/>
                  </a:lnTo>
                  <a:lnTo>
                    <a:pt x="6857898" y="251548"/>
                  </a:lnTo>
                  <a:lnTo>
                    <a:pt x="6858851" y="291642"/>
                  </a:lnTo>
                  <a:lnTo>
                    <a:pt x="6858851" y="332790"/>
                  </a:lnTo>
                  <a:lnTo>
                    <a:pt x="6858851" y="396989"/>
                  </a:lnTo>
                  <a:lnTo>
                    <a:pt x="6828587" y="424218"/>
                  </a:lnTo>
                  <a:lnTo>
                    <a:pt x="6789128" y="441883"/>
                  </a:lnTo>
                  <a:lnTo>
                    <a:pt x="6777990" y="442709"/>
                  </a:lnTo>
                  <a:lnTo>
                    <a:pt x="6765772" y="441833"/>
                  </a:lnTo>
                  <a:lnTo>
                    <a:pt x="6729895" y="420039"/>
                  </a:lnTo>
                  <a:lnTo>
                    <a:pt x="6721500" y="390804"/>
                  </a:lnTo>
                  <a:lnTo>
                    <a:pt x="6721615" y="380961"/>
                  </a:lnTo>
                  <a:lnTo>
                    <a:pt x="6742938" y="348132"/>
                  </a:lnTo>
                  <a:lnTo>
                    <a:pt x="6748958" y="344068"/>
                  </a:lnTo>
                  <a:lnTo>
                    <a:pt x="6789991" y="333171"/>
                  </a:lnTo>
                  <a:lnTo>
                    <a:pt x="6811518" y="332790"/>
                  </a:lnTo>
                  <a:lnTo>
                    <a:pt x="6858851" y="332790"/>
                  </a:lnTo>
                  <a:lnTo>
                    <a:pt x="6858851" y="291642"/>
                  </a:lnTo>
                  <a:lnTo>
                    <a:pt x="6816090" y="291642"/>
                  </a:lnTo>
                  <a:lnTo>
                    <a:pt x="6799250" y="292176"/>
                  </a:lnTo>
                  <a:lnTo>
                    <a:pt x="6753606" y="297738"/>
                  </a:lnTo>
                  <a:lnTo>
                    <a:pt x="6715353" y="311251"/>
                  </a:lnTo>
                  <a:lnTo>
                    <a:pt x="6680517" y="339242"/>
                  </a:lnTo>
                  <a:lnTo>
                    <a:pt x="6665684" y="380961"/>
                  </a:lnTo>
                  <a:lnTo>
                    <a:pt x="6665112" y="393941"/>
                  </a:lnTo>
                  <a:lnTo>
                    <a:pt x="6665442" y="404190"/>
                  </a:lnTo>
                  <a:lnTo>
                    <a:pt x="6676707" y="440664"/>
                  </a:lnTo>
                  <a:lnTo>
                    <a:pt x="6694068" y="461098"/>
                  </a:lnTo>
                  <a:lnTo>
                    <a:pt x="6700571" y="467385"/>
                  </a:lnTo>
                  <a:lnTo>
                    <a:pt x="6736461" y="482269"/>
                  </a:lnTo>
                  <a:lnTo>
                    <a:pt x="6770370" y="485482"/>
                  </a:lnTo>
                  <a:lnTo>
                    <a:pt x="6783819" y="484886"/>
                  </a:lnTo>
                  <a:lnTo>
                    <a:pt x="6822186" y="474814"/>
                  </a:lnTo>
                  <a:lnTo>
                    <a:pt x="6855917" y="450989"/>
                  </a:lnTo>
                  <a:lnTo>
                    <a:pt x="6866471" y="441185"/>
                  </a:lnTo>
                  <a:lnTo>
                    <a:pt x="6866471" y="476338"/>
                  </a:lnTo>
                  <a:lnTo>
                    <a:pt x="6867995" y="477862"/>
                  </a:lnTo>
                  <a:lnTo>
                    <a:pt x="6871043" y="479386"/>
                  </a:lnTo>
                  <a:lnTo>
                    <a:pt x="6872567" y="479386"/>
                  </a:lnTo>
                  <a:lnTo>
                    <a:pt x="6875615" y="480910"/>
                  </a:lnTo>
                  <a:lnTo>
                    <a:pt x="6904571" y="480910"/>
                  </a:lnTo>
                  <a:lnTo>
                    <a:pt x="6907619" y="479386"/>
                  </a:lnTo>
                  <a:lnTo>
                    <a:pt x="6909143" y="479386"/>
                  </a:lnTo>
                  <a:lnTo>
                    <a:pt x="6912191" y="477862"/>
                  </a:lnTo>
                  <a:lnTo>
                    <a:pt x="6913715" y="476338"/>
                  </a:lnTo>
                  <a:lnTo>
                    <a:pt x="6913715" y="441185"/>
                  </a:lnTo>
                  <a:lnTo>
                    <a:pt x="6913715" y="332790"/>
                  </a:lnTo>
                  <a:lnTo>
                    <a:pt x="6913715" y="265645"/>
                  </a:lnTo>
                  <a:close/>
                </a:path>
                <a:path w="8122284" h="595630">
                  <a:moveTo>
                    <a:pt x="7208126" y="387756"/>
                  </a:moveTo>
                  <a:lnTo>
                    <a:pt x="7197039" y="347611"/>
                  </a:lnTo>
                  <a:lnTo>
                    <a:pt x="7165962" y="316674"/>
                  </a:lnTo>
                  <a:lnTo>
                    <a:pt x="7144309" y="306120"/>
                  </a:lnTo>
                  <a:lnTo>
                    <a:pt x="7130402" y="299262"/>
                  </a:lnTo>
                  <a:lnTo>
                    <a:pt x="7088594" y="283032"/>
                  </a:lnTo>
                  <a:lnTo>
                    <a:pt x="7055637" y="254977"/>
                  </a:lnTo>
                  <a:lnTo>
                    <a:pt x="7052589" y="247357"/>
                  </a:lnTo>
                  <a:lnTo>
                    <a:pt x="7052589" y="232117"/>
                  </a:lnTo>
                  <a:lnTo>
                    <a:pt x="7054113" y="225920"/>
                  </a:lnTo>
                  <a:lnTo>
                    <a:pt x="7057161" y="221348"/>
                  </a:lnTo>
                  <a:lnTo>
                    <a:pt x="7058685" y="215252"/>
                  </a:lnTo>
                  <a:lnTo>
                    <a:pt x="7063257" y="210680"/>
                  </a:lnTo>
                  <a:lnTo>
                    <a:pt x="7067829" y="207632"/>
                  </a:lnTo>
                  <a:lnTo>
                    <a:pt x="7072401" y="203060"/>
                  </a:lnTo>
                  <a:lnTo>
                    <a:pt x="7078497" y="200012"/>
                  </a:lnTo>
                  <a:lnTo>
                    <a:pt x="7084593" y="198488"/>
                  </a:lnTo>
                  <a:lnTo>
                    <a:pt x="7090359" y="196494"/>
                  </a:lnTo>
                  <a:lnTo>
                    <a:pt x="7096404" y="195059"/>
                  </a:lnTo>
                  <a:lnTo>
                    <a:pt x="7103021" y="194208"/>
                  </a:lnTo>
                  <a:lnTo>
                    <a:pt x="7110501" y="193916"/>
                  </a:lnTo>
                  <a:lnTo>
                    <a:pt x="7118274" y="194208"/>
                  </a:lnTo>
                  <a:lnTo>
                    <a:pt x="7125449" y="195059"/>
                  </a:lnTo>
                  <a:lnTo>
                    <a:pt x="7132028" y="196494"/>
                  </a:lnTo>
                  <a:lnTo>
                    <a:pt x="7147166" y="201536"/>
                  </a:lnTo>
                  <a:lnTo>
                    <a:pt x="7153262" y="203060"/>
                  </a:lnTo>
                  <a:lnTo>
                    <a:pt x="7165454" y="209156"/>
                  </a:lnTo>
                  <a:lnTo>
                    <a:pt x="7170026" y="212204"/>
                  </a:lnTo>
                  <a:lnTo>
                    <a:pt x="7174598" y="213728"/>
                  </a:lnTo>
                  <a:lnTo>
                    <a:pt x="7177646" y="216776"/>
                  </a:lnTo>
                  <a:lnTo>
                    <a:pt x="7180694" y="218300"/>
                  </a:lnTo>
                  <a:lnTo>
                    <a:pt x="7185266" y="218300"/>
                  </a:lnTo>
                  <a:lnTo>
                    <a:pt x="7185266" y="216776"/>
                  </a:lnTo>
                  <a:lnTo>
                    <a:pt x="7186790" y="216776"/>
                  </a:lnTo>
                  <a:lnTo>
                    <a:pt x="7188314" y="215252"/>
                  </a:lnTo>
                  <a:lnTo>
                    <a:pt x="7189838" y="215252"/>
                  </a:lnTo>
                  <a:lnTo>
                    <a:pt x="7189838" y="212204"/>
                  </a:lnTo>
                  <a:lnTo>
                    <a:pt x="7191362" y="210680"/>
                  </a:lnTo>
                  <a:lnTo>
                    <a:pt x="7191362" y="181724"/>
                  </a:lnTo>
                  <a:lnTo>
                    <a:pt x="7189838" y="180200"/>
                  </a:lnTo>
                  <a:lnTo>
                    <a:pt x="7189838" y="177063"/>
                  </a:lnTo>
                  <a:lnTo>
                    <a:pt x="7188314" y="175539"/>
                  </a:lnTo>
                  <a:lnTo>
                    <a:pt x="7188314" y="174015"/>
                  </a:lnTo>
                  <a:lnTo>
                    <a:pt x="7186790" y="172491"/>
                  </a:lnTo>
                  <a:lnTo>
                    <a:pt x="7183742" y="170967"/>
                  </a:lnTo>
                  <a:lnTo>
                    <a:pt x="7182218" y="169443"/>
                  </a:lnTo>
                  <a:lnTo>
                    <a:pt x="7177646" y="167919"/>
                  </a:lnTo>
                  <a:lnTo>
                    <a:pt x="7173074" y="164871"/>
                  </a:lnTo>
                  <a:lnTo>
                    <a:pt x="7168502" y="163347"/>
                  </a:lnTo>
                  <a:lnTo>
                    <a:pt x="7163930" y="160299"/>
                  </a:lnTo>
                  <a:lnTo>
                    <a:pt x="7156310" y="158775"/>
                  </a:lnTo>
                  <a:lnTo>
                    <a:pt x="7150214" y="155727"/>
                  </a:lnTo>
                  <a:lnTo>
                    <a:pt x="7134974" y="152679"/>
                  </a:lnTo>
                  <a:lnTo>
                    <a:pt x="7127354" y="152679"/>
                  </a:lnTo>
                  <a:lnTo>
                    <a:pt x="7118210" y="151155"/>
                  </a:lnTo>
                  <a:lnTo>
                    <a:pt x="7110501" y="151155"/>
                  </a:lnTo>
                  <a:lnTo>
                    <a:pt x="7072566" y="155651"/>
                  </a:lnTo>
                  <a:lnTo>
                    <a:pt x="7035368" y="172961"/>
                  </a:lnTo>
                  <a:lnTo>
                    <a:pt x="7006768" y="207632"/>
                  </a:lnTo>
                  <a:lnTo>
                    <a:pt x="6999148" y="241261"/>
                  </a:lnTo>
                  <a:lnTo>
                    <a:pt x="6999706" y="251244"/>
                  </a:lnTo>
                  <a:lnTo>
                    <a:pt x="7014019" y="290499"/>
                  </a:lnTo>
                  <a:lnTo>
                    <a:pt x="7048017" y="319074"/>
                  </a:lnTo>
                  <a:lnTo>
                    <a:pt x="7083831" y="335330"/>
                  </a:lnTo>
                  <a:lnTo>
                    <a:pt x="7097547" y="341020"/>
                  </a:lnTo>
                  <a:lnTo>
                    <a:pt x="7136498" y="360324"/>
                  </a:lnTo>
                  <a:lnTo>
                    <a:pt x="7151738" y="384708"/>
                  </a:lnTo>
                  <a:lnTo>
                    <a:pt x="7151738" y="407657"/>
                  </a:lnTo>
                  <a:lnTo>
                    <a:pt x="7145642" y="419849"/>
                  </a:lnTo>
                  <a:lnTo>
                    <a:pt x="7141070" y="425945"/>
                  </a:lnTo>
                  <a:lnTo>
                    <a:pt x="7134974" y="428993"/>
                  </a:lnTo>
                  <a:lnTo>
                    <a:pt x="7128878" y="433565"/>
                  </a:lnTo>
                  <a:lnTo>
                    <a:pt x="7089165" y="441185"/>
                  </a:lnTo>
                  <a:lnTo>
                    <a:pt x="7080072" y="440905"/>
                  </a:lnTo>
                  <a:lnTo>
                    <a:pt x="7042302" y="431850"/>
                  </a:lnTo>
                  <a:lnTo>
                    <a:pt x="7031253" y="425945"/>
                  </a:lnTo>
                  <a:lnTo>
                    <a:pt x="7023633" y="422897"/>
                  </a:lnTo>
                  <a:lnTo>
                    <a:pt x="7017436" y="419849"/>
                  </a:lnTo>
                  <a:lnTo>
                    <a:pt x="7008292" y="413753"/>
                  </a:lnTo>
                  <a:lnTo>
                    <a:pt x="7003720" y="412229"/>
                  </a:lnTo>
                  <a:lnTo>
                    <a:pt x="6999148" y="412229"/>
                  </a:lnTo>
                  <a:lnTo>
                    <a:pt x="6997624" y="413753"/>
                  </a:lnTo>
                  <a:lnTo>
                    <a:pt x="6996100" y="413753"/>
                  </a:lnTo>
                  <a:lnTo>
                    <a:pt x="6994576" y="415277"/>
                  </a:lnTo>
                  <a:lnTo>
                    <a:pt x="6994576" y="419849"/>
                  </a:lnTo>
                  <a:lnTo>
                    <a:pt x="6993052" y="421373"/>
                  </a:lnTo>
                  <a:lnTo>
                    <a:pt x="6993052" y="427469"/>
                  </a:lnTo>
                  <a:lnTo>
                    <a:pt x="6991528" y="430517"/>
                  </a:lnTo>
                  <a:lnTo>
                    <a:pt x="6991528" y="442709"/>
                  </a:lnTo>
                  <a:lnTo>
                    <a:pt x="6994576" y="451954"/>
                  </a:lnTo>
                  <a:lnTo>
                    <a:pt x="6994576" y="456526"/>
                  </a:lnTo>
                  <a:lnTo>
                    <a:pt x="7002196" y="464146"/>
                  </a:lnTo>
                  <a:lnTo>
                    <a:pt x="7011340" y="468718"/>
                  </a:lnTo>
                  <a:lnTo>
                    <a:pt x="7015912" y="471766"/>
                  </a:lnTo>
                  <a:lnTo>
                    <a:pt x="7023633" y="474814"/>
                  </a:lnTo>
                  <a:lnTo>
                    <a:pt x="7031253" y="476338"/>
                  </a:lnTo>
                  <a:lnTo>
                    <a:pt x="7037235" y="478383"/>
                  </a:lnTo>
                  <a:lnTo>
                    <a:pt x="7050329" y="481914"/>
                  </a:lnTo>
                  <a:lnTo>
                    <a:pt x="7057161" y="483958"/>
                  </a:lnTo>
                  <a:lnTo>
                    <a:pt x="7064921" y="484835"/>
                  </a:lnTo>
                  <a:lnTo>
                    <a:pt x="7072401" y="485292"/>
                  </a:lnTo>
                  <a:lnTo>
                    <a:pt x="7087641" y="485482"/>
                  </a:lnTo>
                  <a:lnTo>
                    <a:pt x="7101065" y="485178"/>
                  </a:lnTo>
                  <a:lnTo>
                    <a:pt x="7147382" y="475665"/>
                  </a:lnTo>
                  <a:lnTo>
                    <a:pt x="7182053" y="453936"/>
                  </a:lnTo>
                  <a:lnTo>
                    <a:pt x="7202983" y="420217"/>
                  </a:lnTo>
                  <a:lnTo>
                    <a:pt x="7207555" y="399173"/>
                  </a:lnTo>
                  <a:lnTo>
                    <a:pt x="7208126" y="387756"/>
                  </a:lnTo>
                  <a:close/>
                </a:path>
                <a:path w="8122284" h="595630">
                  <a:moveTo>
                    <a:pt x="7342441" y="161823"/>
                  </a:moveTo>
                  <a:lnTo>
                    <a:pt x="7340917" y="160299"/>
                  </a:lnTo>
                  <a:lnTo>
                    <a:pt x="7339393" y="160299"/>
                  </a:lnTo>
                  <a:lnTo>
                    <a:pt x="7337869" y="158775"/>
                  </a:lnTo>
                  <a:lnTo>
                    <a:pt x="7334821" y="157251"/>
                  </a:lnTo>
                  <a:lnTo>
                    <a:pt x="7328725" y="157251"/>
                  </a:lnTo>
                  <a:lnTo>
                    <a:pt x="7325677" y="155727"/>
                  </a:lnTo>
                  <a:lnTo>
                    <a:pt x="7304341" y="155727"/>
                  </a:lnTo>
                  <a:lnTo>
                    <a:pt x="7301192" y="157251"/>
                  </a:lnTo>
                  <a:lnTo>
                    <a:pt x="7295096" y="157251"/>
                  </a:lnTo>
                  <a:lnTo>
                    <a:pt x="7293572" y="158775"/>
                  </a:lnTo>
                  <a:lnTo>
                    <a:pt x="7290524" y="160299"/>
                  </a:lnTo>
                  <a:lnTo>
                    <a:pt x="7289000" y="160299"/>
                  </a:lnTo>
                  <a:lnTo>
                    <a:pt x="7289000" y="161823"/>
                  </a:lnTo>
                  <a:lnTo>
                    <a:pt x="7287476" y="163347"/>
                  </a:lnTo>
                  <a:lnTo>
                    <a:pt x="7287476" y="474814"/>
                  </a:lnTo>
                  <a:lnTo>
                    <a:pt x="7290524" y="477862"/>
                  </a:lnTo>
                  <a:lnTo>
                    <a:pt x="7293572" y="479386"/>
                  </a:lnTo>
                  <a:lnTo>
                    <a:pt x="7295096" y="479386"/>
                  </a:lnTo>
                  <a:lnTo>
                    <a:pt x="7298144" y="480910"/>
                  </a:lnTo>
                  <a:lnTo>
                    <a:pt x="7333297" y="480910"/>
                  </a:lnTo>
                  <a:lnTo>
                    <a:pt x="7334821" y="479386"/>
                  </a:lnTo>
                  <a:lnTo>
                    <a:pt x="7337869" y="479386"/>
                  </a:lnTo>
                  <a:lnTo>
                    <a:pt x="7340917" y="476338"/>
                  </a:lnTo>
                  <a:lnTo>
                    <a:pt x="7342441" y="476338"/>
                  </a:lnTo>
                  <a:lnTo>
                    <a:pt x="7342441" y="161823"/>
                  </a:lnTo>
                  <a:close/>
                </a:path>
                <a:path w="8122284" h="595630">
                  <a:moveTo>
                    <a:pt x="7350061" y="64096"/>
                  </a:moveTo>
                  <a:lnTo>
                    <a:pt x="7324433" y="30899"/>
                  </a:lnTo>
                  <a:lnTo>
                    <a:pt x="7315009" y="30568"/>
                  </a:lnTo>
                  <a:lnTo>
                    <a:pt x="7305738" y="31115"/>
                  </a:lnTo>
                  <a:lnTo>
                    <a:pt x="7279856" y="64096"/>
                  </a:lnTo>
                  <a:lnTo>
                    <a:pt x="7280402" y="73342"/>
                  </a:lnTo>
                  <a:lnTo>
                    <a:pt x="7315009" y="97713"/>
                  </a:lnTo>
                  <a:lnTo>
                    <a:pt x="7324433" y="97167"/>
                  </a:lnTo>
                  <a:lnTo>
                    <a:pt x="7350061" y="64096"/>
                  </a:lnTo>
                  <a:close/>
                </a:path>
                <a:path w="8122284" h="595630">
                  <a:moveTo>
                    <a:pt x="7665809" y="419849"/>
                  </a:moveTo>
                  <a:lnTo>
                    <a:pt x="7664285" y="416801"/>
                  </a:lnTo>
                  <a:lnTo>
                    <a:pt x="7664285" y="407657"/>
                  </a:lnTo>
                  <a:lnTo>
                    <a:pt x="7662761" y="404609"/>
                  </a:lnTo>
                  <a:lnTo>
                    <a:pt x="7662761" y="403085"/>
                  </a:lnTo>
                  <a:lnTo>
                    <a:pt x="7659713" y="400037"/>
                  </a:lnTo>
                  <a:lnTo>
                    <a:pt x="7658189" y="400037"/>
                  </a:lnTo>
                  <a:lnTo>
                    <a:pt x="7658189" y="398513"/>
                  </a:lnTo>
                  <a:lnTo>
                    <a:pt x="7653617" y="398513"/>
                  </a:lnTo>
                  <a:lnTo>
                    <a:pt x="7644473" y="404609"/>
                  </a:lnTo>
                  <a:lnTo>
                    <a:pt x="7639901" y="409181"/>
                  </a:lnTo>
                  <a:lnTo>
                    <a:pt x="7633805" y="413753"/>
                  </a:lnTo>
                  <a:lnTo>
                    <a:pt x="7626185" y="418325"/>
                  </a:lnTo>
                  <a:lnTo>
                    <a:pt x="7621092" y="421754"/>
                  </a:lnTo>
                  <a:lnTo>
                    <a:pt x="7615136" y="425183"/>
                  </a:lnTo>
                  <a:lnTo>
                    <a:pt x="7577074" y="437616"/>
                  </a:lnTo>
                  <a:lnTo>
                    <a:pt x="7568171" y="438137"/>
                  </a:lnTo>
                  <a:lnTo>
                    <a:pt x="7558176" y="437591"/>
                  </a:lnTo>
                  <a:lnTo>
                    <a:pt x="7516927" y="421373"/>
                  </a:lnTo>
                  <a:lnTo>
                    <a:pt x="7505687" y="407657"/>
                  </a:lnTo>
                  <a:lnTo>
                    <a:pt x="7500290" y="400215"/>
                  </a:lnTo>
                  <a:lnTo>
                    <a:pt x="7486599" y="359232"/>
                  </a:lnTo>
                  <a:lnTo>
                    <a:pt x="7482738" y="319074"/>
                  </a:lnTo>
                  <a:lnTo>
                    <a:pt x="7484148" y="291896"/>
                  </a:lnTo>
                  <a:lnTo>
                    <a:pt x="7494994" y="246722"/>
                  </a:lnTo>
                  <a:lnTo>
                    <a:pt x="7530833" y="206298"/>
                  </a:lnTo>
                  <a:lnTo>
                    <a:pt x="7566647" y="198488"/>
                  </a:lnTo>
                  <a:lnTo>
                    <a:pt x="7576413" y="198805"/>
                  </a:lnTo>
                  <a:lnTo>
                    <a:pt x="7613612" y="210108"/>
                  </a:lnTo>
                  <a:lnTo>
                    <a:pt x="7624661" y="216776"/>
                  </a:lnTo>
                  <a:lnTo>
                    <a:pt x="7632281" y="221348"/>
                  </a:lnTo>
                  <a:lnTo>
                    <a:pt x="7636853" y="225920"/>
                  </a:lnTo>
                  <a:lnTo>
                    <a:pt x="7650569" y="235165"/>
                  </a:lnTo>
                  <a:lnTo>
                    <a:pt x="7656665" y="235165"/>
                  </a:lnTo>
                  <a:lnTo>
                    <a:pt x="7658189" y="232117"/>
                  </a:lnTo>
                  <a:lnTo>
                    <a:pt x="7661237" y="228968"/>
                  </a:lnTo>
                  <a:lnTo>
                    <a:pt x="7662761" y="225920"/>
                  </a:lnTo>
                  <a:lnTo>
                    <a:pt x="7664285" y="219824"/>
                  </a:lnTo>
                  <a:lnTo>
                    <a:pt x="7664285" y="203060"/>
                  </a:lnTo>
                  <a:lnTo>
                    <a:pt x="7662761" y="200012"/>
                  </a:lnTo>
                  <a:lnTo>
                    <a:pt x="7662761" y="193916"/>
                  </a:lnTo>
                  <a:lnTo>
                    <a:pt x="7661237" y="190868"/>
                  </a:lnTo>
                  <a:lnTo>
                    <a:pt x="7661237" y="189344"/>
                  </a:lnTo>
                  <a:lnTo>
                    <a:pt x="7647521" y="175539"/>
                  </a:lnTo>
                  <a:lnTo>
                    <a:pt x="7608468" y="157441"/>
                  </a:lnTo>
                  <a:lnTo>
                    <a:pt x="7566647" y="151155"/>
                  </a:lnTo>
                  <a:lnTo>
                    <a:pt x="7552080" y="151968"/>
                  </a:lnTo>
                  <a:lnTo>
                    <a:pt x="7511783" y="161823"/>
                  </a:lnTo>
                  <a:lnTo>
                    <a:pt x="7475702" y="182689"/>
                  </a:lnTo>
                  <a:lnTo>
                    <a:pt x="7449020" y="216217"/>
                  </a:lnTo>
                  <a:lnTo>
                    <a:pt x="7431252" y="262686"/>
                  </a:lnTo>
                  <a:lnTo>
                    <a:pt x="7425639" y="300990"/>
                  </a:lnTo>
                  <a:lnTo>
                    <a:pt x="7424826" y="322122"/>
                  </a:lnTo>
                  <a:lnTo>
                    <a:pt x="7425398" y="341922"/>
                  </a:lnTo>
                  <a:lnTo>
                    <a:pt x="7433970" y="392328"/>
                  </a:lnTo>
                  <a:lnTo>
                    <a:pt x="7452182" y="431850"/>
                  </a:lnTo>
                  <a:lnTo>
                    <a:pt x="7479512" y="462229"/>
                  </a:lnTo>
                  <a:lnTo>
                    <a:pt x="7515771" y="479691"/>
                  </a:lnTo>
                  <a:lnTo>
                    <a:pt x="7560551" y="485482"/>
                  </a:lnTo>
                  <a:lnTo>
                    <a:pt x="7568539" y="485432"/>
                  </a:lnTo>
                  <a:lnTo>
                    <a:pt x="7576375" y="485101"/>
                  </a:lnTo>
                  <a:lnTo>
                    <a:pt x="7583957" y="484200"/>
                  </a:lnTo>
                  <a:lnTo>
                    <a:pt x="7591133" y="482434"/>
                  </a:lnTo>
                  <a:lnTo>
                    <a:pt x="7598842" y="481025"/>
                  </a:lnTo>
                  <a:lnTo>
                    <a:pt x="7605992" y="479196"/>
                  </a:lnTo>
                  <a:lnTo>
                    <a:pt x="7612558" y="477075"/>
                  </a:lnTo>
                  <a:lnTo>
                    <a:pt x="7618565" y="474814"/>
                  </a:lnTo>
                  <a:lnTo>
                    <a:pt x="7627709" y="471766"/>
                  </a:lnTo>
                  <a:lnTo>
                    <a:pt x="7635329" y="467194"/>
                  </a:lnTo>
                  <a:lnTo>
                    <a:pt x="7641425" y="464146"/>
                  </a:lnTo>
                  <a:lnTo>
                    <a:pt x="7649045" y="459574"/>
                  </a:lnTo>
                  <a:lnTo>
                    <a:pt x="7653617" y="456526"/>
                  </a:lnTo>
                  <a:lnTo>
                    <a:pt x="7661237" y="448906"/>
                  </a:lnTo>
                  <a:lnTo>
                    <a:pt x="7661237" y="447382"/>
                  </a:lnTo>
                  <a:lnTo>
                    <a:pt x="7662761" y="445757"/>
                  </a:lnTo>
                  <a:lnTo>
                    <a:pt x="7662761" y="444233"/>
                  </a:lnTo>
                  <a:lnTo>
                    <a:pt x="7664285" y="441185"/>
                  </a:lnTo>
                  <a:lnTo>
                    <a:pt x="7664285" y="435089"/>
                  </a:lnTo>
                  <a:lnTo>
                    <a:pt x="7665809" y="432041"/>
                  </a:lnTo>
                  <a:lnTo>
                    <a:pt x="7665809" y="424421"/>
                  </a:lnTo>
                  <a:lnTo>
                    <a:pt x="7665809" y="419849"/>
                  </a:lnTo>
                  <a:close/>
                </a:path>
                <a:path w="8122284" h="595630">
                  <a:moveTo>
                    <a:pt x="7929740" y="387756"/>
                  </a:moveTo>
                  <a:lnTo>
                    <a:pt x="7919961" y="347611"/>
                  </a:lnTo>
                  <a:lnTo>
                    <a:pt x="7887817" y="316674"/>
                  </a:lnTo>
                  <a:lnTo>
                    <a:pt x="7853451" y="299262"/>
                  </a:lnTo>
                  <a:lnTo>
                    <a:pt x="7845717" y="296748"/>
                  </a:lnTo>
                  <a:lnTo>
                    <a:pt x="7838402" y="293928"/>
                  </a:lnTo>
                  <a:lnTo>
                    <a:pt x="7831379" y="291122"/>
                  </a:lnTo>
                  <a:lnTo>
                    <a:pt x="7824495" y="288594"/>
                  </a:lnTo>
                  <a:lnTo>
                    <a:pt x="7817904" y="286042"/>
                  </a:lnTo>
                  <a:lnTo>
                    <a:pt x="7783347" y="261073"/>
                  </a:lnTo>
                  <a:lnTo>
                    <a:pt x="7778775" y="254977"/>
                  </a:lnTo>
                  <a:lnTo>
                    <a:pt x="7775727" y="247357"/>
                  </a:lnTo>
                  <a:lnTo>
                    <a:pt x="7775727" y="232117"/>
                  </a:lnTo>
                  <a:lnTo>
                    <a:pt x="7789443" y="207632"/>
                  </a:lnTo>
                  <a:lnTo>
                    <a:pt x="7794015" y="203060"/>
                  </a:lnTo>
                  <a:lnTo>
                    <a:pt x="7800111" y="200012"/>
                  </a:lnTo>
                  <a:lnTo>
                    <a:pt x="7807731" y="198488"/>
                  </a:lnTo>
                  <a:lnTo>
                    <a:pt x="7815351" y="195440"/>
                  </a:lnTo>
                  <a:lnTo>
                    <a:pt x="7822971" y="193916"/>
                  </a:lnTo>
                  <a:lnTo>
                    <a:pt x="7832115" y="193916"/>
                  </a:lnTo>
                  <a:lnTo>
                    <a:pt x="7868691" y="201536"/>
                  </a:lnTo>
                  <a:lnTo>
                    <a:pt x="7876400" y="203060"/>
                  </a:lnTo>
                  <a:lnTo>
                    <a:pt x="7888592" y="209156"/>
                  </a:lnTo>
                  <a:lnTo>
                    <a:pt x="7893164" y="212204"/>
                  </a:lnTo>
                  <a:lnTo>
                    <a:pt x="7897736" y="213728"/>
                  </a:lnTo>
                  <a:lnTo>
                    <a:pt x="7900784" y="216776"/>
                  </a:lnTo>
                  <a:lnTo>
                    <a:pt x="7903832" y="218300"/>
                  </a:lnTo>
                  <a:lnTo>
                    <a:pt x="7906880" y="218300"/>
                  </a:lnTo>
                  <a:lnTo>
                    <a:pt x="7908404" y="216776"/>
                  </a:lnTo>
                  <a:lnTo>
                    <a:pt x="7909928" y="216776"/>
                  </a:lnTo>
                  <a:lnTo>
                    <a:pt x="7911452" y="215252"/>
                  </a:lnTo>
                  <a:lnTo>
                    <a:pt x="7912976" y="212204"/>
                  </a:lnTo>
                  <a:lnTo>
                    <a:pt x="7912976" y="210680"/>
                  </a:lnTo>
                  <a:lnTo>
                    <a:pt x="7914500" y="209156"/>
                  </a:lnTo>
                  <a:lnTo>
                    <a:pt x="7914500" y="193916"/>
                  </a:lnTo>
                  <a:lnTo>
                    <a:pt x="7914500" y="184772"/>
                  </a:lnTo>
                  <a:lnTo>
                    <a:pt x="7912976" y="181724"/>
                  </a:lnTo>
                  <a:lnTo>
                    <a:pt x="7912976" y="178676"/>
                  </a:lnTo>
                  <a:lnTo>
                    <a:pt x="7911452" y="177063"/>
                  </a:lnTo>
                  <a:lnTo>
                    <a:pt x="7911452" y="175539"/>
                  </a:lnTo>
                  <a:lnTo>
                    <a:pt x="7906880" y="170967"/>
                  </a:lnTo>
                  <a:lnTo>
                    <a:pt x="7900784" y="167919"/>
                  </a:lnTo>
                  <a:lnTo>
                    <a:pt x="7896212" y="164871"/>
                  </a:lnTo>
                  <a:lnTo>
                    <a:pt x="7891640" y="163347"/>
                  </a:lnTo>
                  <a:lnTo>
                    <a:pt x="7885544" y="160299"/>
                  </a:lnTo>
                  <a:lnTo>
                    <a:pt x="7879448" y="158775"/>
                  </a:lnTo>
                  <a:lnTo>
                    <a:pt x="7873352" y="155727"/>
                  </a:lnTo>
                  <a:lnTo>
                    <a:pt x="7858023" y="152679"/>
                  </a:lnTo>
                  <a:lnTo>
                    <a:pt x="7848879" y="152679"/>
                  </a:lnTo>
                  <a:lnTo>
                    <a:pt x="7841259" y="151155"/>
                  </a:lnTo>
                  <a:lnTo>
                    <a:pt x="7833639" y="151155"/>
                  </a:lnTo>
                  <a:lnTo>
                    <a:pt x="7820228" y="151701"/>
                  </a:lnTo>
                  <a:lnTo>
                    <a:pt x="7774838" y="162725"/>
                  </a:lnTo>
                  <a:lnTo>
                    <a:pt x="7743418" y="184924"/>
                  </a:lnTo>
                  <a:lnTo>
                    <a:pt x="7724381" y="224409"/>
                  </a:lnTo>
                  <a:lnTo>
                    <a:pt x="7722286" y="241261"/>
                  </a:lnTo>
                  <a:lnTo>
                    <a:pt x="7722819" y="251244"/>
                  </a:lnTo>
                  <a:lnTo>
                    <a:pt x="7736383" y="290499"/>
                  </a:lnTo>
                  <a:lnTo>
                    <a:pt x="7771054" y="319074"/>
                  </a:lnTo>
                  <a:lnTo>
                    <a:pt x="7806322" y="335330"/>
                  </a:lnTo>
                  <a:lnTo>
                    <a:pt x="7813637" y="338175"/>
                  </a:lnTo>
                  <a:lnTo>
                    <a:pt x="7820660" y="341020"/>
                  </a:lnTo>
                  <a:lnTo>
                    <a:pt x="7827543" y="343560"/>
                  </a:lnTo>
                  <a:lnTo>
                    <a:pt x="7834109" y="346113"/>
                  </a:lnTo>
                  <a:lnTo>
                    <a:pt x="7840116" y="349084"/>
                  </a:lnTo>
                  <a:lnTo>
                    <a:pt x="7845539" y="352348"/>
                  </a:lnTo>
                  <a:lnTo>
                    <a:pt x="7850403" y="355752"/>
                  </a:lnTo>
                  <a:lnTo>
                    <a:pt x="7858023" y="360324"/>
                  </a:lnTo>
                  <a:lnTo>
                    <a:pt x="7864119" y="364896"/>
                  </a:lnTo>
                  <a:lnTo>
                    <a:pt x="7868691" y="370992"/>
                  </a:lnTo>
                  <a:lnTo>
                    <a:pt x="7873352" y="377088"/>
                  </a:lnTo>
                  <a:lnTo>
                    <a:pt x="7874876" y="384708"/>
                  </a:lnTo>
                  <a:lnTo>
                    <a:pt x="7874876" y="401561"/>
                  </a:lnTo>
                  <a:lnTo>
                    <a:pt x="7858023" y="428993"/>
                  </a:lnTo>
                  <a:lnTo>
                    <a:pt x="7851927" y="433565"/>
                  </a:lnTo>
                  <a:lnTo>
                    <a:pt x="7812303" y="441185"/>
                  </a:lnTo>
                  <a:lnTo>
                    <a:pt x="7802562" y="440905"/>
                  </a:lnTo>
                  <a:lnTo>
                    <a:pt x="7764589" y="431850"/>
                  </a:lnTo>
                  <a:lnTo>
                    <a:pt x="7752766" y="425945"/>
                  </a:lnTo>
                  <a:lnTo>
                    <a:pt x="7740574" y="419849"/>
                  </a:lnTo>
                  <a:lnTo>
                    <a:pt x="7736002" y="416801"/>
                  </a:lnTo>
                  <a:lnTo>
                    <a:pt x="7726858" y="412229"/>
                  </a:lnTo>
                  <a:lnTo>
                    <a:pt x="7720762" y="412229"/>
                  </a:lnTo>
                  <a:lnTo>
                    <a:pt x="7720762" y="413753"/>
                  </a:lnTo>
                  <a:lnTo>
                    <a:pt x="7719238" y="413753"/>
                  </a:lnTo>
                  <a:lnTo>
                    <a:pt x="7717714" y="415277"/>
                  </a:lnTo>
                  <a:lnTo>
                    <a:pt x="7717714" y="416801"/>
                  </a:lnTo>
                  <a:lnTo>
                    <a:pt x="7716190" y="419849"/>
                  </a:lnTo>
                  <a:lnTo>
                    <a:pt x="7716190" y="424421"/>
                  </a:lnTo>
                  <a:lnTo>
                    <a:pt x="7714666" y="427469"/>
                  </a:lnTo>
                  <a:lnTo>
                    <a:pt x="7714666" y="442709"/>
                  </a:lnTo>
                  <a:lnTo>
                    <a:pt x="7716190" y="447382"/>
                  </a:lnTo>
                  <a:lnTo>
                    <a:pt x="7716190" y="451954"/>
                  </a:lnTo>
                  <a:lnTo>
                    <a:pt x="7717714" y="456526"/>
                  </a:lnTo>
                  <a:lnTo>
                    <a:pt x="7719238" y="459574"/>
                  </a:lnTo>
                  <a:lnTo>
                    <a:pt x="7722286" y="461098"/>
                  </a:lnTo>
                  <a:lnTo>
                    <a:pt x="7725334" y="464146"/>
                  </a:lnTo>
                  <a:lnTo>
                    <a:pt x="7734478" y="468718"/>
                  </a:lnTo>
                  <a:lnTo>
                    <a:pt x="7739050" y="471766"/>
                  </a:lnTo>
                  <a:lnTo>
                    <a:pt x="7745146" y="474814"/>
                  </a:lnTo>
                  <a:lnTo>
                    <a:pt x="7754290" y="476338"/>
                  </a:lnTo>
                  <a:lnTo>
                    <a:pt x="7760055" y="478383"/>
                  </a:lnTo>
                  <a:lnTo>
                    <a:pt x="7766113" y="480148"/>
                  </a:lnTo>
                  <a:lnTo>
                    <a:pt x="7810779" y="485482"/>
                  </a:lnTo>
                  <a:lnTo>
                    <a:pt x="7823975" y="485178"/>
                  </a:lnTo>
                  <a:lnTo>
                    <a:pt x="7869847" y="475665"/>
                  </a:lnTo>
                  <a:lnTo>
                    <a:pt x="7905191" y="453936"/>
                  </a:lnTo>
                  <a:lnTo>
                    <a:pt x="7915008" y="441185"/>
                  </a:lnTo>
                  <a:lnTo>
                    <a:pt x="7917243" y="437870"/>
                  </a:lnTo>
                  <a:lnTo>
                    <a:pt x="7922120" y="428993"/>
                  </a:lnTo>
                  <a:lnTo>
                    <a:pt x="7925244" y="420217"/>
                  </a:lnTo>
                  <a:lnTo>
                    <a:pt x="7927645" y="410133"/>
                  </a:lnTo>
                  <a:lnTo>
                    <a:pt x="7929194" y="399173"/>
                  </a:lnTo>
                  <a:lnTo>
                    <a:pt x="7929740" y="387756"/>
                  </a:lnTo>
                  <a:close/>
                </a:path>
                <a:path w="8122284" h="595630">
                  <a:moveTo>
                    <a:pt x="8121955" y="297751"/>
                  </a:moveTo>
                  <a:lnTo>
                    <a:pt x="8117192" y="222351"/>
                  </a:lnTo>
                  <a:lnTo>
                    <a:pt x="8102143" y="148107"/>
                  </a:lnTo>
                  <a:lnTo>
                    <a:pt x="8079473" y="75958"/>
                  </a:lnTo>
                  <a:lnTo>
                    <a:pt x="8048714" y="6096"/>
                  </a:lnTo>
                  <a:lnTo>
                    <a:pt x="8044142" y="1524"/>
                  </a:lnTo>
                  <a:lnTo>
                    <a:pt x="8039570" y="1524"/>
                  </a:lnTo>
                  <a:lnTo>
                    <a:pt x="8036522" y="0"/>
                  </a:lnTo>
                  <a:lnTo>
                    <a:pt x="8010614" y="0"/>
                  </a:lnTo>
                  <a:lnTo>
                    <a:pt x="8006042" y="1524"/>
                  </a:lnTo>
                  <a:lnTo>
                    <a:pt x="8004518" y="1524"/>
                  </a:lnTo>
                  <a:lnTo>
                    <a:pt x="8002994" y="3048"/>
                  </a:lnTo>
                  <a:lnTo>
                    <a:pt x="7999946" y="4572"/>
                  </a:lnTo>
                  <a:lnTo>
                    <a:pt x="7999946" y="7620"/>
                  </a:lnTo>
                  <a:lnTo>
                    <a:pt x="7998422" y="9144"/>
                  </a:lnTo>
                  <a:lnTo>
                    <a:pt x="7999946" y="10668"/>
                  </a:lnTo>
                  <a:lnTo>
                    <a:pt x="7999946" y="13716"/>
                  </a:lnTo>
                  <a:lnTo>
                    <a:pt x="8028330" y="82054"/>
                  </a:lnTo>
                  <a:lnTo>
                    <a:pt x="8048714" y="152679"/>
                  </a:lnTo>
                  <a:lnTo>
                    <a:pt x="8060423" y="224447"/>
                  </a:lnTo>
                  <a:lnTo>
                    <a:pt x="8064043" y="296227"/>
                  </a:lnTo>
                  <a:lnTo>
                    <a:pt x="8062938" y="332841"/>
                  </a:lnTo>
                  <a:lnTo>
                    <a:pt x="8054962" y="405485"/>
                  </a:lnTo>
                  <a:lnTo>
                    <a:pt x="8039621" y="476669"/>
                  </a:lnTo>
                  <a:lnTo>
                    <a:pt x="8015706" y="547065"/>
                  </a:lnTo>
                  <a:lnTo>
                    <a:pt x="7999946" y="583209"/>
                  </a:lnTo>
                  <a:lnTo>
                    <a:pt x="7999946" y="587781"/>
                  </a:lnTo>
                  <a:lnTo>
                    <a:pt x="7998422" y="589305"/>
                  </a:lnTo>
                  <a:lnTo>
                    <a:pt x="8004518" y="595401"/>
                  </a:lnTo>
                  <a:lnTo>
                    <a:pt x="8038046" y="595401"/>
                  </a:lnTo>
                  <a:lnTo>
                    <a:pt x="8039570" y="593877"/>
                  </a:lnTo>
                  <a:lnTo>
                    <a:pt x="8042618" y="593877"/>
                  </a:lnTo>
                  <a:lnTo>
                    <a:pt x="8044142" y="592353"/>
                  </a:lnTo>
                  <a:lnTo>
                    <a:pt x="8045666" y="592353"/>
                  </a:lnTo>
                  <a:lnTo>
                    <a:pt x="8047190" y="590829"/>
                  </a:lnTo>
                  <a:lnTo>
                    <a:pt x="8047190" y="589305"/>
                  </a:lnTo>
                  <a:lnTo>
                    <a:pt x="8048714" y="589305"/>
                  </a:lnTo>
                  <a:lnTo>
                    <a:pt x="8057629" y="571906"/>
                  </a:lnTo>
                  <a:lnTo>
                    <a:pt x="8073669" y="536498"/>
                  </a:lnTo>
                  <a:lnTo>
                    <a:pt x="8093380" y="483781"/>
                  </a:lnTo>
                  <a:lnTo>
                    <a:pt x="8107959" y="429044"/>
                  </a:lnTo>
                  <a:lnTo>
                    <a:pt x="8117383" y="374040"/>
                  </a:lnTo>
                  <a:lnTo>
                    <a:pt x="8120812" y="335889"/>
                  </a:lnTo>
                  <a:lnTo>
                    <a:pt x="8121675" y="316953"/>
                  </a:lnTo>
                  <a:lnTo>
                    <a:pt x="8121955" y="2977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336" y="6425660"/>
            <a:ext cx="115919" cy="809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308" y="2281427"/>
            <a:ext cx="8488265" cy="322021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157983" y="5846064"/>
            <a:ext cx="893444" cy="431800"/>
            <a:chOff x="2157983" y="5846064"/>
            <a:chExt cx="893444" cy="431800"/>
          </a:xfrm>
        </p:grpSpPr>
        <p:sp>
          <p:nvSpPr>
            <p:cNvPr id="7" name="object 7"/>
            <p:cNvSpPr/>
            <p:nvPr/>
          </p:nvSpPr>
          <p:spPr>
            <a:xfrm>
              <a:off x="2157983" y="5846064"/>
              <a:ext cx="893444" cy="431800"/>
            </a:xfrm>
            <a:custGeom>
              <a:avLst/>
              <a:gdLst/>
              <a:ahLst/>
              <a:cxnLst/>
              <a:rect l="l" t="t" r="r" b="b"/>
              <a:pathLst>
                <a:path w="893444" h="431800">
                  <a:moveTo>
                    <a:pt x="893064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893064" y="0"/>
                  </a:lnTo>
                  <a:lnTo>
                    <a:pt x="893064" y="43129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7993" y="5973794"/>
              <a:ext cx="237934" cy="1877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0219" y="6019609"/>
              <a:ext cx="205930" cy="1923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6071" y="5987510"/>
              <a:ext cx="219537" cy="174021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2326481" y="5262371"/>
            <a:ext cx="558800" cy="531495"/>
          </a:xfrm>
          <a:custGeom>
            <a:avLst/>
            <a:gdLst/>
            <a:ahLst/>
            <a:cxnLst/>
            <a:rect l="l" t="t" r="r" b="b"/>
            <a:pathLst>
              <a:path w="558800" h="531495">
                <a:moveTo>
                  <a:pt x="558355" y="0"/>
                </a:moveTo>
                <a:lnTo>
                  <a:pt x="556767" y="70544"/>
                </a:lnTo>
                <a:lnTo>
                  <a:pt x="552291" y="133981"/>
                </a:lnTo>
                <a:lnTo>
                  <a:pt x="545353" y="187761"/>
                </a:lnTo>
                <a:lnTo>
                  <a:pt x="536384" y="229333"/>
                </a:lnTo>
                <a:lnTo>
                  <a:pt x="514064" y="265652"/>
                </a:lnTo>
                <a:lnTo>
                  <a:pt x="323373" y="265652"/>
                </a:lnTo>
                <a:lnTo>
                  <a:pt x="311633" y="275149"/>
                </a:lnTo>
                <a:lnTo>
                  <a:pt x="292131" y="343495"/>
                </a:lnTo>
                <a:lnTo>
                  <a:pt x="285217" y="397252"/>
                </a:lnTo>
                <a:lnTo>
                  <a:pt x="280758" y="460672"/>
                </a:lnTo>
                <a:lnTo>
                  <a:pt x="279177" y="531209"/>
                </a:lnTo>
                <a:lnTo>
                  <a:pt x="277590" y="460672"/>
                </a:lnTo>
                <a:lnTo>
                  <a:pt x="273113" y="397252"/>
                </a:lnTo>
                <a:lnTo>
                  <a:pt x="266176" y="343495"/>
                </a:lnTo>
                <a:lnTo>
                  <a:pt x="257206" y="301946"/>
                </a:lnTo>
                <a:lnTo>
                  <a:pt x="234886" y="265652"/>
                </a:lnTo>
                <a:lnTo>
                  <a:pt x="44195" y="265652"/>
                </a:lnTo>
                <a:lnTo>
                  <a:pt x="32455" y="256147"/>
                </a:lnTo>
                <a:lnTo>
                  <a:pt x="21900" y="229333"/>
                </a:lnTo>
                <a:lnTo>
                  <a:pt x="12953" y="187761"/>
                </a:lnTo>
                <a:lnTo>
                  <a:pt x="6039" y="133981"/>
                </a:lnTo>
                <a:lnTo>
                  <a:pt x="1580" y="70544"/>
                </a:lnTo>
                <a:lnTo>
                  <a:pt x="0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336" y="6424135"/>
            <a:ext cx="117443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78015" y="1939408"/>
            <a:ext cx="8224520" cy="3968750"/>
            <a:chOff x="778015" y="1939408"/>
            <a:chExt cx="8224520" cy="396875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015" y="1939408"/>
              <a:ext cx="8224396" cy="39685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43955" y="2333244"/>
              <a:ext cx="2988945" cy="789940"/>
            </a:xfrm>
            <a:custGeom>
              <a:avLst/>
              <a:gdLst/>
              <a:ahLst/>
              <a:cxnLst/>
              <a:rect l="l" t="t" r="r" b="b"/>
              <a:pathLst>
                <a:path w="2988945" h="789939">
                  <a:moveTo>
                    <a:pt x="2988564" y="789431"/>
                  </a:moveTo>
                  <a:lnTo>
                    <a:pt x="0" y="789431"/>
                  </a:lnTo>
                  <a:lnTo>
                    <a:pt x="0" y="0"/>
                  </a:lnTo>
                  <a:lnTo>
                    <a:pt x="2988564" y="0"/>
                  </a:lnTo>
                  <a:lnTo>
                    <a:pt x="2988564" y="78943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2272" y="2457830"/>
              <a:ext cx="919924" cy="1907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1352" y="2445638"/>
              <a:ext cx="1144142" cy="2029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0078" y="2474594"/>
              <a:ext cx="85439" cy="1740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6965" y="2506694"/>
              <a:ext cx="129508" cy="141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582" y="2798254"/>
              <a:ext cx="1269301" cy="2519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1420" y="2859309"/>
              <a:ext cx="247173" cy="14201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42789" y="2798254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59" h="201930">
                  <a:moveTo>
                    <a:pt x="19812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22859" h="201930">
                  <a:moveTo>
                    <a:pt x="21336" y="200025"/>
                  </a:moveTo>
                  <a:lnTo>
                    <a:pt x="1524" y="200025"/>
                  </a:lnTo>
                  <a:lnTo>
                    <a:pt x="0" y="198501"/>
                  </a:lnTo>
                  <a:lnTo>
                    <a:pt x="0" y="1524"/>
                  </a:lnTo>
                  <a:lnTo>
                    <a:pt x="21336" y="1524"/>
                  </a:lnTo>
                  <a:lnTo>
                    <a:pt x="22860" y="3047"/>
                  </a:lnTo>
                  <a:lnTo>
                    <a:pt x="22860" y="198501"/>
                  </a:lnTo>
                  <a:lnTo>
                    <a:pt x="21336" y="198501"/>
                  </a:lnTo>
                  <a:lnTo>
                    <a:pt x="21336" y="200025"/>
                  </a:lnTo>
                  <a:close/>
                </a:path>
                <a:path w="22859" h="201930">
                  <a:moveTo>
                    <a:pt x="13716" y="201549"/>
                  </a:moveTo>
                  <a:lnTo>
                    <a:pt x="9144" y="201549"/>
                  </a:lnTo>
                  <a:lnTo>
                    <a:pt x="7620" y="200025"/>
                  </a:lnTo>
                  <a:lnTo>
                    <a:pt x="15240" y="200025"/>
                  </a:lnTo>
                  <a:lnTo>
                    <a:pt x="13716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08416" y="2860833"/>
              <a:ext cx="111347" cy="1404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4816" y="2859309"/>
              <a:ext cx="117443" cy="1420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98263" y="2859309"/>
              <a:ext cx="91535" cy="142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336" y="6425660"/>
            <a:ext cx="115919" cy="809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09951" y="2063495"/>
            <a:ext cx="8881110" cy="3299460"/>
            <a:chOff x="709951" y="2063495"/>
            <a:chExt cx="8881110" cy="32994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951" y="2392222"/>
              <a:ext cx="8315184" cy="284736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76187" y="2063495"/>
              <a:ext cx="3215640" cy="433070"/>
            </a:xfrm>
            <a:custGeom>
              <a:avLst/>
              <a:gdLst/>
              <a:ahLst/>
              <a:cxnLst/>
              <a:rect l="l" t="t" r="r" b="b"/>
              <a:pathLst>
                <a:path w="3215640" h="433069">
                  <a:moveTo>
                    <a:pt x="3215640" y="432815"/>
                  </a:moveTo>
                  <a:lnTo>
                    <a:pt x="0" y="432815"/>
                  </a:lnTo>
                  <a:lnTo>
                    <a:pt x="0" y="0"/>
                  </a:lnTo>
                  <a:lnTo>
                    <a:pt x="3215640" y="0"/>
                  </a:lnTo>
                  <a:lnTo>
                    <a:pt x="3215640" y="432815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8110" y="2190654"/>
              <a:ext cx="141827" cy="1862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7521" y="2175319"/>
              <a:ext cx="266833" cy="2030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5598" y="2236469"/>
              <a:ext cx="111347" cy="140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0473" y="2236469"/>
              <a:ext cx="117538" cy="141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6499" y="2175319"/>
              <a:ext cx="959549" cy="20307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6727" y="2236469"/>
              <a:ext cx="190690" cy="1403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32469" y="2236469"/>
              <a:ext cx="105251" cy="1419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82012" y="2236469"/>
              <a:ext cx="109823" cy="1403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34507" y="2239517"/>
              <a:ext cx="111442" cy="138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81002" y="2236469"/>
              <a:ext cx="105251" cy="14192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930437" y="2176843"/>
              <a:ext cx="90170" cy="200025"/>
            </a:xfrm>
            <a:custGeom>
              <a:avLst/>
              <a:gdLst/>
              <a:ahLst/>
              <a:cxnLst/>
              <a:rect l="l" t="t" r="r" b="b"/>
              <a:pathLst>
                <a:path w="90170" h="200025">
                  <a:moveTo>
                    <a:pt x="19913" y="198501"/>
                  </a:moveTo>
                  <a:lnTo>
                    <a:pt x="1625" y="198501"/>
                  </a:lnTo>
                  <a:lnTo>
                    <a:pt x="3149" y="200025"/>
                  </a:lnTo>
                  <a:lnTo>
                    <a:pt x="19913" y="200025"/>
                  </a:lnTo>
                  <a:lnTo>
                    <a:pt x="19913" y="198501"/>
                  </a:lnTo>
                  <a:close/>
                </a:path>
                <a:path w="90170" h="200025">
                  <a:moveTo>
                    <a:pt x="22961" y="1143"/>
                  </a:moveTo>
                  <a:lnTo>
                    <a:pt x="19913" y="1143"/>
                  </a:lnTo>
                  <a:lnTo>
                    <a:pt x="19913" y="0"/>
                  </a:lnTo>
                  <a:lnTo>
                    <a:pt x="3149" y="0"/>
                  </a:lnTo>
                  <a:lnTo>
                    <a:pt x="2006" y="1143"/>
                  </a:lnTo>
                  <a:lnTo>
                    <a:pt x="0" y="1143"/>
                  </a:lnTo>
                  <a:lnTo>
                    <a:pt x="0" y="196723"/>
                  </a:lnTo>
                  <a:lnTo>
                    <a:pt x="0" y="197993"/>
                  </a:lnTo>
                  <a:lnTo>
                    <a:pt x="22580" y="197993"/>
                  </a:lnTo>
                  <a:lnTo>
                    <a:pt x="22580" y="196723"/>
                  </a:lnTo>
                  <a:lnTo>
                    <a:pt x="22961" y="196723"/>
                  </a:lnTo>
                  <a:lnTo>
                    <a:pt x="22961" y="1143"/>
                  </a:lnTo>
                  <a:close/>
                </a:path>
                <a:path w="90170" h="200025">
                  <a:moveTo>
                    <a:pt x="90017" y="1625"/>
                  </a:moveTo>
                  <a:lnTo>
                    <a:pt x="88404" y="1625"/>
                  </a:lnTo>
                  <a:lnTo>
                    <a:pt x="86880" y="101"/>
                  </a:lnTo>
                  <a:lnTo>
                    <a:pt x="70116" y="101"/>
                  </a:lnTo>
                  <a:lnTo>
                    <a:pt x="68592" y="1625"/>
                  </a:lnTo>
                  <a:lnTo>
                    <a:pt x="67068" y="1625"/>
                  </a:lnTo>
                  <a:lnTo>
                    <a:pt x="67068" y="198501"/>
                  </a:lnTo>
                  <a:lnTo>
                    <a:pt x="68592" y="198501"/>
                  </a:lnTo>
                  <a:lnTo>
                    <a:pt x="70116" y="200025"/>
                  </a:lnTo>
                  <a:lnTo>
                    <a:pt x="86880" y="200025"/>
                  </a:lnTo>
                  <a:lnTo>
                    <a:pt x="88404" y="198501"/>
                  </a:lnTo>
                  <a:lnTo>
                    <a:pt x="90017" y="198501"/>
                  </a:lnTo>
                  <a:lnTo>
                    <a:pt x="90017" y="1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46464" y="2239517"/>
              <a:ext cx="122015" cy="18926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44412" y="4218432"/>
              <a:ext cx="3246120" cy="1144905"/>
            </a:xfrm>
            <a:custGeom>
              <a:avLst/>
              <a:gdLst/>
              <a:ahLst/>
              <a:cxnLst/>
              <a:rect l="l" t="t" r="r" b="b"/>
              <a:pathLst>
                <a:path w="3246120" h="1144904">
                  <a:moveTo>
                    <a:pt x="3246119" y="1144523"/>
                  </a:moveTo>
                  <a:lnTo>
                    <a:pt x="0" y="1144523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1144523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22351" y="4343304"/>
              <a:ext cx="114395" cy="19078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68846" y="4393691"/>
              <a:ext cx="118917" cy="19078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922859" y="4332553"/>
              <a:ext cx="93345" cy="200025"/>
            </a:xfrm>
            <a:custGeom>
              <a:avLst/>
              <a:gdLst/>
              <a:ahLst/>
              <a:cxnLst/>
              <a:rect l="l" t="t" r="r" b="b"/>
              <a:pathLst>
                <a:path w="93345" h="200025">
                  <a:moveTo>
                    <a:pt x="24485" y="3048"/>
                  </a:moveTo>
                  <a:lnTo>
                    <a:pt x="22860" y="3048"/>
                  </a:lnTo>
                  <a:lnTo>
                    <a:pt x="22860" y="1524"/>
                  </a:lnTo>
                  <a:lnTo>
                    <a:pt x="21336" y="1524"/>
                  </a:lnTo>
                  <a:lnTo>
                    <a:pt x="21336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96977"/>
                  </a:lnTo>
                  <a:lnTo>
                    <a:pt x="1524" y="198501"/>
                  </a:lnTo>
                  <a:lnTo>
                    <a:pt x="3048" y="198501"/>
                  </a:lnTo>
                  <a:lnTo>
                    <a:pt x="3048" y="200025"/>
                  </a:lnTo>
                  <a:lnTo>
                    <a:pt x="21336" y="200025"/>
                  </a:lnTo>
                  <a:lnTo>
                    <a:pt x="21336" y="198501"/>
                  </a:lnTo>
                  <a:lnTo>
                    <a:pt x="22860" y="198501"/>
                  </a:lnTo>
                  <a:lnTo>
                    <a:pt x="24485" y="196977"/>
                  </a:lnTo>
                  <a:lnTo>
                    <a:pt x="24485" y="3048"/>
                  </a:lnTo>
                  <a:close/>
                </a:path>
                <a:path w="93345" h="200025">
                  <a:moveTo>
                    <a:pt x="90017" y="65722"/>
                  </a:moveTo>
                  <a:lnTo>
                    <a:pt x="86969" y="62674"/>
                  </a:lnTo>
                  <a:lnTo>
                    <a:pt x="70205" y="62674"/>
                  </a:lnTo>
                  <a:lnTo>
                    <a:pt x="68681" y="64198"/>
                  </a:lnTo>
                  <a:lnTo>
                    <a:pt x="67157" y="64198"/>
                  </a:lnTo>
                  <a:lnTo>
                    <a:pt x="67157" y="198501"/>
                  </a:lnTo>
                  <a:lnTo>
                    <a:pt x="68681" y="198501"/>
                  </a:lnTo>
                  <a:lnTo>
                    <a:pt x="70205" y="200025"/>
                  </a:lnTo>
                  <a:lnTo>
                    <a:pt x="86969" y="200025"/>
                  </a:lnTo>
                  <a:lnTo>
                    <a:pt x="88493" y="198501"/>
                  </a:lnTo>
                  <a:lnTo>
                    <a:pt x="90017" y="198501"/>
                  </a:lnTo>
                  <a:lnTo>
                    <a:pt x="90017" y="65722"/>
                  </a:lnTo>
                  <a:close/>
                </a:path>
                <a:path w="93345" h="200025">
                  <a:moveTo>
                    <a:pt x="93065" y="18376"/>
                  </a:moveTo>
                  <a:lnTo>
                    <a:pt x="91541" y="13804"/>
                  </a:lnTo>
                  <a:lnTo>
                    <a:pt x="88493" y="10756"/>
                  </a:lnTo>
                  <a:lnTo>
                    <a:pt x="83921" y="9232"/>
                  </a:lnTo>
                  <a:lnTo>
                    <a:pt x="73253" y="9232"/>
                  </a:lnTo>
                  <a:lnTo>
                    <a:pt x="68681" y="10756"/>
                  </a:lnTo>
                  <a:lnTo>
                    <a:pt x="67157" y="12280"/>
                  </a:lnTo>
                  <a:lnTo>
                    <a:pt x="64109" y="13804"/>
                  </a:lnTo>
                  <a:lnTo>
                    <a:pt x="64109" y="32092"/>
                  </a:lnTo>
                  <a:lnTo>
                    <a:pt x="68681" y="36664"/>
                  </a:lnTo>
                  <a:lnTo>
                    <a:pt x="73253" y="38188"/>
                  </a:lnTo>
                  <a:lnTo>
                    <a:pt x="83921" y="38188"/>
                  </a:lnTo>
                  <a:lnTo>
                    <a:pt x="90017" y="35140"/>
                  </a:lnTo>
                  <a:lnTo>
                    <a:pt x="93065" y="29044"/>
                  </a:lnTo>
                  <a:lnTo>
                    <a:pt x="93065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0308" y="4360068"/>
              <a:ext cx="83915" cy="1740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14234" y="4332541"/>
              <a:ext cx="863440" cy="2015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64639" y="4393691"/>
              <a:ext cx="90011" cy="14039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80756" y="4393691"/>
              <a:ext cx="127895" cy="14039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97251" y="4393692"/>
              <a:ext cx="332518" cy="14039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22829" y="4393691"/>
              <a:ext cx="100679" cy="14039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43416" y="4393692"/>
              <a:ext cx="106775" cy="1403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92862" y="4393692"/>
              <a:ext cx="111347" cy="138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09993" y="4744783"/>
              <a:ext cx="996219" cy="1420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63959" y="4747831"/>
              <a:ext cx="111347" cy="1389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00910" y="4744783"/>
              <a:ext cx="129410" cy="14201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202828" y="4712690"/>
              <a:ext cx="172720" cy="174625"/>
            </a:xfrm>
            <a:custGeom>
              <a:avLst/>
              <a:gdLst/>
              <a:ahLst/>
              <a:cxnLst/>
              <a:rect l="l" t="t" r="r" b="b"/>
              <a:pathLst>
                <a:path w="172720" h="174625">
                  <a:moveTo>
                    <a:pt x="83921" y="41249"/>
                  </a:moveTo>
                  <a:lnTo>
                    <a:pt x="82384" y="39725"/>
                  </a:lnTo>
                  <a:lnTo>
                    <a:pt x="82384" y="36677"/>
                  </a:lnTo>
                  <a:lnTo>
                    <a:pt x="80860" y="36677"/>
                  </a:lnTo>
                  <a:lnTo>
                    <a:pt x="80860" y="35153"/>
                  </a:lnTo>
                  <a:lnTo>
                    <a:pt x="45720" y="35153"/>
                  </a:lnTo>
                  <a:lnTo>
                    <a:pt x="45720" y="3048"/>
                  </a:lnTo>
                  <a:lnTo>
                    <a:pt x="44196" y="3048"/>
                  </a:lnTo>
                  <a:lnTo>
                    <a:pt x="44196" y="1524"/>
                  </a:lnTo>
                  <a:lnTo>
                    <a:pt x="42672" y="1524"/>
                  </a:lnTo>
                  <a:lnTo>
                    <a:pt x="41148" y="0"/>
                  </a:lnTo>
                  <a:lnTo>
                    <a:pt x="25908" y="0"/>
                  </a:lnTo>
                  <a:lnTo>
                    <a:pt x="25908" y="1524"/>
                  </a:lnTo>
                  <a:lnTo>
                    <a:pt x="22860" y="1524"/>
                  </a:lnTo>
                  <a:lnTo>
                    <a:pt x="22860" y="3048"/>
                  </a:lnTo>
                  <a:lnTo>
                    <a:pt x="21336" y="4673"/>
                  </a:lnTo>
                  <a:lnTo>
                    <a:pt x="21336" y="35153"/>
                  </a:lnTo>
                  <a:lnTo>
                    <a:pt x="3048" y="35153"/>
                  </a:lnTo>
                  <a:lnTo>
                    <a:pt x="0" y="38201"/>
                  </a:lnTo>
                  <a:lnTo>
                    <a:pt x="0" y="53441"/>
                  </a:lnTo>
                  <a:lnTo>
                    <a:pt x="1524" y="54965"/>
                  </a:lnTo>
                  <a:lnTo>
                    <a:pt x="21336" y="54965"/>
                  </a:lnTo>
                  <a:lnTo>
                    <a:pt x="21336" y="137452"/>
                  </a:lnTo>
                  <a:lnTo>
                    <a:pt x="22860" y="145072"/>
                  </a:lnTo>
                  <a:lnTo>
                    <a:pt x="24384" y="149644"/>
                  </a:lnTo>
                  <a:lnTo>
                    <a:pt x="25908" y="155740"/>
                  </a:lnTo>
                  <a:lnTo>
                    <a:pt x="27432" y="160312"/>
                  </a:lnTo>
                  <a:lnTo>
                    <a:pt x="30480" y="163360"/>
                  </a:lnTo>
                  <a:lnTo>
                    <a:pt x="33528" y="168021"/>
                  </a:lnTo>
                  <a:lnTo>
                    <a:pt x="42672" y="171069"/>
                  </a:lnTo>
                  <a:lnTo>
                    <a:pt x="47244" y="174117"/>
                  </a:lnTo>
                  <a:lnTo>
                    <a:pt x="68668" y="174117"/>
                  </a:lnTo>
                  <a:lnTo>
                    <a:pt x="70192" y="172593"/>
                  </a:lnTo>
                  <a:lnTo>
                    <a:pt x="76288" y="172593"/>
                  </a:lnTo>
                  <a:lnTo>
                    <a:pt x="77812" y="171069"/>
                  </a:lnTo>
                  <a:lnTo>
                    <a:pt x="79336" y="171069"/>
                  </a:lnTo>
                  <a:lnTo>
                    <a:pt x="82384" y="168021"/>
                  </a:lnTo>
                  <a:lnTo>
                    <a:pt x="82384" y="164884"/>
                  </a:lnTo>
                  <a:lnTo>
                    <a:pt x="83921" y="163360"/>
                  </a:lnTo>
                  <a:lnTo>
                    <a:pt x="83921" y="154216"/>
                  </a:lnTo>
                  <a:lnTo>
                    <a:pt x="82384" y="152692"/>
                  </a:lnTo>
                  <a:lnTo>
                    <a:pt x="82384" y="151168"/>
                  </a:lnTo>
                  <a:lnTo>
                    <a:pt x="80860" y="151168"/>
                  </a:lnTo>
                  <a:lnTo>
                    <a:pt x="80860" y="149644"/>
                  </a:lnTo>
                  <a:lnTo>
                    <a:pt x="79336" y="149644"/>
                  </a:lnTo>
                  <a:lnTo>
                    <a:pt x="77812" y="151168"/>
                  </a:lnTo>
                  <a:lnTo>
                    <a:pt x="74764" y="151168"/>
                  </a:lnTo>
                  <a:lnTo>
                    <a:pt x="74764" y="152692"/>
                  </a:lnTo>
                  <a:lnTo>
                    <a:pt x="71716" y="152692"/>
                  </a:lnTo>
                  <a:lnTo>
                    <a:pt x="70192" y="154216"/>
                  </a:lnTo>
                  <a:lnTo>
                    <a:pt x="56388" y="154216"/>
                  </a:lnTo>
                  <a:lnTo>
                    <a:pt x="51816" y="151168"/>
                  </a:lnTo>
                  <a:lnTo>
                    <a:pt x="50292" y="146596"/>
                  </a:lnTo>
                  <a:lnTo>
                    <a:pt x="47244" y="142024"/>
                  </a:lnTo>
                  <a:lnTo>
                    <a:pt x="45720" y="135928"/>
                  </a:lnTo>
                  <a:lnTo>
                    <a:pt x="45720" y="54965"/>
                  </a:lnTo>
                  <a:lnTo>
                    <a:pt x="80860" y="54965"/>
                  </a:lnTo>
                  <a:lnTo>
                    <a:pt x="82384" y="53441"/>
                  </a:lnTo>
                  <a:lnTo>
                    <a:pt x="82384" y="51917"/>
                  </a:lnTo>
                  <a:lnTo>
                    <a:pt x="83921" y="48869"/>
                  </a:lnTo>
                  <a:lnTo>
                    <a:pt x="83921" y="41249"/>
                  </a:lnTo>
                  <a:close/>
                </a:path>
                <a:path w="172720" h="174625">
                  <a:moveTo>
                    <a:pt x="172402" y="93154"/>
                  </a:moveTo>
                  <a:lnTo>
                    <a:pt x="170878" y="91630"/>
                  </a:lnTo>
                  <a:lnTo>
                    <a:pt x="170878" y="90106"/>
                  </a:lnTo>
                  <a:lnTo>
                    <a:pt x="105244" y="90106"/>
                  </a:lnTo>
                  <a:lnTo>
                    <a:pt x="103720" y="91630"/>
                  </a:lnTo>
                  <a:lnTo>
                    <a:pt x="103720" y="93154"/>
                  </a:lnTo>
                  <a:lnTo>
                    <a:pt x="102196" y="96202"/>
                  </a:lnTo>
                  <a:lnTo>
                    <a:pt x="102196" y="103822"/>
                  </a:lnTo>
                  <a:lnTo>
                    <a:pt x="103720" y="105346"/>
                  </a:lnTo>
                  <a:lnTo>
                    <a:pt x="103720" y="106870"/>
                  </a:lnTo>
                  <a:lnTo>
                    <a:pt x="106768" y="109918"/>
                  </a:lnTo>
                  <a:lnTo>
                    <a:pt x="169354" y="109918"/>
                  </a:lnTo>
                  <a:lnTo>
                    <a:pt x="170878" y="108394"/>
                  </a:lnTo>
                  <a:lnTo>
                    <a:pt x="170878" y="106870"/>
                  </a:lnTo>
                  <a:lnTo>
                    <a:pt x="172402" y="105346"/>
                  </a:lnTo>
                  <a:lnTo>
                    <a:pt x="172402" y="93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98209" y="4683728"/>
              <a:ext cx="311068" cy="20307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739758" y="4685252"/>
              <a:ext cx="119014" cy="20154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86253" y="4744783"/>
              <a:ext cx="105251" cy="14201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20460" y="4746307"/>
              <a:ext cx="122110" cy="19088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12197" y="5036343"/>
              <a:ext cx="1504187" cy="25346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521624" y="5037873"/>
              <a:ext cx="22860" cy="200025"/>
            </a:xfrm>
            <a:custGeom>
              <a:avLst/>
              <a:gdLst/>
              <a:ahLst/>
              <a:cxnLst/>
              <a:rect l="l" t="t" r="r" b="b"/>
              <a:pathLst>
                <a:path w="22859" h="200025">
                  <a:moveTo>
                    <a:pt x="21336" y="198501"/>
                  </a:moveTo>
                  <a:lnTo>
                    <a:pt x="1524" y="198501"/>
                  </a:lnTo>
                  <a:lnTo>
                    <a:pt x="1524" y="200025"/>
                  </a:lnTo>
                  <a:lnTo>
                    <a:pt x="19812" y="200025"/>
                  </a:lnTo>
                  <a:lnTo>
                    <a:pt x="21336" y="198501"/>
                  </a:lnTo>
                  <a:close/>
                </a:path>
                <a:path w="22859" h="200025">
                  <a:moveTo>
                    <a:pt x="22860" y="3683"/>
                  </a:moveTo>
                  <a:lnTo>
                    <a:pt x="22174" y="3683"/>
                  </a:lnTo>
                  <a:lnTo>
                    <a:pt x="22174" y="1143"/>
                  </a:lnTo>
                  <a:lnTo>
                    <a:pt x="19431" y="1143"/>
                  </a:lnTo>
                  <a:lnTo>
                    <a:pt x="18288" y="0"/>
                  </a:lnTo>
                  <a:lnTo>
                    <a:pt x="3048" y="0"/>
                  </a:lnTo>
                  <a:lnTo>
                    <a:pt x="3048" y="1143"/>
                  </a:lnTo>
                  <a:lnTo>
                    <a:pt x="0" y="1143"/>
                  </a:lnTo>
                  <a:lnTo>
                    <a:pt x="0" y="3683"/>
                  </a:lnTo>
                  <a:lnTo>
                    <a:pt x="0" y="197993"/>
                  </a:lnTo>
                  <a:lnTo>
                    <a:pt x="22860" y="197993"/>
                  </a:lnTo>
                  <a:lnTo>
                    <a:pt x="22860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79643" y="5099018"/>
              <a:ext cx="105251" cy="14192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09278" y="5065394"/>
              <a:ext cx="83915" cy="17402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13107" y="5099017"/>
              <a:ext cx="118961" cy="14192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967120" y="5099018"/>
              <a:ext cx="76295" cy="138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336" y="6424136"/>
            <a:ext cx="117443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400" y="2649535"/>
            <a:ext cx="8286442" cy="251046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092952" y="2101595"/>
            <a:ext cx="3246120" cy="434340"/>
            <a:chOff x="6092952" y="2101595"/>
            <a:chExt cx="3246120" cy="434340"/>
          </a:xfrm>
        </p:grpSpPr>
        <p:sp>
          <p:nvSpPr>
            <p:cNvPr id="7" name="object 7"/>
            <p:cNvSpPr/>
            <p:nvPr/>
          </p:nvSpPr>
          <p:spPr>
            <a:xfrm>
              <a:off x="6092952" y="2101595"/>
              <a:ext cx="3246120" cy="434340"/>
            </a:xfrm>
            <a:custGeom>
              <a:avLst/>
              <a:gdLst/>
              <a:ahLst/>
              <a:cxnLst/>
              <a:rect l="l" t="t" r="r" b="b"/>
              <a:pathLst>
                <a:path w="3246120" h="434339">
                  <a:moveTo>
                    <a:pt x="3246119" y="434339"/>
                  </a:moveTo>
                  <a:lnTo>
                    <a:pt x="0" y="434339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434339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3162" y="2230278"/>
              <a:ext cx="122015" cy="186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1181" y="2277617"/>
              <a:ext cx="105251" cy="1420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9960" y="2277617"/>
              <a:ext cx="91535" cy="14201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61975" y="2225706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2955" y="54959"/>
                  </a:moveTo>
                  <a:lnTo>
                    <a:pt x="6191" y="54959"/>
                  </a:lnTo>
                  <a:lnTo>
                    <a:pt x="7715" y="53435"/>
                  </a:lnTo>
                  <a:lnTo>
                    <a:pt x="21431" y="53435"/>
                  </a:lnTo>
                  <a:lnTo>
                    <a:pt x="22955" y="54959"/>
                  </a:lnTo>
                  <a:close/>
                </a:path>
                <a:path w="29209" h="191135">
                  <a:moveTo>
                    <a:pt x="26003" y="189356"/>
                  </a:moveTo>
                  <a:lnTo>
                    <a:pt x="3143" y="189356"/>
                  </a:lnTo>
                  <a:lnTo>
                    <a:pt x="3143" y="54959"/>
                  </a:lnTo>
                  <a:lnTo>
                    <a:pt x="26003" y="54959"/>
                  </a:lnTo>
                  <a:lnTo>
                    <a:pt x="26003" y="189356"/>
                  </a:lnTo>
                  <a:close/>
                </a:path>
                <a:path w="29209" h="191135">
                  <a:moveTo>
                    <a:pt x="24479" y="190880"/>
                  </a:moveTo>
                  <a:lnTo>
                    <a:pt x="4667" y="190880"/>
                  </a:lnTo>
                  <a:lnTo>
                    <a:pt x="4667" y="189356"/>
                  </a:lnTo>
                  <a:lnTo>
                    <a:pt x="24479" y="189356"/>
                  </a:lnTo>
                  <a:lnTo>
                    <a:pt x="24479" y="190880"/>
                  </a:lnTo>
                  <a:close/>
                </a:path>
                <a:path w="29209" h="191135">
                  <a:moveTo>
                    <a:pt x="19907" y="29051"/>
                  </a:moveTo>
                  <a:lnTo>
                    <a:pt x="9239" y="29051"/>
                  </a:lnTo>
                  <a:lnTo>
                    <a:pt x="4667" y="27527"/>
                  </a:lnTo>
                  <a:lnTo>
                    <a:pt x="1619" y="24479"/>
                  </a:lnTo>
                  <a:lnTo>
                    <a:pt x="0" y="19907"/>
                  </a:lnTo>
                  <a:lnTo>
                    <a:pt x="0" y="9143"/>
                  </a:lnTo>
                  <a:lnTo>
                    <a:pt x="1619" y="6095"/>
                  </a:lnTo>
                  <a:lnTo>
                    <a:pt x="3143" y="3047"/>
                  </a:lnTo>
                  <a:lnTo>
                    <a:pt x="4667" y="1523"/>
                  </a:lnTo>
                  <a:lnTo>
                    <a:pt x="9239" y="0"/>
                  </a:lnTo>
                  <a:lnTo>
                    <a:pt x="19907" y="0"/>
                  </a:lnTo>
                  <a:lnTo>
                    <a:pt x="24479" y="1523"/>
                  </a:lnTo>
                  <a:lnTo>
                    <a:pt x="27527" y="4571"/>
                  </a:lnTo>
                  <a:lnTo>
                    <a:pt x="29051" y="9143"/>
                  </a:lnTo>
                  <a:lnTo>
                    <a:pt x="29051" y="19907"/>
                  </a:lnTo>
                  <a:lnTo>
                    <a:pt x="27527" y="24479"/>
                  </a:lnTo>
                  <a:lnTo>
                    <a:pt x="24479" y="27527"/>
                  </a:lnTo>
                  <a:lnTo>
                    <a:pt x="19907" y="29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3030" y="2277617"/>
              <a:ext cx="102203" cy="1420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6008" y="2230278"/>
              <a:ext cx="132683" cy="1863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5268" y="2361628"/>
              <a:ext cx="77819" cy="12668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7555" y="2228754"/>
              <a:ext cx="166129" cy="1908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0552" y="2230278"/>
              <a:ext cx="687990" cy="2382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3983" y="2215038"/>
              <a:ext cx="218114" cy="20459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97252" y="2277617"/>
              <a:ext cx="74771" cy="1389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57463" y="2228754"/>
              <a:ext cx="150971" cy="18935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54249" y="2230278"/>
              <a:ext cx="96107" cy="1863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76265" y="2230278"/>
              <a:ext cx="201358" cy="186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718" y="1718881"/>
            <a:ext cx="2344769" cy="3190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9557" y="1718881"/>
            <a:ext cx="1644586" cy="319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8820" y="1816608"/>
            <a:ext cx="164782" cy="21831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264658" y="1816607"/>
            <a:ext cx="377190" cy="221615"/>
            <a:chOff x="5264658" y="1816607"/>
            <a:chExt cx="377190" cy="22161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8" y="1816607"/>
              <a:ext cx="157067" cy="2213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1482" y="1816607"/>
              <a:ext cx="179985" cy="221361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766529" y="1894427"/>
            <a:ext cx="233679" cy="24765"/>
          </a:xfrm>
          <a:custGeom>
            <a:avLst/>
            <a:gdLst/>
            <a:ahLst/>
            <a:cxnLst/>
            <a:rect l="l" t="t" r="r" b="b"/>
            <a:pathLst>
              <a:path w="233679" h="24764">
                <a:moveTo>
                  <a:pt x="230314" y="24479"/>
                </a:moveTo>
                <a:lnTo>
                  <a:pt x="3048" y="24479"/>
                </a:lnTo>
                <a:lnTo>
                  <a:pt x="1524" y="21431"/>
                </a:lnTo>
                <a:lnTo>
                  <a:pt x="1524" y="19907"/>
                </a:lnTo>
                <a:lnTo>
                  <a:pt x="0" y="16764"/>
                </a:lnTo>
                <a:lnTo>
                  <a:pt x="0" y="4572"/>
                </a:lnTo>
                <a:lnTo>
                  <a:pt x="4572" y="0"/>
                </a:lnTo>
                <a:lnTo>
                  <a:pt x="228790" y="0"/>
                </a:lnTo>
                <a:lnTo>
                  <a:pt x="228790" y="1524"/>
                </a:lnTo>
                <a:lnTo>
                  <a:pt x="230314" y="1524"/>
                </a:lnTo>
                <a:lnTo>
                  <a:pt x="231838" y="3048"/>
                </a:lnTo>
                <a:lnTo>
                  <a:pt x="231838" y="6096"/>
                </a:lnTo>
                <a:lnTo>
                  <a:pt x="233362" y="7620"/>
                </a:lnTo>
                <a:lnTo>
                  <a:pt x="233362" y="19907"/>
                </a:lnTo>
                <a:lnTo>
                  <a:pt x="231838" y="21431"/>
                </a:lnTo>
                <a:lnTo>
                  <a:pt x="230314" y="24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26575" y="1718881"/>
            <a:ext cx="1804701" cy="319087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114347" y="1741741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4" h="293369">
                <a:moveTo>
                  <a:pt x="27431" y="291655"/>
                </a:moveTo>
                <a:lnTo>
                  <a:pt x="1523" y="291655"/>
                </a:lnTo>
                <a:lnTo>
                  <a:pt x="1523" y="290131"/>
                </a:lnTo>
                <a:lnTo>
                  <a:pt x="0" y="288607"/>
                </a:lnTo>
                <a:lnTo>
                  <a:pt x="0" y="9143"/>
                </a:lnTo>
                <a:lnTo>
                  <a:pt x="1523" y="6095"/>
                </a:lnTo>
                <a:lnTo>
                  <a:pt x="4572" y="3047"/>
                </a:lnTo>
                <a:lnTo>
                  <a:pt x="10667" y="0"/>
                </a:lnTo>
                <a:lnTo>
                  <a:pt x="35051" y="0"/>
                </a:lnTo>
                <a:lnTo>
                  <a:pt x="41148" y="3047"/>
                </a:lnTo>
                <a:lnTo>
                  <a:pt x="44196" y="3047"/>
                </a:lnTo>
                <a:lnTo>
                  <a:pt x="50291" y="9143"/>
                </a:lnTo>
                <a:lnTo>
                  <a:pt x="51815" y="10763"/>
                </a:lnTo>
                <a:lnTo>
                  <a:pt x="53339" y="13811"/>
                </a:lnTo>
                <a:lnTo>
                  <a:pt x="53339" y="15335"/>
                </a:lnTo>
                <a:lnTo>
                  <a:pt x="54863" y="18383"/>
                </a:lnTo>
                <a:lnTo>
                  <a:pt x="57388" y="24479"/>
                </a:lnTo>
                <a:lnTo>
                  <a:pt x="28955" y="24479"/>
                </a:lnTo>
                <a:lnTo>
                  <a:pt x="28955" y="288607"/>
                </a:lnTo>
                <a:lnTo>
                  <a:pt x="27431" y="290131"/>
                </a:lnTo>
                <a:lnTo>
                  <a:pt x="27431" y="291655"/>
                </a:lnTo>
                <a:close/>
              </a:path>
              <a:path w="305434" h="293369">
                <a:moveTo>
                  <a:pt x="297465" y="1524"/>
                </a:moveTo>
                <a:lnTo>
                  <a:pt x="270033" y="1524"/>
                </a:lnTo>
                <a:lnTo>
                  <a:pt x="271557" y="0"/>
                </a:lnTo>
                <a:lnTo>
                  <a:pt x="295941" y="0"/>
                </a:lnTo>
                <a:lnTo>
                  <a:pt x="297465" y="1524"/>
                </a:lnTo>
                <a:close/>
              </a:path>
              <a:path w="305434" h="293369">
                <a:moveTo>
                  <a:pt x="180362" y="250412"/>
                </a:moveTo>
                <a:lnTo>
                  <a:pt x="152495" y="250412"/>
                </a:lnTo>
                <a:lnTo>
                  <a:pt x="253269" y="19907"/>
                </a:lnTo>
                <a:lnTo>
                  <a:pt x="254793" y="15335"/>
                </a:lnTo>
                <a:lnTo>
                  <a:pt x="256317" y="12287"/>
                </a:lnTo>
                <a:lnTo>
                  <a:pt x="257841" y="10763"/>
                </a:lnTo>
                <a:lnTo>
                  <a:pt x="259365" y="7619"/>
                </a:lnTo>
                <a:lnTo>
                  <a:pt x="260889" y="6095"/>
                </a:lnTo>
                <a:lnTo>
                  <a:pt x="263937" y="4571"/>
                </a:lnTo>
                <a:lnTo>
                  <a:pt x="266985" y="1524"/>
                </a:lnTo>
                <a:lnTo>
                  <a:pt x="300513" y="1524"/>
                </a:lnTo>
                <a:lnTo>
                  <a:pt x="302037" y="3047"/>
                </a:lnTo>
                <a:lnTo>
                  <a:pt x="302037" y="4571"/>
                </a:lnTo>
                <a:lnTo>
                  <a:pt x="305085" y="7619"/>
                </a:lnTo>
                <a:lnTo>
                  <a:pt x="305085" y="24479"/>
                </a:lnTo>
                <a:lnTo>
                  <a:pt x="277653" y="24479"/>
                </a:lnTo>
                <a:lnTo>
                  <a:pt x="180362" y="250412"/>
                </a:lnTo>
                <a:close/>
              </a:path>
              <a:path w="305434" h="293369">
                <a:moveTo>
                  <a:pt x="163258" y="290131"/>
                </a:moveTo>
                <a:lnTo>
                  <a:pt x="137255" y="290131"/>
                </a:lnTo>
                <a:lnTo>
                  <a:pt x="28955" y="24479"/>
                </a:lnTo>
                <a:lnTo>
                  <a:pt x="57388" y="24479"/>
                </a:lnTo>
                <a:lnTo>
                  <a:pt x="150971" y="250412"/>
                </a:lnTo>
                <a:lnTo>
                  <a:pt x="180362" y="250412"/>
                </a:lnTo>
                <a:lnTo>
                  <a:pt x="163258" y="290131"/>
                </a:lnTo>
                <a:close/>
              </a:path>
              <a:path w="305434" h="293369">
                <a:moveTo>
                  <a:pt x="305085" y="291655"/>
                </a:moveTo>
                <a:lnTo>
                  <a:pt x="279177" y="291655"/>
                </a:lnTo>
                <a:lnTo>
                  <a:pt x="279177" y="290131"/>
                </a:lnTo>
                <a:lnTo>
                  <a:pt x="277653" y="288607"/>
                </a:lnTo>
                <a:lnTo>
                  <a:pt x="277653" y="24479"/>
                </a:lnTo>
                <a:lnTo>
                  <a:pt x="305085" y="24479"/>
                </a:lnTo>
                <a:lnTo>
                  <a:pt x="305085" y="291655"/>
                </a:lnTo>
                <a:close/>
              </a:path>
              <a:path w="305434" h="293369">
                <a:moveTo>
                  <a:pt x="161734" y="291655"/>
                </a:moveTo>
                <a:lnTo>
                  <a:pt x="138779" y="291655"/>
                </a:lnTo>
                <a:lnTo>
                  <a:pt x="138779" y="290131"/>
                </a:lnTo>
                <a:lnTo>
                  <a:pt x="161734" y="290131"/>
                </a:lnTo>
                <a:lnTo>
                  <a:pt x="161734" y="291655"/>
                </a:lnTo>
                <a:close/>
              </a:path>
              <a:path w="305434" h="293369">
                <a:moveTo>
                  <a:pt x="24384" y="293179"/>
                </a:moveTo>
                <a:lnTo>
                  <a:pt x="4572" y="293179"/>
                </a:lnTo>
                <a:lnTo>
                  <a:pt x="3048" y="291655"/>
                </a:lnTo>
                <a:lnTo>
                  <a:pt x="25908" y="291655"/>
                </a:lnTo>
                <a:lnTo>
                  <a:pt x="24384" y="293179"/>
                </a:lnTo>
                <a:close/>
              </a:path>
              <a:path w="305434" h="293369">
                <a:moveTo>
                  <a:pt x="158686" y="293179"/>
                </a:moveTo>
                <a:lnTo>
                  <a:pt x="141827" y="293179"/>
                </a:lnTo>
                <a:lnTo>
                  <a:pt x="140303" y="291655"/>
                </a:lnTo>
                <a:lnTo>
                  <a:pt x="160210" y="291655"/>
                </a:lnTo>
                <a:lnTo>
                  <a:pt x="158686" y="293179"/>
                </a:lnTo>
                <a:close/>
              </a:path>
              <a:path w="305434" h="293369">
                <a:moveTo>
                  <a:pt x="302037" y="293179"/>
                </a:moveTo>
                <a:lnTo>
                  <a:pt x="282225" y="293179"/>
                </a:lnTo>
                <a:lnTo>
                  <a:pt x="280701" y="291655"/>
                </a:lnTo>
                <a:lnTo>
                  <a:pt x="302037" y="291655"/>
                </a:lnTo>
                <a:lnTo>
                  <a:pt x="302037" y="29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486584" y="1764696"/>
            <a:ext cx="325120" cy="273685"/>
            <a:chOff x="8486584" y="1764696"/>
            <a:chExt cx="325120" cy="27368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584" y="1816608"/>
              <a:ext cx="157067" cy="2213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83371" y="1764696"/>
              <a:ext cx="128270" cy="273685"/>
            </a:xfrm>
            <a:custGeom>
              <a:avLst/>
              <a:gdLst/>
              <a:ahLst/>
              <a:cxnLst/>
              <a:rect l="l" t="t" r="r" b="b"/>
              <a:pathLst>
                <a:path w="128270" h="273685">
                  <a:moveTo>
                    <a:pt x="61055" y="1523"/>
                  </a:moveTo>
                  <a:lnTo>
                    <a:pt x="41148" y="1523"/>
                  </a:lnTo>
                  <a:lnTo>
                    <a:pt x="42672" y="0"/>
                  </a:lnTo>
                  <a:lnTo>
                    <a:pt x="59531" y="0"/>
                  </a:lnTo>
                  <a:lnTo>
                    <a:pt x="61055" y="1523"/>
                  </a:lnTo>
                  <a:close/>
                </a:path>
                <a:path w="128270" h="273685">
                  <a:moveTo>
                    <a:pt x="64103" y="56483"/>
                  </a:moveTo>
                  <a:lnTo>
                    <a:pt x="38100" y="56483"/>
                  </a:lnTo>
                  <a:lnTo>
                    <a:pt x="38100" y="3047"/>
                  </a:lnTo>
                  <a:lnTo>
                    <a:pt x="39624" y="1523"/>
                  </a:lnTo>
                  <a:lnTo>
                    <a:pt x="62579" y="1523"/>
                  </a:lnTo>
                  <a:lnTo>
                    <a:pt x="64103" y="3047"/>
                  </a:lnTo>
                  <a:lnTo>
                    <a:pt x="64103" y="56483"/>
                  </a:lnTo>
                  <a:close/>
                </a:path>
                <a:path w="128270" h="273685">
                  <a:moveTo>
                    <a:pt x="123539" y="79343"/>
                  </a:moveTo>
                  <a:lnTo>
                    <a:pt x="4572" y="79343"/>
                  </a:lnTo>
                  <a:lnTo>
                    <a:pt x="3048" y="77819"/>
                  </a:lnTo>
                  <a:lnTo>
                    <a:pt x="3048" y="76295"/>
                  </a:lnTo>
                  <a:lnTo>
                    <a:pt x="1524" y="74771"/>
                  </a:lnTo>
                  <a:lnTo>
                    <a:pt x="0" y="71723"/>
                  </a:lnTo>
                  <a:lnTo>
                    <a:pt x="0" y="64103"/>
                  </a:lnTo>
                  <a:lnTo>
                    <a:pt x="1524" y="62579"/>
                  </a:lnTo>
                  <a:lnTo>
                    <a:pt x="1524" y="59531"/>
                  </a:lnTo>
                  <a:lnTo>
                    <a:pt x="3048" y="59531"/>
                  </a:lnTo>
                  <a:lnTo>
                    <a:pt x="3048" y="56483"/>
                  </a:lnTo>
                  <a:lnTo>
                    <a:pt x="125063" y="56483"/>
                  </a:lnTo>
                  <a:lnTo>
                    <a:pt x="125063" y="58007"/>
                  </a:lnTo>
                  <a:lnTo>
                    <a:pt x="126587" y="59531"/>
                  </a:lnTo>
                  <a:lnTo>
                    <a:pt x="126587" y="62579"/>
                  </a:lnTo>
                  <a:lnTo>
                    <a:pt x="128111" y="64103"/>
                  </a:lnTo>
                  <a:lnTo>
                    <a:pt x="128111" y="71723"/>
                  </a:lnTo>
                  <a:lnTo>
                    <a:pt x="126587" y="74771"/>
                  </a:lnTo>
                  <a:lnTo>
                    <a:pt x="125063" y="76295"/>
                  </a:lnTo>
                  <a:lnTo>
                    <a:pt x="125063" y="77819"/>
                  </a:lnTo>
                  <a:lnTo>
                    <a:pt x="123539" y="79343"/>
                  </a:lnTo>
                  <a:close/>
                </a:path>
                <a:path w="128270" h="273685">
                  <a:moveTo>
                    <a:pt x="99155" y="273272"/>
                  </a:moveTo>
                  <a:lnTo>
                    <a:pt x="83915" y="273272"/>
                  </a:lnTo>
                  <a:lnTo>
                    <a:pt x="74771" y="271748"/>
                  </a:lnTo>
                  <a:lnTo>
                    <a:pt x="68675" y="268700"/>
                  </a:lnTo>
                  <a:lnTo>
                    <a:pt x="61055" y="265652"/>
                  </a:lnTo>
                  <a:lnTo>
                    <a:pt x="54864" y="262604"/>
                  </a:lnTo>
                  <a:lnTo>
                    <a:pt x="50292" y="256508"/>
                  </a:lnTo>
                  <a:lnTo>
                    <a:pt x="45720" y="251841"/>
                  </a:lnTo>
                  <a:lnTo>
                    <a:pt x="42672" y="244221"/>
                  </a:lnTo>
                  <a:lnTo>
                    <a:pt x="41148" y="235077"/>
                  </a:lnTo>
                  <a:lnTo>
                    <a:pt x="39385" y="228838"/>
                  </a:lnTo>
                  <a:lnTo>
                    <a:pt x="38481" y="221742"/>
                  </a:lnTo>
                  <a:lnTo>
                    <a:pt x="38147" y="214074"/>
                  </a:lnTo>
                  <a:lnTo>
                    <a:pt x="38100" y="79343"/>
                  </a:lnTo>
                  <a:lnTo>
                    <a:pt x="64103" y="79343"/>
                  </a:lnTo>
                  <a:lnTo>
                    <a:pt x="64103" y="203073"/>
                  </a:lnTo>
                  <a:lnTo>
                    <a:pt x="64650" y="213693"/>
                  </a:lnTo>
                  <a:lnTo>
                    <a:pt x="87796" y="249483"/>
                  </a:lnTo>
                  <a:lnTo>
                    <a:pt x="96107" y="250317"/>
                  </a:lnTo>
                  <a:lnTo>
                    <a:pt x="128111" y="250317"/>
                  </a:lnTo>
                  <a:lnTo>
                    <a:pt x="128111" y="258032"/>
                  </a:lnTo>
                  <a:lnTo>
                    <a:pt x="126587" y="261080"/>
                  </a:lnTo>
                  <a:lnTo>
                    <a:pt x="126587" y="262604"/>
                  </a:lnTo>
                  <a:lnTo>
                    <a:pt x="125063" y="264128"/>
                  </a:lnTo>
                  <a:lnTo>
                    <a:pt x="125063" y="265652"/>
                  </a:lnTo>
                  <a:lnTo>
                    <a:pt x="123539" y="265652"/>
                  </a:lnTo>
                  <a:lnTo>
                    <a:pt x="122015" y="267176"/>
                  </a:lnTo>
                  <a:lnTo>
                    <a:pt x="118967" y="268700"/>
                  </a:lnTo>
                  <a:lnTo>
                    <a:pt x="117443" y="268700"/>
                  </a:lnTo>
                  <a:lnTo>
                    <a:pt x="114395" y="270224"/>
                  </a:lnTo>
                  <a:lnTo>
                    <a:pt x="111347" y="270224"/>
                  </a:lnTo>
                  <a:lnTo>
                    <a:pt x="109823" y="271748"/>
                  </a:lnTo>
                  <a:lnTo>
                    <a:pt x="102203" y="271748"/>
                  </a:lnTo>
                  <a:lnTo>
                    <a:pt x="99155" y="273272"/>
                  </a:lnTo>
                  <a:close/>
                </a:path>
                <a:path w="128270" h="273685">
                  <a:moveTo>
                    <a:pt x="128111" y="250317"/>
                  </a:moveTo>
                  <a:lnTo>
                    <a:pt x="102203" y="250317"/>
                  </a:lnTo>
                  <a:lnTo>
                    <a:pt x="105251" y="248793"/>
                  </a:lnTo>
                  <a:lnTo>
                    <a:pt x="108299" y="248793"/>
                  </a:lnTo>
                  <a:lnTo>
                    <a:pt x="111347" y="247269"/>
                  </a:lnTo>
                  <a:lnTo>
                    <a:pt x="112871" y="245745"/>
                  </a:lnTo>
                  <a:lnTo>
                    <a:pt x="115919" y="245745"/>
                  </a:lnTo>
                  <a:lnTo>
                    <a:pt x="117443" y="244221"/>
                  </a:lnTo>
                  <a:lnTo>
                    <a:pt x="118967" y="244221"/>
                  </a:lnTo>
                  <a:lnTo>
                    <a:pt x="120491" y="242697"/>
                  </a:lnTo>
                  <a:lnTo>
                    <a:pt x="125063" y="242697"/>
                  </a:lnTo>
                  <a:lnTo>
                    <a:pt x="126587" y="244221"/>
                  </a:lnTo>
                  <a:lnTo>
                    <a:pt x="126587" y="247269"/>
                  </a:lnTo>
                  <a:lnTo>
                    <a:pt x="128111" y="247269"/>
                  </a:lnTo>
                  <a:lnTo>
                    <a:pt x="128111" y="250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864917" y="1738693"/>
            <a:ext cx="405765" cy="296545"/>
            <a:chOff x="8864917" y="1738693"/>
            <a:chExt cx="405765" cy="29654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64917" y="1816607"/>
              <a:ext cx="112871" cy="21831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020555" y="1738693"/>
              <a:ext cx="35560" cy="296545"/>
            </a:xfrm>
            <a:custGeom>
              <a:avLst/>
              <a:gdLst/>
              <a:ahLst/>
              <a:cxnLst/>
              <a:rect l="l" t="t" r="r" b="b"/>
              <a:pathLst>
                <a:path w="35559" h="296544">
                  <a:moveTo>
                    <a:pt x="27432" y="82486"/>
                  </a:moveTo>
                  <a:lnTo>
                    <a:pt x="7620" y="82486"/>
                  </a:lnTo>
                  <a:lnTo>
                    <a:pt x="9144" y="80962"/>
                  </a:lnTo>
                  <a:lnTo>
                    <a:pt x="25908" y="80962"/>
                  </a:lnTo>
                  <a:lnTo>
                    <a:pt x="27432" y="82486"/>
                  </a:lnTo>
                  <a:close/>
                </a:path>
                <a:path w="35559" h="296544">
                  <a:moveTo>
                    <a:pt x="28956" y="294703"/>
                  </a:moveTo>
                  <a:lnTo>
                    <a:pt x="4572" y="294703"/>
                  </a:lnTo>
                  <a:lnTo>
                    <a:pt x="4572" y="293179"/>
                  </a:lnTo>
                  <a:lnTo>
                    <a:pt x="3048" y="291655"/>
                  </a:lnTo>
                  <a:lnTo>
                    <a:pt x="3048" y="85534"/>
                  </a:lnTo>
                  <a:lnTo>
                    <a:pt x="4572" y="85534"/>
                  </a:lnTo>
                  <a:lnTo>
                    <a:pt x="4572" y="82486"/>
                  </a:lnTo>
                  <a:lnTo>
                    <a:pt x="28956" y="82486"/>
                  </a:lnTo>
                  <a:lnTo>
                    <a:pt x="28956" y="84010"/>
                  </a:lnTo>
                  <a:lnTo>
                    <a:pt x="30480" y="84010"/>
                  </a:lnTo>
                  <a:lnTo>
                    <a:pt x="30480" y="293179"/>
                  </a:lnTo>
                  <a:lnTo>
                    <a:pt x="28956" y="294703"/>
                  </a:lnTo>
                  <a:close/>
                </a:path>
                <a:path w="35559" h="296544">
                  <a:moveTo>
                    <a:pt x="27432" y="296227"/>
                  </a:moveTo>
                  <a:lnTo>
                    <a:pt x="7620" y="296227"/>
                  </a:lnTo>
                  <a:lnTo>
                    <a:pt x="6096" y="294703"/>
                  </a:lnTo>
                  <a:lnTo>
                    <a:pt x="27432" y="294703"/>
                  </a:lnTo>
                  <a:lnTo>
                    <a:pt x="27432" y="296227"/>
                  </a:lnTo>
                  <a:close/>
                </a:path>
                <a:path w="35559" h="296544">
                  <a:moveTo>
                    <a:pt x="22860" y="36671"/>
                  </a:moveTo>
                  <a:lnTo>
                    <a:pt x="10668" y="36671"/>
                  </a:lnTo>
                  <a:lnTo>
                    <a:pt x="6096" y="35147"/>
                  </a:lnTo>
                  <a:lnTo>
                    <a:pt x="3048" y="32099"/>
                  </a:lnTo>
                  <a:lnTo>
                    <a:pt x="0" y="30575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8956" y="0"/>
                  </a:lnTo>
                  <a:lnTo>
                    <a:pt x="30480" y="3048"/>
                  </a:lnTo>
                  <a:lnTo>
                    <a:pt x="33528" y="6096"/>
                  </a:lnTo>
                  <a:lnTo>
                    <a:pt x="35052" y="10668"/>
                  </a:lnTo>
                  <a:lnTo>
                    <a:pt x="35052" y="24479"/>
                  </a:lnTo>
                  <a:lnTo>
                    <a:pt x="33528" y="30575"/>
                  </a:lnTo>
                  <a:lnTo>
                    <a:pt x="30480" y="32099"/>
                  </a:lnTo>
                  <a:lnTo>
                    <a:pt x="28956" y="35147"/>
                  </a:lnTo>
                  <a:lnTo>
                    <a:pt x="22860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8279" y="1819655"/>
              <a:ext cx="172402" cy="21526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76336" y="6424136"/>
            <a:ext cx="117443" cy="8248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59408" y="2407920"/>
            <a:ext cx="7350251" cy="32453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0"/>
            <a:ext cx="10058400" cy="5497195"/>
            <a:chOff x="0" y="1143000"/>
            <a:chExt cx="10058400" cy="5497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4812" y="6424136"/>
              <a:ext cx="117443" cy="809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43000"/>
              <a:ext cx="10058400" cy="54970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03520" y="5513832"/>
              <a:ext cx="3482340" cy="433070"/>
            </a:xfrm>
            <a:custGeom>
              <a:avLst/>
              <a:gdLst/>
              <a:ahLst/>
              <a:cxnLst/>
              <a:rect l="l" t="t" r="r" b="b"/>
              <a:pathLst>
                <a:path w="3482340" h="433070">
                  <a:moveTo>
                    <a:pt x="3482340" y="432816"/>
                  </a:moveTo>
                  <a:lnTo>
                    <a:pt x="0" y="432816"/>
                  </a:lnTo>
                  <a:lnTo>
                    <a:pt x="0" y="0"/>
                  </a:lnTo>
                  <a:lnTo>
                    <a:pt x="3482340" y="0"/>
                  </a:lnTo>
                  <a:lnTo>
                    <a:pt x="3482340" y="432816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51449" y="5640997"/>
              <a:ext cx="132715" cy="187960"/>
            </a:xfrm>
            <a:custGeom>
              <a:avLst/>
              <a:gdLst/>
              <a:ahLst/>
              <a:cxnLst/>
              <a:rect l="l" t="t" r="r" b="b"/>
              <a:pathLst>
                <a:path w="132714" h="187960">
                  <a:moveTo>
                    <a:pt x="18288" y="1524"/>
                  </a:moveTo>
                  <a:lnTo>
                    <a:pt x="16764" y="0"/>
                  </a:lnTo>
                  <a:lnTo>
                    <a:pt x="7620" y="0"/>
                  </a:lnTo>
                  <a:lnTo>
                    <a:pt x="6096" y="1524"/>
                  </a:lnTo>
                  <a:lnTo>
                    <a:pt x="18288" y="1524"/>
                  </a:lnTo>
                  <a:close/>
                </a:path>
                <a:path w="132714" h="187960">
                  <a:moveTo>
                    <a:pt x="19812" y="186220"/>
                  </a:moveTo>
                  <a:lnTo>
                    <a:pt x="3048" y="186220"/>
                  </a:lnTo>
                  <a:lnTo>
                    <a:pt x="4572" y="187744"/>
                  </a:lnTo>
                  <a:lnTo>
                    <a:pt x="18288" y="187744"/>
                  </a:lnTo>
                  <a:lnTo>
                    <a:pt x="19812" y="186220"/>
                  </a:lnTo>
                  <a:close/>
                </a:path>
                <a:path w="132714" h="187960">
                  <a:moveTo>
                    <a:pt x="126593" y="1524"/>
                  </a:moveTo>
                  <a:lnTo>
                    <a:pt x="125069" y="0"/>
                  </a:lnTo>
                  <a:lnTo>
                    <a:pt x="115925" y="0"/>
                  </a:lnTo>
                  <a:lnTo>
                    <a:pt x="114401" y="1524"/>
                  </a:lnTo>
                  <a:lnTo>
                    <a:pt x="126593" y="1524"/>
                  </a:lnTo>
                  <a:close/>
                </a:path>
                <a:path w="132714" h="187960">
                  <a:moveTo>
                    <a:pt x="128117" y="186220"/>
                  </a:moveTo>
                  <a:lnTo>
                    <a:pt x="112877" y="186220"/>
                  </a:lnTo>
                  <a:lnTo>
                    <a:pt x="112877" y="187744"/>
                  </a:lnTo>
                  <a:lnTo>
                    <a:pt x="126593" y="187744"/>
                  </a:lnTo>
                  <a:lnTo>
                    <a:pt x="128117" y="186220"/>
                  </a:lnTo>
                  <a:close/>
                </a:path>
                <a:path w="132714" h="187960">
                  <a:moveTo>
                    <a:pt x="132689" y="2832"/>
                  </a:moveTo>
                  <a:lnTo>
                    <a:pt x="131826" y="2832"/>
                  </a:lnTo>
                  <a:lnTo>
                    <a:pt x="131826" y="1562"/>
                  </a:lnTo>
                  <a:lnTo>
                    <a:pt x="109829" y="1562"/>
                  </a:lnTo>
                  <a:lnTo>
                    <a:pt x="109829" y="2832"/>
                  </a:lnTo>
                  <a:lnTo>
                    <a:pt x="108305" y="2832"/>
                  </a:lnTo>
                  <a:lnTo>
                    <a:pt x="108305" y="79032"/>
                  </a:lnTo>
                  <a:lnTo>
                    <a:pt x="24384" y="79032"/>
                  </a:lnTo>
                  <a:lnTo>
                    <a:pt x="24384" y="2832"/>
                  </a:lnTo>
                  <a:lnTo>
                    <a:pt x="22860" y="2832"/>
                  </a:lnTo>
                  <a:lnTo>
                    <a:pt x="22860" y="1562"/>
                  </a:lnTo>
                  <a:lnTo>
                    <a:pt x="863" y="1562"/>
                  </a:lnTo>
                  <a:lnTo>
                    <a:pt x="863" y="2832"/>
                  </a:lnTo>
                  <a:lnTo>
                    <a:pt x="0" y="2832"/>
                  </a:lnTo>
                  <a:lnTo>
                    <a:pt x="0" y="79032"/>
                  </a:lnTo>
                  <a:lnTo>
                    <a:pt x="0" y="100622"/>
                  </a:lnTo>
                  <a:lnTo>
                    <a:pt x="0" y="184442"/>
                  </a:lnTo>
                  <a:lnTo>
                    <a:pt x="381" y="184442"/>
                  </a:lnTo>
                  <a:lnTo>
                    <a:pt x="381" y="185712"/>
                  </a:lnTo>
                  <a:lnTo>
                    <a:pt x="24003" y="185712"/>
                  </a:lnTo>
                  <a:lnTo>
                    <a:pt x="24003" y="184442"/>
                  </a:lnTo>
                  <a:lnTo>
                    <a:pt x="24384" y="184442"/>
                  </a:lnTo>
                  <a:lnTo>
                    <a:pt x="24384" y="100622"/>
                  </a:lnTo>
                  <a:lnTo>
                    <a:pt x="108305" y="100622"/>
                  </a:lnTo>
                  <a:lnTo>
                    <a:pt x="108305" y="184442"/>
                  </a:lnTo>
                  <a:lnTo>
                    <a:pt x="109829" y="184442"/>
                  </a:lnTo>
                  <a:lnTo>
                    <a:pt x="109829" y="185712"/>
                  </a:lnTo>
                  <a:lnTo>
                    <a:pt x="132689" y="185712"/>
                  </a:lnTo>
                  <a:lnTo>
                    <a:pt x="132689" y="184442"/>
                  </a:lnTo>
                  <a:lnTo>
                    <a:pt x="132689" y="100622"/>
                  </a:lnTo>
                  <a:lnTo>
                    <a:pt x="132689" y="79032"/>
                  </a:lnTo>
                  <a:lnTo>
                    <a:pt x="132689" y="2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0810" y="5773768"/>
              <a:ext cx="76200" cy="1251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3098" y="5639467"/>
              <a:ext cx="164524" cy="1907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4475" y="5642514"/>
              <a:ext cx="97726" cy="1862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27241" y="5628716"/>
              <a:ext cx="22860" cy="200025"/>
            </a:xfrm>
            <a:custGeom>
              <a:avLst/>
              <a:gdLst/>
              <a:ahLst/>
              <a:cxnLst/>
              <a:rect l="l" t="t" r="r" b="b"/>
              <a:pathLst>
                <a:path w="22860" h="200025">
                  <a:moveTo>
                    <a:pt x="22860" y="1524"/>
                  </a:moveTo>
                  <a:lnTo>
                    <a:pt x="21336" y="1524"/>
                  </a:lnTo>
                  <a:lnTo>
                    <a:pt x="2133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3048" y="198501"/>
                  </a:lnTo>
                  <a:lnTo>
                    <a:pt x="4572" y="200025"/>
                  </a:lnTo>
                  <a:lnTo>
                    <a:pt x="18288" y="200025"/>
                  </a:lnTo>
                  <a:lnTo>
                    <a:pt x="19812" y="198501"/>
                  </a:lnTo>
                  <a:lnTo>
                    <a:pt x="22860" y="198501"/>
                  </a:lnTo>
                  <a:lnTo>
                    <a:pt x="2286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5370" y="5688329"/>
              <a:ext cx="343076" cy="14192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21506" y="5624131"/>
              <a:ext cx="52069" cy="254000"/>
            </a:xfrm>
            <a:custGeom>
              <a:avLst/>
              <a:gdLst/>
              <a:ahLst/>
              <a:cxnLst/>
              <a:rect l="l" t="t" r="r" b="b"/>
              <a:pathLst>
                <a:path w="52070" h="254000">
                  <a:moveTo>
                    <a:pt x="48863" y="1524"/>
                  </a:moveTo>
                  <a:lnTo>
                    <a:pt x="35052" y="1524"/>
                  </a:lnTo>
                  <a:lnTo>
                    <a:pt x="36671" y="0"/>
                  </a:lnTo>
                  <a:lnTo>
                    <a:pt x="47339" y="0"/>
                  </a:lnTo>
                  <a:lnTo>
                    <a:pt x="48863" y="1524"/>
                  </a:lnTo>
                  <a:close/>
                </a:path>
                <a:path w="52070" h="254000">
                  <a:moveTo>
                    <a:pt x="51911" y="251936"/>
                  </a:moveTo>
                  <a:lnTo>
                    <a:pt x="33528" y="251936"/>
                  </a:lnTo>
                  <a:lnTo>
                    <a:pt x="32004" y="250412"/>
                  </a:lnTo>
                  <a:lnTo>
                    <a:pt x="27717" y="242647"/>
                  </a:lnTo>
                  <a:lnTo>
                    <a:pt x="24003" y="235160"/>
                  </a:lnTo>
                  <a:lnTo>
                    <a:pt x="20859" y="227654"/>
                  </a:lnTo>
                  <a:lnTo>
                    <a:pt x="18288" y="219837"/>
                  </a:lnTo>
                  <a:lnTo>
                    <a:pt x="15120" y="212717"/>
                  </a:lnTo>
                  <a:lnTo>
                    <a:pt x="12382" y="205168"/>
                  </a:lnTo>
                  <a:lnTo>
                    <a:pt x="9929" y="197334"/>
                  </a:lnTo>
                  <a:lnTo>
                    <a:pt x="7620" y="189357"/>
                  </a:lnTo>
                  <a:lnTo>
                    <a:pt x="6238" y="182222"/>
                  </a:lnTo>
                  <a:lnTo>
                    <a:pt x="4572" y="174640"/>
                  </a:lnTo>
                  <a:lnTo>
                    <a:pt x="2905" y="166773"/>
                  </a:lnTo>
                  <a:lnTo>
                    <a:pt x="1524" y="158781"/>
                  </a:lnTo>
                  <a:lnTo>
                    <a:pt x="1285" y="150780"/>
                  </a:lnTo>
                  <a:lnTo>
                    <a:pt x="238" y="134778"/>
                  </a:lnTo>
                  <a:lnTo>
                    <a:pt x="3048" y="94678"/>
                  </a:lnTo>
                  <a:lnTo>
                    <a:pt x="3571" y="86701"/>
                  </a:lnTo>
                  <a:lnTo>
                    <a:pt x="4953" y="78867"/>
                  </a:lnTo>
                  <a:lnTo>
                    <a:pt x="6905" y="71318"/>
                  </a:lnTo>
                  <a:lnTo>
                    <a:pt x="9144" y="64198"/>
                  </a:lnTo>
                  <a:lnTo>
                    <a:pt x="10787" y="56142"/>
                  </a:lnTo>
                  <a:lnTo>
                    <a:pt x="13144" y="48113"/>
                  </a:lnTo>
                  <a:lnTo>
                    <a:pt x="15787" y="40101"/>
                  </a:lnTo>
                  <a:lnTo>
                    <a:pt x="18288" y="32099"/>
                  </a:lnTo>
                  <a:lnTo>
                    <a:pt x="21717" y="25001"/>
                  </a:lnTo>
                  <a:lnTo>
                    <a:pt x="28575" y="10199"/>
                  </a:lnTo>
                  <a:lnTo>
                    <a:pt x="32004" y="3048"/>
                  </a:lnTo>
                  <a:lnTo>
                    <a:pt x="32004" y="1524"/>
                  </a:lnTo>
                  <a:lnTo>
                    <a:pt x="51911" y="1524"/>
                  </a:lnTo>
                  <a:lnTo>
                    <a:pt x="51911" y="6096"/>
                  </a:lnTo>
                  <a:lnTo>
                    <a:pt x="45599" y="20797"/>
                  </a:lnTo>
                  <a:lnTo>
                    <a:pt x="40278" y="35337"/>
                  </a:lnTo>
                  <a:lnTo>
                    <a:pt x="28884" y="80606"/>
                  </a:lnTo>
                  <a:lnTo>
                    <a:pt x="24384" y="126777"/>
                  </a:lnTo>
                  <a:lnTo>
                    <a:pt x="24931" y="141662"/>
                  </a:lnTo>
                  <a:lnTo>
                    <a:pt x="32004" y="187833"/>
                  </a:lnTo>
                  <a:lnTo>
                    <a:pt x="45599" y="232490"/>
                  </a:lnTo>
                  <a:lnTo>
                    <a:pt x="51911" y="247364"/>
                  </a:lnTo>
                  <a:lnTo>
                    <a:pt x="51911" y="251936"/>
                  </a:lnTo>
                  <a:close/>
                </a:path>
                <a:path w="52070" h="254000">
                  <a:moveTo>
                    <a:pt x="48863" y="253460"/>
                  </a:moveTo>
                  <a:lnTo>
                    <a:pt x="36671" y="253460"/>
                  </a:lnTo>
                  <a:lnTo>
                    <a:pt x="36671" y="251936"/>
                  </a:lnTo>
                  <a:lnTo>
                    <a:pt x="50387" y="251936"/>
                  </a:lnTo>
                  <a:lnTo>
                    <a:pt x="48863" y="253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0850" y="5640990"/>
              <a:ext cx="372237" cy="1892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9663" y="5628703"/>
              <a:ext cx="117489" cy="2015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359205" y="5624131"/>
              <a:ext cx="52069" cy="254000"/>
            </a:xfrm>
            <a:custGeom>
              <a:avLst/>
              <a:gdLst/>
              <a:ahLst/>
              <a:cxnLst/>
              <a:rect l="l" t="t" r="r" b="b"/>
              <a:pathLst>
                <a:path w="52070" h="254000">
                  <a:moveTo>
                    <a:pt x="16764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5240" y="0"/>
                  </a:lnTo>
                  <a:lnTo>
                    <a:pt x="16764" y="1524"/>
                  </a:lnTo>
                  <a:close/>
                </a:path>
                <a:path w="52070" h="254000">
                  <a:moveTo>
                    <a:pt x="19812" y="251936"/>
                  </a:moveTo>
                  <a:lnTo>
                    <a:pt x="0" y="251936"/>
                  </a:lnTo>
                  <a:lnTo>
                    <a:pt x="0" y="247364"/>
                  </a:lnTo>
                  <a:lnTo>
                    <a:pt x="6310" y="232490"/>
                  </a:lnTo>
                  <a:lnTo>
                    <a:pt x="11620" y="217598"/>
                  </a:lnTo>
                  <a:lnTo>
                    <a:pt x="22931" y="172037"/>
                  </a:lnTo>
                  <a:lnTo>
                    <a:pt x="27432" y="126777"/>
                  </a:lnTo>
                  <a:lnTo>
                    <a:pt x="26884" y="110982"/>
                  </a:lnTo>
                  <a:lnTo>
                    <a:pt x="19812" y="65722"/>
                  </a:lnTo>
                  <a:lnTo>
                    <a:pt x="6310" y="20797"/>
                  </a:lnTo>
                  <a:lnTo>
                    <a:pt x="0" y="6096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27241" y="17987"/>
                  </a:lnTo>
                  <a:lnTo>
                    <a:pt x="33528" y="33051"/>
                  </a:lnTo>
                  <a:lnTo>
                    <a:pt x="38671" y="48401"/>
                  </a:lnTo>
                  <a:lnTo>
                    <a:pt x="42672" y="64198"/>
                  </a:lnTo>
                  <a:lnTo>
                    <a:pt x="46672" y="79320"/>
                  </a:lnTo>
                  <a:lnTo>
                    <a:pt x="49530" y="94880"/>
                  </a:lnTo>
                  <a:lnTo>
                    <a:pt x="51244" y="110744"/>
                  </a:lnTo>
                  <a:lnTo>
                    <a:pt x="51816" y="126777"/>
                  </a:lnTo>
                  <a:lnTo>
                    <a:pt x="51792" y="134778"/>
                  </a:lnTo>
                  <a:lnTo>
                    <a:pt x="47815" y="174640"/>
                  </a:lnTo>
                  <a:lnTo>
                    <a:pt x="36695" y="212717"/>
                  </a:lnTo>
                  <a:lnTo>
                    <a:pt x="33528" y="219837"/>
                  </a:lnTo>
                  <a:lnTo>
                    <a:pt x="30956" y="227654"/>
                  </a:lnTo>
                  <a:lnTo>
                    <a:pt x="27813" y="235160"/>
                  </a:lnTo>
                  <a:lnTo>
                    <a:pt x="24098" y="242647"/>
                  </a:lnTo>
                  <a:lnTo>
                    <a:pt x="19812" y="250412"/>
                  </a:lnTo>
                  <a:lnTo>
                    <a:pt x="19812" y="251936"/>
                  </a:lnTo>
                  <a:close/>
                </a:path>
                <a:path w="52070" h="254000">
                  <a:moveTo>
                    <a:pt x="15240" y="253460"/>
                  </a:moveTo>
                  <a:lnTo>
                    <a:pt x="3048" y="253460"/>
                  </a:lnTo>
                  <a:lnTo>
                    <a:pt x="1524" y="251936"/>
                  </a:lnTo>
                  <a:lnTo>
                    <a:pt x="16764" y="251936"/>
                  </a:lnTo>
                  <a:lnTo>
                    <a:pt x="15240" y="253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3988" y="5627179"/>
              <a:ext cx="1025080" cy="20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718" y="1718881"/>
            <a:ext cx="1807845" cy="31908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84062" y="1741741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5" h="293369">
                <a:moveTo>
                  <a:pt x="26003" y="291655"/>
                </a:moveTo>
                <a:lnTo>
                  <a:pt x="0" y="291655"/>
                </a:lnTo>
                <a:lnTo>
                  <a:pt x="0" y="9143"/>
                </a:lnTo>
                <a:lnTo>
                  <a:pt x="1524" y="6095"/>
                </a:lnTo>
                <a:lnTo>
                  <a:pt x="4667" y="3047"/>
                </a:lnTo>
                <a:lnTo>
                  <a:pt x="6191" y="1524"/>
                </a:lnTo>
                <a:lnTo>
                  <a:pt x="9239" y="0"/>
                </a:lnTo>
                <a:lnTo>
                  <a:pt x="33623" y="0"/>
                </a:lnTo>
                <a:lnTo>
                  <a:pt x="39719" y="3047"/>
                </a:lnTo>
                <a:lnTo>
                  <a:pt x="42767" y="3047"/>
                </a:lnTo>
                <a:lnTo>
                  <a:pt x="44291" y="4571"/>
                </a:lnTo>
                <a:lnTo>
                  <a:pt x="47339" y="6095"/>
                </a:lnTo>
                <a:lnTo>
                  <a:pt x="48863" y="9143"/>
                </a:lnTo>
                <a:lnTo>
                  <a:pt x="50387" y="10763"/>
                </a:lnTo>
                <a:lnTo>
                  <a:pt x="51911" y="13811"/>
                </a:lnTo>
                <a:lnTo>
                  <a:pt x="53435" y="15335"/>
                </a:lnTo>
                <a:lnTo>
                  <a:pt x="54959" y="18383"/>
                </a:lnTo>
                <a:lnTo>
                  <a:pt x="57484" y="24479"/>
                </a:lnTo>
                <a:lnTo>
                  <a:pt x="27527" y="24479"/>
                </a:lnTo>
                <a:lnTo>
                  <a:pt x="27527" y="290131"/>
                </a:lnTo>
                <a:lnTo>
                  <a:pt x="26003" y="290131"/>
                </a:lnTo>
                <a:lnTo>
                  <a:pt x="26003" y="291655"/>
                </a:lnTo>
                <a:close/>
              </a:path>
              <a:path w="305435" h="293369">
                <a:moveTo>
                  <a:pt x="296037" y="1524"/>
                </a:moveTo>
                <a:lnTo>
                  <a:pt x="268509" y="1524"/>
                </a:lnTo>
                <a:lnTo>
                  <a:pt x="270033" y="0"/>
                </a:lnTo>
                <a:lnTo>
                  <a:pt x="294513" y="0"/>
                </a:lnTo>
                <a:lnTo>
                  <a:pt x="296037" y="1524"/>
                </a:lnTo>
                <a:close/>
              </a:path>
              <a:path w="305435" h="293369">
                <a:moveTo>
                  <a:pt x="178838" y="250412"/>
                </a:moveTo>
                <a:lnTo>
                  <a:pt x="151066" y="250412"/>
                </a:lnTo>
                <a:lnTo>
                  <a:pt x="251745" y="19907"/>
                </a:lnTo>
                <a:lnTo>
                  <a:pt x="253269" y="15335"/>
                </a:lnTo>
                <a:lnTo>
                  <a:pt x="254793" y="12287"/>
                </a:lnTo>
                <a:lnTo>
                  <a:pt x="256317" y="10763"/>
                </a:lnTo>
                <a:lnTo>
                  <a:pt x="259365" y="7619"/>
                </a:lnTo>
                <a:lnTo>
                  <a:pt x="263937" y="3047"/>
                </a:lnTo>
                <a:lnTo>
                  <a:pt x="266985" y="1524"/>
                </a:lnTo>
                <a:lnTo>
                  <a:pt x="299085" y="1524"/>
                </a:lnTo>
                <a:lnTo>
                  <a:pt x="302133" y="4571"/>
                </a:lnTo>
                <a:lnTo>
                  <a:pt x="302133" y="6095"/>
                </a:lnTo>
                <a:lnTo>
                  <a:pt x="303657" y="7619"/>
                </a:lnTo>
                <a:lnTo>
                  <a:pt x="303657" y="9143"/>
                </a:lnTo>
                <a:lnTo>
                  <a:pt x="305181" y="12287"/>
                </a:lnTo>
                <a:lnTo>
                  <a:pt x="305181" y="24479"/>
                </a:lnTo>
                <a:lnTo>
                  <a:pt x="276129" y="24479"/>
                </a:lnTo>
                <a:lnTo>
                  <a:pt x="178838" y="250412"/>
                </a:lnTo>
                <a:close/>
              </a:path>
              <a:path w="305435" h="293369">
                <a:moveTo>
                  <a:pt x="160210" y="291655"/>
                </a:moveTo>
                <a:lnTo>
                  <a:pt x="137350" y="291655"/>
                </a:lnTo>
                <a:lnTo>
                  <a:pt x="137350" y="290131"/>
                </a:lnTo>
                <a:lnTo>
                  <a:pt x="27527" y="24479"/>
                </a:lnTo>
                <a:lnTo>
                  <a:pt x="57484" y="24479"/>
                </a:lnTo>
                <a:lnTo>
                  <a:pt x="151066" y="250412"/>
                </a:lnTo>
                <a:lnTo>
                  <a:pt x="178838" y="250412"/>
                </a:lnTo>
                <a:lnTo>
                  <a:pt x="161734" y="290131"/>
                </a:lnTo>
                <a:lnTo>
                  <a:pt x="160210" y="291655"/>
                </a:lnTo>
                <a:close/>
              </a:path>
              <a:path w="305435" h="293369">
                <a:moveTo>
                  <a:pt x="303657" y="291655"/>
                </a:moveTo>
                <a:lnTo>
                  <a:pt x="277653" y="291655"/>
                </a:lnTo>
                <a:lnTo>
                  <a:pt x="277653" y="24479"/>
                </a:lnTo>
                <a:lnTo>
                  <a:pt x="305181" y="24479"/>
                </a:lnTo>
                <a:lnTo>
                  <a:pt x="305181" y="290131"/>
                </a:lnTo>
                <a:lnTo>
                  <a:pt x="303657" y="290131"/>
                </a:lnTo>
                <a:lnTo>
                  <a:pt x="303657" y="291655"/>
                </a:lnTo>
                <a:close/>
              </a:path>
              <a:path w="305435" h="293369">
                <a:moveTo>
                  <a:pt x="22955" y="293179"/>
                </a:moveTo>
                <a:lnTo>
                  <a:pt x="3048" y="293179"/>
                </a:lnTo>
                <a:lnTo>
                  <a:pt x="3048" y="291655"/>
                </a:lnTo>
                <a:lnTo>
                  <a:pt x="24479" y="291655"/>
                </a:lnTo>
                <a:lnTo>
                  <a:pt x="22955" y="293179"/>
                </a:lnTo>
                <a:close/>
              </a:path>
              <a:path w="305435" h="293369">
                <a:moveTo>
                  <a:pt x="158686" y="293179"/>
                </a:moveTo>
                <a:lnTo>
                  <a:pt x="140398" y="293179"/>
                </a:lnTo>
                <a:lnTo>
                  <a:pt x="138874" y="291655"/>
                </a:lnTo>
                <a:lnTo>
                  <a:pt x="158686" y="291655"/>
                </a:lnTo>
                <a:lnTo>
                  <a:pt x="158686" y="293179"/>
                </a:lnTo>
                <a:close/>
              </a:path>
              <a:path w="305435" h="293369">
                <a:moveTo>
                  <a:pt x="300609" y="293179"/>
                </a:moveTo>
                <a:lnTo>
                  <a:pt x="280701" y="293179"/>
                </a:lnTo>
                <a:lnTo>
                  <a:pt x="280701" y="291655"/>
                </a:lnTo>
                <a:lnTo>
                  <a:pt x="302133" y="291655"/>
                </a:lnTo>
                <a:lnTo>
                  <a:pt x="300609" y="29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4775" y="1816608"/>
            <a:ext cx="157162" cy="22136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57753" y="1764696"/>
            <a:ext cx="128270" cy="273685"/>
          </a:xfrm>
          <a:custGeom>
            <a:avLst/>
            <a:gdLst/>
            <a:ahLst/>
            <a:cxnLst/>
            <a:rect l="l" t="t" r="r" b="b"/>
            <a:pathLst>
              <a:path w="128270" h="273685">
                <a:moveTo>
                  <a:pt x="60960" y="1523"/>
                </a:moveTo>
                <a:lnTo>
                  <a:pt x="41148" y="1523"/>
                </a:lnTo>
                <a:lnTo>
                  <a:pt x="42672" y="0"/>
                </a:lnTo>
                <a:lnTo>
                  <a:pt x="59436" y="0"/>
                </a:lnTo>
                <a:lnTo>
                  <a:pt x="60960" y="1523"/>
                </a:lnTo>
                <a:close/>
              </a:path>
              <a:path w="128270" h="273685">
                <a:moveTo>
                  <a:pt x="64008" y="56483"/>
                </a:moveTo>
                <a:lnTo>
                  <a:pt x="38100" y="56483"/>
                </a:lnTo>
                <a:lnTo>
                  <a:pt x="38100" y="3047"/>
                </a:lnTo>
                <a:lnTo>
                  <a:pt x="39624" y="1523"/>
                </a:lnTo>
                <a:lnTo>
                  <a:pt x="62484" y="1523"/>
                </a:lnTo>
                <a:lnTo>
                  <a:pt x="64008" y="3047"/>
                </a:lnTo>
                <a:lnTo>
                  <a:pt x="64008" y="56483"/>
                </a:lnTo>
                <a:close/>
              </a:path>
              <a:path w="128270" h="273685">
                <a:moveTo>
                  <a:pt x="123539" y="79343"/>
                </a:moveTo>
                <a:lnTo>
                  <a:pt x="4572" y="79343"/>
                </a:lnTo>
                <a:lnTo>
                  <a:pt x="1524" y="76295"/>
                </a:lnTo>
                <a:lnTo>
                  <a:pt x="1524" y="74771"/>
                </a:lnTo>
                <a:lnTo>
                  <a:pt x="0" y="71723"/>
                </a:lnTo>
                <a:lnTo>
                  <a:pt x="0" y="64103"/>
                </a:lnTo>
                <a:lnTo>
                  <a:pt x="1524" y="62579"/>
                </a:lnTo>
                <a:lnTo>
                  <a:pt x="1524" y="59531"/>
                </a:lnTo>
                <a:lnTo>
                  <a:pt x="3048" y="58007"/>
                </a:lnTo>
                <a:lnTo>
                  <a:pt x="3048" y="56483"/>
                </a:lnTo>
                <a:lnTo>
                  <a:pt x="125063" y="56483"/>
                </a:lnTo>
                <a:lnTo>
                  <a:pt x="125063" y="59531"/>
                </a:lnTo>
                <a:lnTo>
                  <a:pt x="126587" y="59531"/>
                </a:lnTo>
                <a:lnTo>
                  <a:pt x="126587" y="62579"/>
                </a:lnTo>
                <a:lnTo>
                  <a:pt x="128111" y="64103"/>
                </a:lnTo>
                <a:lnTo>
                  <a:pt x="128111" y="71723"/>
                </a:lnTo>
                <a:lnTo>
                  <a:pt x="126587" y="74771"/>
                </a:lnTo>
                <a:lnTo>
                  <a:pt x="125063" y="76295"/>
                </a:lnTo>
                <a:lnTo>
                  <a:pt x="125063" y="77819"/>
                </a:lnTo>
                <a:lnTo>
                  <a:pt x="123539" y="79343"/>
                </a:lnTo>
                <a:close/>
              </a:path>
              <a:path w="128270" h="273685">
                <a:moveTo>
                  <a:pt x="99155" y="273272"/>
                </a:moveTo>
                <a:lnTo>
                  <a:pt x="93059" y="273272"/>
                </a:lnTo>
                <a:lnTo>
                  <a:pt x="86169" y="272986"/>
                </a:lnTo>
                <a:lnTo>
                  <a:pt x="50292" y="256508"/>
                </a:lnTo>
                <a:lnTo>
                  <a:pt x="45720" y="251841"/>
                </a:lnTo>
                <a:lnTo>
                  <a:pt x="42672" y="244221"/>
                </a:lnTo>
                <a:lnTo>
                  <a:pt x="41148" y="235077"/>
                </a:lnTo>
                <a:lnTo>
                  <a:pt x="39385" y="228838"/>
                </a:lnTo>
                <a:lnTo>
                  <a:pt x="38481" y="221742"/>
                </a:lnTo>
                <a:lnTo>
                  <a:pt x="38147" y="214074"/>
                </a:lnTo>
                <a:lnTo>
                  <a:pt x="38100" y="79343"/>
                </a:lnTo>
                <a:lnTo>
                  <a:pt x="64008" y="79343"/>
                </a:lnTo>
                <a:lnTo>
                  <a:pt x="64008" y="203073"/>
                </a:lnTo>
                <a:lnTo>
                  <a:pt x="64555" y="213693"/>
                </a:lnTo>
                <a:lnTo>
                  <a:pt x="87527" y="249483"/>
                </a:lnTo>
                <a:lnTo>
                  <a:pt x="96107" y="250317"/>
                </a:lnTo>
                <a:lnTo>
                  <a:pt x="128111" y="250317"/>
                </a:lnTo>
                <a:lnTo>
                  <a:pt x="128111" y="258032"/>
                </a:lnTo>
                <a:lnTo>
                  <a:pt x="126587" y="261080"/>
                </a:lnTo>
                <a:lnTo>
                  <a:pt x="126587" y="262604"/>
                </a:lnTo>
                <a:lnTo>
                  <a:pt x="125063" y="264128"/>
                </a:lnTo>
                <a:lnTo>
                  <a:pt x="125063" y="265652"/>
                </a:lnTo>
                <a:lnTo>
                  <a:pt x="123539" y="265652"/>
                </a:lnTo>
                <a:lnTo>
                  <a:pt x="122015" y="267176"/>
                </a:lnTo>
                <a:lnTo>
                  <a:pt x="118967" y="268700"/>
                </a:lnTo>
                <a:lnTo>
                  <a:pt x="117443" y="268700"/>
                </a:lnTo>
                <a:lnTo>
                  <a:pt x="114395" y="270224"/>
                </a:lnTo>
                <a:lnTo>
                  <a:pt x="111347" y="270224"/>
                </a:lnTo>
                <a:lnTo>
                  <a:pt x="108299" y="271748"/>
                </a:lnTo>
                <a:lnTo>
                  <a:pt x="102203" y="271748"/>
                </a:lnTo>
                <a:lnTo>
                  <a:pt x="99155" y="273272"/>
                </a:lnTo>
                <a:close/>
              </a:path>
              <a:path w="128270" h="273685">
                <a:moveTo>
                  <a:pt x="128111" y="250317"/>
                </a:moveTo>
                <a:lnTo>
                  <a:pt x="102203" y="250317"/>
                </a:lnTo>
                <a:lnTo>
                  <a:pt x="105251" y="248793"/>
                </a:lnTo>
                <a:lnTo>
                  <a:pt x="108299" y="248793"/>
                </a:lnTo>
                <a:lnTo>
                  <a:pt x="111347" y="247269"/>
                </a:lnTo>
                <a:lnTo>
                  <a:pt x="112871" y="245745"/>
                </a:lnTo>
                <a:lnTo>
                  <a:pt x="115919" y="245745"/>
                </a:lnTo>
                <a:lnTo>
                  <a:pt x="117443" y="244221"/>
                </a:lnTo>
                <a:lnTo>
                  <a:pt x="118967" y="244221"/>
                </a:lnTo>
                <a:lnTo>
                  <a:pt x="120491" y="242697"/>
                </a:lnTo>
                <a:lnTo>
                  <a:pt x="125063" y="242697"/>
                </a:lnTo>
                <a:lnTo>
                  <a:pt x="126587" y="244221"/>
                </a:lnTo>
                <a:lnTo>
                  <a:pt x="126587" y="247269"/>
                </a:lnTo>
                <a:lnTo>
                  <a:pt x="128111" y="248793"/>
                </a:lnTo>
                <a:lnTo>
                  <a:pt x="128111" y="250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539299" y="1738693"/>
            <a:ext cx="405765" cy="296545"/>
            <a:chOff x="3539299" y="1738693"/>
            <a:chExt cx="405765" cy="2965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9299" y="1816607"/>
              <a:ext cx="112871" cy="2183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94842" y="1738693"/>
              <a:ext cx="35560" cy="296545"/>
            </a:xfrm>
            <a:custGeom>
              <a:avLst/>
              <a:gdLst/>
              <a:ahLst/>
              <a:cxnLst/>
              <a:rect l="l" t="t" r="r" b="b"/>
              <a:pathLst>
                <a:path w="35560" h="296544">
                  <a:moveTo>
                    <a:pt x="25908" y="82486"/>
                  </a:moveTo>
                  <a:lnTo>
                    <a:pt x="7620" y="82486"/>
                  </a:lnTo>
                  <a:lnTo>
                    <a:pt x="9144" y="80962"/>
                  </a:lnTo>
                  <a:lnTo>
                    <a:pt x="25908" y="80962"/>
                  </a:lnTo>
                  <a:lnTo>
                    <a:pt x="25908" y="82486"/>
                  </a:lnTo>
                  <a:close/>
                </a:path>
                <a:path w="35560" h="296544">
                  <a:moveTo>
                    <a:pt x="28956" y="294703"/>
                  </a:moveTo>
                  <a:lnTo>
                    <a:pt x="4572" y="294703"/>
                  </a:lnTo>
                  <a:lnTo>
                    <a:pt x="4572" y="293179"/>
                  </a:lnTo>
                  <a:lnTo>
                    <a:pt x="3048" y="291655"/>
                  </a:lnTo>
                  <a:lnTo>
                    <a:pt x="3048" y="85534"/>
                  </a:lnTo>
                  <a:lnTo>
                    <a:pt x="4572" y="84010"/>
                  </a:lnTo>
                  <a:lnTo>
                    <a:pt x="4572" y="82486"/>
                  </a:lnTo>
                  <a:lnTo>
                    <a:pt x="28956" y="82486"/>
                  </a:lnTo>
                  <a:lnTo>
                    <a:pt x="28956" y="84010"/>
                  </a:lnTo>
                  <a:lnTo>
                    <a:pt x="30480" y="84010"/>
                  </a:lnTo>
                  <a:lnTo>
                    <a:pt x="30480" y="293179"/>
                  </a:lnTo>
                  <a:lnTo>
                    <a:pt x="28956" y="294703"/>
                  </a:lnTo>
                  <a:close/>
                </a:path>
                <a:path w="35560" h="296544">
                  <a:moveTo>
                    <a:pt x="27432" y="296227"/>
                  </a:moveTo>
                  <a:lnTo>
                    <a:pt x="7620" y="296227"/>
                  </a:lnTo>
                  <a:lnTo>
                    <a:pt x="6096" y="294703"/>
                  </a:lnTo>
                  <a:lnTo>
                    <a:pt x="27432" y="294703"/>
                  </a:lnTo>
                  <a:lnTo>
                    <a:pt x="27432" y="296227"/>
                  </a:lnTo>
                  <a:close/>
                </a:path>
                <a:path w="35560" h="296544">
                  <a:moveTo>
                    <a:pt x="22860" y="36671"/>
                  </a:moveTo>
                  <a:lnTo>
                    <a:pt x="10668" y="36671"/>
                  </a:lnTo>
                  <a:lnTo>
                    <a:pt x="6096" y="35147"/>
                  </a:lnTo>
                  <a:lnTo>
                    <a:pt x="3048" y="32099"/>
                  </a:lnTo>
                  <a:lnTo>
                    <a:pt x="0" y="30575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8956" y="0"/>
                  </a:lnTo>
                  <a:lnTo>
                    <a:pt x="30480" y="3048"/>
                  </a:lnTo>
                  <a:lnTo>
                    <a:pt x="33528" y="6096"/>
                  </a:lnTo>
                  <a:lnTo>
                    <a:pt x="35052" y="10668"/>
                  </a:lnTo>
                  <a:lnTo>
                    <a:pt x="35052" y="24479"/>
                  </a:lnTo>
                  <a:lnTo>
                    <a:pt x="33528" y="30575"/>
                  </a:lnTo>
                  <a:lnTo>
                    <a:pt x="30480" y="32099"/>
                  </a:lnTo>
                  <a:lnTo>
                    <a:pt x="27432" y="35147"/>
                  </a:lnTo>
                  <a:lnTo>
                    <a:pt x="22860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2661" y="1819655"/>
              <a:ext cx="172402" cy="21526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74812" y="6424135"/>
            <a:ext cx="120491" cy="8248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2219" y="2443760"/>
            <a:ext cx="7656956" cy="369338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5"/>
            <a:ext cx="117443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95884" y="1505712"/>
            <a:ext cx="9162415" cy="5076825"/>
            <a:chOff x="595884" y="1505712"/>
            <a:chExt cx="9162415" cy="5076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8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884" y="1505712"/>
              <a:ext cx="8875776" cy="47716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27419" y="3331464"/>
              <a:ext cx="3246120" cy="431800"/>
            </a:xfrm>
            <a:custGeom>
              <a:avLst/>
              <a:gdLst/>
              <a:ahLst/>
              <a:cxnLst/>
              <a:rect l="l" t="t" r="r" b="b"/>
              <a:pathLst>
                <a:path w="3246120" h="431800">
                  <a:moveTo>
                    <a:pt x="3246119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43129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9502" y="3457765"/>
              <a:ext cx="201358" cy="186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7549" y="3505104"/>
              <a:ext cx="129505" cy="1404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3075" y="3444049"/>
              <a:ext cx="118967" cy="2015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7246" y="3505104"/>
              <a:ext cx="118910" cy="14049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391114" y="3444049"/>
              <a:ext cx="24765" cy="200025"/>
            </a:xfrm>
            <a:custGeom>
              <a:avLst/>
              <a:gdLst/>
              <a:ahLst/>
              <a:cxnLst/>
              <a:rect l="l" t="t" r="r" b="b"/>
              <a:pathLst>
                <a:path w="24765" h="200025">
                  <a:moveTo>
                    <a:pt x="21336" y="1523"/>
                  </a:moveTo>
                  <a:lnTo>
                    <a:pt x="3048" y="1523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3"/>
                  </a:lnTo>
                  <a:close/>
                </a:path>
                <a:path w="24765" h="200025">
                  <a:moveTo>
                    <a:pt x="22860" y="3047"/>
                  </a:moveTo>
                  <a:lnTo>
                    <a:pt x="1524" y="3047"/>
                  </a:lnTo>
                  <a:lnTo>
                    <a:pt x="1524" y="1523"/>
                  </a:lnTo>
                  <a:lnTo>
                    <a:pt x="22860" y="1523"/>
                  </a:lnTo>
                  <a:lnTo>
                    <a:pt x="22860" y="3047"/>
                  </a:lnTo>
                  <a:close/>
                </a:path>
                <a:path w="24765" h="200025">
                  <a:moveTo>
                    <a:pt x="22860" y="198501"/>
                  </a:moveTo>
                  <a:lnTo>
                    <a:pt x="1524" y="198501"/>
                  </a:lnTo>
                  <a:lnTo>
                    <a:pt x="0" y="196977"/>
                  </a:lnTo>
                  <a:lnTo>
                    <a:pt x="0" y="3047"/>
                  </a:lnTo>
                  <a:lnTo>
                    <a:pt x="24479" y="3047"/>
                  </a:lnTo>
                  <a:lnTo>
                    <a:pt x="24479" y="196977"/>
                  </a:lnTo>
                  <a:lnTo>
                    <a:pt x="22860" y="198501"/>
                  </a:lnTo>
                  <a:close/>
                </a:path>
                <a:path w="24765" h="200025">
                  <a:moveTo>
                    <a:pt x="21336" y="200025"/>
                  </a:moveTo>
                  <a:lnTo>
                    <a:pt x="3048" y="200025"/>
                  </a:lnTo>
                  <a:lnTo>
                    <a:pt x="3048" y="198501"/>
                  </a:lnTo>
                  <a:lnTo>
                    <a:pt x="21336" y="198501"/>
                  </a:lnTo>
                  <a:lnTo>
                    <a:pt x="21336" y="20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14843" y="3454717"/>
              <a:ext cx="1118140" cy="241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5"/>
            <a:ext cx="118967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6271" y="2006873"/>
            <a:ext cx="8790305" cy="3799840"/>
            <a:chOff x="666271" y="2006873"/>
            <a:chExt cx="8790305" cy="37998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271" y="2006873"/>
              <a:ext cx="8315630" cy="37995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12535" y="3162300"/>
              <a:ext cx="3644265" cy="788035"/>
            </a:xfrm>
            <a:custGeom>
              <a:avLst/>
              <a:gdLst/>
              <a:ahLst/>
              <a:cxnLst/>
              <a:rect l="l" t="t" r="r" b="b"/>
              <a:pathLst>
                <a:path w="3644265" h="788035">
                  <a:moveTo>
                    <a:pt x="3643883" y="787908"/>
                  </a:moveTo>
                  <a:lnTo>
                    <a:pt x="0" y="787908"/>
                  </a:lnTo>
                  <a:lnTo>
                    <a:pt x="0" y="0"/>
                  </a:lnTo>
                  <a:lnTo>
                    <a:pt x="3643883" y="0"/>
                  </a:lnTo>
                  <a:lnTo>
                    <a:pt x="3643883" y="787908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1980" y="3289839"/>
              <a:ext cx="360045" cy="1878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46215" y="3276129"/>
              <a:ext cx="22860" cy="200025"/>
            </a:xfrm>
            <a:custGeom>
              <a:avLst/>
              <a:gdLst/>
              <a:ahLst/>
              <a:cxnLst/>
              <a:rect l="l" t="t" r="r" b="b"/>
              <a:pathLst>
                <a:path w="22860" h="200025">
                  <a:moveTo>
                    <a:pt x="22860" y="1524"/>
                  </a:moveTo>
                  <a:lnTo>
                    <a:pt x="21336" y="1524"/>
                  </a:lnTo>
                  <a:lnTo>
                    <a:pt x="2133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399"/>
                  </a:lnTo>
                  <a:lnTo>
                    <a:pt x="1524" y="198399"/>
                  </a:lnTo>
                  <a:lnTo>
                    <a:pt x="3048" y="199923"/>
                  </a:lnTo>
                  <a:lnTo>
                    <a:pt x="18288" y="199923"/>
                  </a:lnTo>
                  <a:lnTo>
                    <a:pt x="19812" y="198399"/>
                  </a:lnTo>
                  <a:lnTo>
                    <a:pt x="22860" y="198399"/>
                  </a:lnTo>
                  <a:lnTo>
                    <a:pt x="2286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3372" y="3338702"/>
              <a:ext cx="109823" cy="1389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8343" y="3335559"/>
              <a:ext cx="106775" cy="1420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1761" y="3335655"/>
              <a:ext cx="118912" cy="1420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7978" y="3303555"/>
              <a:ext cx="83915" cy="1741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1352" y="3335655"/>
              <a:ext cx="190690" cy="1403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7238" y="3335655"/>
              <a:ext cx="127951" cy="1420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91209" y="3276123"/>
              <a:ext cx="118967" cy="2015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45378" y="3335655"/>
              <a:ext cx="118912" cy="1420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99337" y="3275901"/>
              <a:ext cx="24765" cy="200660"/>
            </a:xfrm>
            <a:custGeom>
              <a:avLst/>
              <a:gdLst/>
              <a:ahLst/>
              <a:cxnLst/>
              <a:rect l="l" t="t" r="r" b="b"/>
              <a:pathLst>
                <a:path w="24765" h="200660">
                  <a:moveTo>
                    <a:pt x="22961" y="197104"/>
                  </a:moveTo>
                  <a:lnTo>
                    <a:pt x="1524" y="197104"/>
                  </a:lnTo>
                  <a:lnTo>
                    <a:pt x="1524" y="198628"/>
                  </a:lnTo>
                  <a:lnTo>
                    <a:pt x="3048" y="198628"/>
                  </a:lnTo>
                  <a:lnTo>
                    <a:pt x="4673" y="200152"/>
                  </a:lnTo>
                  <a:lnTo>
                    <a:pt x="19913" y="200152"/>
                  </a:lnTo>
                  <a:lnTo>
                    <a:pt x="21437" y="198628"/>
                  </a:lnTo>
                  <a:lnTo>
                    <a:pt x="22961" y="198628"/>
                  </a:lnTo>
                  <a:lnTo>
                    <a:pt x="22961" y="197104"/>
                  </a:lnTo>
                  <a:close/>
                </a:path>
                <a:path w="24765" h="200660">
                  <a:moveTo>
                    <a:pt x="24485" y="3810"/>
                  </a:moveTo>
                  <a:lnTo>
                    <a:pt x="23114" y="3810"/>
                  </a:lnTo>
                  <a:lnTo>
                    <a:pt x="23114" y="0"/>
                  </a:lnTo>
                  <a:lnTo>
                    <a:pt x="1371" y="0"/>
                  </a:lnTo>
                  <a:lnTo>
                    <a:pt x="1371" y="3810"/>
                  </a:lnTo>
                  <a:lnTo>
                    <a:pt x="0" y="3810"/>
                  </a:lnTo>
                  <a:lnTo>
                    <a:pt x="0" y="196850"/>
                  </a:lnTo>
                  <a:lnTo>
                    <a:pt x="24485" y="196850"/>
                  </a:lnTo>
                  <a:lnTo>
                    <a:pt x="24485" y="3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33645" y="3274600"/>
              <a:ext cx="1504187" cy="2533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1049" y="3691318"/>
              <a:ext cx="111347" cy="1389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14400" y="3688270"/>
              <a:ext cx="91535" cy="14201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136510" y="3637883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7432" y="187832"/>
                  </a:moveTo>
                  <a:lnTo>
                    <a:pt x="3048" y="187832"/>
                  </a:lnTo>
                  <a:lnTo>
                    <a:pt x="3048" y="56578"/>
                  </a:lnTo>
                  <a:lnTo>
                    <a:pt x="4572" y="55054"/>
                  </a:lnTo>
                  <a:lnTo>
                    <a:pt x="6096" y="53435"/>
                  </a:lnTo>
                  <a:lnTo>
                    <a:pt x="24384" y="53435"/>
                  </a:lnTo>
                  <a:lnTo>
                    <a:pt x="25908" y="55054"/>
                  </a:lnTo>
                  <a:lnTo>
                    <a:pt x="27432" y="56578"/>
                  </a:lnTo>
                  <a:lnTo>
                    <a:pt x="27432" y="187832"/>
                  </a:lnTo>
                  <a:close/>
                </a:path>
                <a:path w="29209" h="191135">
                  <a:moveTo>
                    <a:pt x="25908" y="189356"/>
                  </a:moveTo>
                  <a:lnTo>
                    <a:pt x="4572" y="189356"/>
                  </a:lnTo>
                  <a:lnTo>
                    <a:pt x="4572" y="187832"/>
                  </a:lnTo>
                  <a:lnTo>
                    <a:pt x="25908" y="187832"/>
                  </a:lnTo>
                  <a:lnTo>
                    <a:pt x="25908" y="189356"/>
                  </a:lnTo>
                  <a:close/>
                </a:path>
                <a:path w="29209" h="191135">
                  <a:moveTo>
                    <a:pt x="22860" y="190880"/>
                  </a:moveTo>
                  <a:lnTo>
                    <a:pt x="6096" y="190880"/>
                  </a:lnTo>
                  <a:lnTo>
                    <a:pt x="6096" y="189356"/>
                  </a:lnTo>
                  <a:lnTo>
                    <a:pt x="24384" y="189356"/>
                  </a:lnTo>
                  <a:lnTo>
                    <a:pt x="22860" y="190880"/>
                  </a:lnTo>
                  <a:close/>
                </a:path>
                <a:path w="29209" h="191135">
                  <a:moveTo>
                    <a:pt x="24384" y="27527"/>
                  </a:moveTo>
                  <a:lnTo>
                    <a:pt x="6096" y="27527"/>
                  </a:lnTo>
                  <a:lnTo>
                    <a:pt x="3048" y="26003"/>
                  </a:lnTo>
                  <a:lnTo>
                    <a:pt x="0" y="19907"/>
                  </a:lnTo>
                  <a:lnTo>
                    <a:pt x="0" y="9239"/>
                  </a:lnTo>
                  <a:lnTo>
                    <a:pt x="1524" y="4667"/>
                  </a:lnTo>
                  <a:lnTo>
                    <a:pt x="3048" y="3143"/>
                  </a:lnTo>
                  <a:lnTo>
                    <a:pt x="6096" y="1619"/>
                  </a:lnTo>
                  <a:lnTo>
                    <a:pt x="9144" y="0"/>
                  </a:lnTo>
                  <a:lnTo>
                    <a:pt x="24384" y="0"/>
                  </a:lnTo>
                  <a:lnTo>
                    <a:pt x="25908" y="3143"/>
                  </a:lnTo>
                  <a:lnTo>
                    <a:pt x="28956" y="4667"/>
                  </a:lnTo>
                  <a:lnTo>
                    <a:pt x="28956" y="22955"/>
                  </a:lnTo>
                  <a:lnTo>
                    <a:pt x="25908" y="24479"/>
                  </a:lnTo>
                  <a:lnTo>
                    <a:pt x="2438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06615" y="3688270"/>
              <a:ext cx="109823" cy="14049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5489" y="3689794"/>
              <a:ext cx="122015" cy="19088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9895" y="3656266"/>
              <a:ext cx="83915" cy="1740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53677" y="3688270"/>
              <a:ext cx="118912" cy="1420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98593" y="3656266"/>
              <a:ext cx="187547" cy="1741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74628" y="3688270"/>
              <a:ext cx="91535" cy="1420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92166" y="3656266"/>
              <a:ext cx="219646" cy="174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5"/>
            <a:ext cx="117443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7715" y="1593387"/>
            <a:ext cx="8342108" cy="35501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8111" y="5815584"/>
            <a:ext cx="1002791" cy="58369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880997" y="5193601"/>
            <a:ext cx="558800" cy="530225"/>
          </a:xfrm>
          <a:custGeom>
            <a:avLst/>
            <a:gdLst/>
            <a:ahLst/>
            <a:cxnLst/>
            <a:rect l="l" t="t" r="r" b="b"/>
            <a:pathLst>
              <a:path w="558800" h="530225">
                <a:moveTo>
                  <a:pt x="558355" y="0"/>
                </a:moveTo>
                <a:lnTo>
                  <a:pt x="556774" y="70577"/>
                </a:lnTo>
                <a:lnTo>
                  <a:pt x="552312" y="134023"/>
                </a:lnTo>
                <a:lnTo>
                  <a:pt x="545389" y="187797"/>
                </a:lnTo>
                <a:lnTo>
                  <a:pt x="536426" y="229354"/>
                </a:lnTo>
                <a:lnTo>
                  <a:pt x="514064" y="265652"/>
                </a:lnTo>
                <a:lnTo>
                  <a:pt x="323373" y="265652"/>
                </a:lnTo>
                <a:lnTo>
                  <a:pt x="311633" y="275037"/>
                </a:lnTo>
                <a:lnTo>
                  <a:pt x="292131" y="342745"/>
                </a:lnTo>
                <a:lnTo>
                  <a:pt x="285217" y="396151"/>
                </a:lnTo>
                <a:lnTo>
                  <a:pt x="280758" y="459316"/>
                </a:lnTo>
                <a:lnTo>
                  <a:pt x="279177" y="529780"/>
                </a:lnTo>
                <a:lnTo>
                  <a:pt x="277596" y="459316"/>
                </a:lnTo>
                <a:lnTo>
                  <a:pt x="273134" y="396151"/>
                </a:lnTo>
                <a:lnTo>
                  <a:pt x="266211" y="342745"/>
                </a:lnTo>
                <a:lnTo>
                  <a:pt x="257249" y="301554"/>
                </a:lnTo>
                <a:lnTo>
                  <a:pt x="234886" y="265652"/>
                </a:lnTo>
                <a:lnTo>
                  <a:pt x="42671" y="265652"/>
                </a:lnTo>
                <a:lnTo>
                  <a:pt x="31044" y="256154"/>
                </a:lnTo>
                <a:lnTo>
                  <a:pt x="20771" y="229354"/>
                </a:lnTo>
                <a:lnTo>
                  <a:pt x="12191" y="187797"/>
                </a:lnTo>
                <a:lnTo>
                  <a:pt x="5644" y="134023"/>
                </a:lnTo>
                <a:lnTo>
                  <a:pt x="1467" y="70577"/>
                </a:lnTo>
                <a:lnTo>
                  <a:pt x="0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1075" y="5185981"/>
            <a:ext cx="1536700" cy="530225"/>
          </a:xfrm>
          <a:custGeom>
            <a:avLst/>
            <a:gdLst/>
            <a:ahLst/>
            <a:cxnLst/>
            <a:rect l="l" t="t" r="r" b="b"/>
            <a:pathLst>
              <a:path w="1536700" h="530225">
                <a:moveTo>
                  <a:pt x="1536191" y="0"/>
                </a:moveTo>
                <a:lnTo>
                  <a:pt x="1534611" y="70577"/>
                </a:lnTo>
                <a:lnTo>
                  <a:pt x="1530148" y="134023"/>
                </a:lnTo>
                <a:lnTo>
                  <a:pt x="1523226" y="187797"/>
                </a:lnTo>
                <a:lnTo>
                  <a:pt x="1514263" y="229354"/>
                </a:lnTo>
                <a:lnTo>
                  <a:pt x="1491900" y="265652"/>
                </a:lnTo>
                <a:lnTo>
                  <a:pt x="811529" y="265652"/>
                </a:lnTo>
                <a:lnTo>
                  <a:pt x="799902" y="275143"/>
                </a:lnTo>
                <a:lnTo>
                  <a:pt x="781050" y="343316"/>
                </a:lnTo>
                <a:lnTo>
                  <a:pt x="774502" y="396829"/>
                </a:lnTo>
                <a:lnTo>
                  <a:pt x="770325" y="459845"/>
                </a:lnTo>
                <a:lnTo>
                  <a:pt x="768858" y="529780"/>
                </a:lnTo>
                <a:lnTo>
                  <a:pt x="767270" y="459845"/>
                </a:lnTo>
                <a:lnTo>
                  <a:pt x="762793" y="396829"/>
                </a:lnTo>
                <a:lnTo>
                  <a:pt x="755856" y="343316"/>
                </a:lnTo>
                <a:lnTo>
                  <a:pt x="746886" y="301893"/>
                </a:lnTo>
                <a:lnTo>
                  <a:pt x="724566" y="265652"/>
                </a:lnTo>
                <a:lnTo>
                  <a:pt x="44196" y="265652"/>
                </a:lnTo>
                <a:lnTo>
                  <a:pt x="32455" y="256154"/>
                </a:lnTo>
                <a:lnTo>
                  <a:pt x="21900" y="229354"/>
                </a:lnTo>
                <a:lnTo>
                  <a:pt x="12954" y="187797"/>
                </a:lnTo>
                <a:lnTo>
                  <a:pt x="6039" y="134023"/>
                </a:lnTo>
                <a:lnTo>
                  <a:pt x="1580" y="70577"/>
                </a:lnTo>
                <a:lnTo>
                  <a:pt x="0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779775" y="5821679"/>
            <a:ext cx="2472055" cy="330835"/>
            <a:chOff x="2779775" y="5821679"/>
            <a:chExt cx="2472055" cy="330835"/>
          </a:xfrm>
        </p:grpSpPr>
        <p:sp>
          <p:nvSpPr>
            <p:cNvPr id="10" name="object 10"/>
            <p:cNvSpPr/>
            <p:nvPr/>
          </p:nvSpPr>
          <p:spPr>
            <a:xfrm>
              <a:off x="2779775" y="5821679"/>
              <a:ext cx="2472055" cy="330835"/>
            </a:xfrm>
            <a:custGeom>
              <a:avLst/>
              <a:gdLst/>
              <a:ahLst/>
              <a:cxnLst/>
              <a:rect l="l" t="t" r="r" b="b"/>
              <a:pathLst>
                <a:path w="2472054" h="330835">
                  <a:moveTo>
                    <a:pt x="2471927" y="330707"/>
                  </a:moveTo>
                  <a:lnTo>
                    <a:pt x="0" y="330707"/>
                  </a:lnTo>
                  <a:lnTo>
                    <a:pt x="0" y="0"/>
                  </a:lnTo>
                  <a:lnTo>
                    <a:pt x="2471927" y="0"/>
                  </a:lnTo>
                  <a:lnTo>
                    <a:pt x="2471927" y="330707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9032" y="5914262"/>
              <a:ext cx="630078" cy="1449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88067" y="5914262"/>
              <a:ext cx="18415" cy="143510"/>
            </a:xfrm>
            <a:custGeom>
              <a:avLst/>
              <a:gdLst/>
              <a:ahLst/>
              <a:cxnLst/>
              <a:rect l="l" t="t" r="r" b="b"/>
              <a:pathLst>
                <a:path w="18414" h="143510">
                  <a:moveTo>
                    <a:pt x="15240" y="143446"/>
                  </a:moveTo>
                  <a:lnTo>
                    <a:pt x="3048" y="143446"/>
                  </a:lnTo>
                  <a:lnTo>
                    <a:pt x="0" y="14039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6764" y="1524"/>
                  </a:lnTo>
                  <a:lnTo>
                    <a:pt x="18288" y="1524"/>
                  </a:lnTo>
                  <a:lnTo>
                    <a:pt x="18288" y="141922"/>
                  </a:lnTo>
                  <a:lnTo>
                    <a:pt x="16764" y="141922"/>
                  </a:lnTo>
                  <a:lnTo>
                    <a:pt x="15240" y="143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3787" y="5920358"/>
              <a:ext cx="99155" cy="1388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52849" y="5920358"/>
              <a:ext cx="21590" cy="137795"/>
            </a:xfrm>
            <a:custGeom>
              <a:avLst/>
              <a:gdLst/>
              <a:ahLst/>
              <a:cxnLst/>
              <a:rect l="l" t="t" r="r" b="b"/>
              <a:pathLst>
                <a:path w="21589" h="137795">
                  <a:moveTo>
                    <a:pt x="16764" y="39719"/>
                  </a:moveTo>
                  <a:lnTo>
                    <a:pt x="6096" y="39719"/>
                  </a:lnTo>
                  <a:lnTo>
                    <a:pt x="6096" y="38195"/>
                  </a:lnTo>
                  <a:lnTo>
                    <a:pt x="16764" y="38195"/>
                  </a:lnTo>
                  <a:lnTo>
                    <a:pt x="16764" y="39719"/>
                  </a:lnTo>
                  <a:close/>
                </a:path>
                <a:path w="21589" h="137795">
                  <a:moveTo>
                    <a:pt x="18288" y="137350"/>
                  </a:moveTo>
                  <a:lnTo>
                    <a:pt x="4572" y="137350"/>
                  </a:lnTo>
                  <a:lnTo>
                    <a:pt x="3048" y="135826"/>
                  </a:lnTo>
                  <a:lnTo>
                    <a:pt x="3048" y="39719"/>
                  </a:lnTo>
                  <a:lnTo>
                    <a:pt x="18288" y="39719"/>
                  </a:lnTo>
                  <a:lnTo>
                    <a:pt x="19812" y="41243"/>
                  </a:lnTo>
                  <a:lnTo>
                    <a:pt x="19812" y="135826"/>
                  </a:lnTo>
                  <a:lnTo>
                    <a:pt x="18288" y="135826"/>
                  </a:lnTo>
                  <a:lnTo>
                    <a:pt x="18288" y="137350"/>
                  </a:lnTo>
                  <a:close/>
                </a:path>
                <a:path w="21589" h="137795">
                  <a:moveTo>
                    <a:pt x="15240" y="21336"/>
                  </a:moveTo>
                  <a:lnTo>
                    <a:pt x="6096" y="21336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19812" y="3048"/>
                  </a:lnTo>
                  <a:lnTo>
                    <a:pt x="19812" y="4572"/>
                  </a:lnTo>
                  <a:lnTo>
                    <a:pt x="21336" y="6096"/>
                  </a:lnTo>
                  <a:lnTo>
                    <a:pt x="21336" y="16764"/>
                  </a:lnTo>
                  <a:lnTo>
                    <a:pt x="18288" y="19812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5522" y="5956934"/>
              <a:ext cx="169354" cy="1022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2027" y="5912738"/>
              <a:ext cx="167735" cy="1464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2342" y="5924930"/>
              <a:ext cx="73247" cy="1327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6925" y="5956934"/>
              <a:ext cx="76295" cy="1022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57604" y="5956934"/>
              <a:ext cx="73247" cy="1022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53711" y="5914262"/>
              <a:ext cx="79343" cy="1434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04778" y="5921883"/>
              <a:ext cx="96107" cy="1373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23745" y="5914262"/>
              <a:ext cx="17145" cy="143510"/>
            </a:xfrm>
            <a:custGeom>
              <a:avLst/>
              <a:gdLst/>
              <a:ahLst/>
              <a:cxnLst/>
              <a:rect l="l" t="t" r="r" b="b"/>
              <a:pathLst>
                <a:path w="17145" h="143510">
                  <a:moveTo>
                    <a:pt x="13716" y="143446"/>
                  </a:moveTo>
                  <a:lnTo>
                    <a:pt x="1524" y="143446"/>
                  </a:lnTo>
                  <a:lnTo>
                    <a:pt x="0" y="14192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6764" y="141922"/>
                  </a:lnTo>
                  <a:lnTo>
                    <a:pt x="15240" y="141922"/>
                  </a:lnTo>
                  <a:lnTo>
                    <a:pt x="13716" y="143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64893" y="5956934"/>
              <a:ext cx="74771" cy="1022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64144" y="5956934"/>
              <a:ext cx="147923" cy="102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5"/>
            <a:ext cx="120491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73480" y="1126236"/>
            <a:ext cx="8583295" cy="5081270"/>
            <a:chOff x="1173480" y="1126236"/>
            <a:chExt cx="8583295" cy="50812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80" y="1126236"/>
              <a:ext cx="7722107" cy="50810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10528" y="3070859"/>
              <a:ext cx="3246120" cy="789940"/>
            </a:xfrm>
            <a:custGeom>
              <a:avLst/>
              <a:gdLst/>
              <a:ahLst/>
              <a:cxnLst/>
              <a:rect l="l" t="t" r="r" b="b"/>
              <a:pathLst>
                <a:path w="3246120" h="789939">
                  <a:moveTo>
                    <a:pt x="3246119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7846" y="3199733"/>
              <a:ext cx="158591" cy="1878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7013" y="3201257"/>
              <a:ext cx="112871" cy="1863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497978" y="3199739"/>
              <a:ext cx="24765" cy="187960"/>
            </a:xfrm>
            <a:custGeom>
              <a:avLst/>
              <a:gdLst/>
              <a:ahLst/>
              <a:cxnLst/>
              <a:rect l="l" t="t" r="r" b="b"/>
              <a:pathLst>
                <a:path w="24765" h="187960">
                  <a:moveTo>
                    <a:pt x="18389" y="186309"/>
                  </a:moveTo>
                  <a:lnTo>
                    <a:pt x="6096" y="186309"/>
                  </a:lnTo>
                  <a:lnTo>
                    <a:pt x="7620" y="187833"/>
                  </a:lnTo>
                  <a:lnTo>
                    <a:pt x="16865" y="187833"/>
                  </a:lnTo>
                  <a:lnTo>
                    <a:pt x="18389" y="186309"/>
                  </a:lnTo>
                  <a:close/>
                </a:path>
                <a:path w="24765" h="187960">
                  <a:moveTo>
                    <a:pt x="21437" y="1524"/>
                  </a:moveTo>
                  <a:lnTo>
                    <a:pt x="19913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21437" y="1524"/>
                  </a:lnTo>
                  <a:close/>
                </a:path>
                <a:path w="24765" h="187960">
                  <a:moveTo>
                    <a:pt x="24485" y="1651"/>
                  </a:moveTo>
                  <a:lnTo>
                    <a:pt x="1524" y="1651"/>
                  </a:lnTo>
                  <a:lnTo>
                    <a:pt x="1524" y="2921"/>
                  </a:lnTo>
                  <a:lnTo>
                    <a:pt x="0" y="2921"/>
                  </a:lnTo>
                  <a:lnTo>
                    <a:pt x="0" y="184531"/>
                  </a:lnTo>
                  <a:lnTo>
                    <a:pt x="1524" y="184531"/>
                  </a:lnTo>
                  <a:lnTo>
                    <a:pt x="1524" y="185801"/>
                  </a:lnTo>
                  <a:lnTo>
                    <a:pt x="24104" y="185801"/>
                  </a:lnTo>
                  <a:lnTo>
                    <a:pt x="24104" y="184531"/>
                  </a:lnTo>
                  <a:lnTo>
                    <a:pt x="24485" y="184531"/>
                  </a:lnTo>
                  <a:lnTo>
                    <a:pt x="24485" y="2921"/>
                  </a:lnTo>
                  <a:lnTo>
                    <a:pt x="24485" y="1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095" y="3186017"/>
              <a:ext cx="219646" cy="2030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4793" y="3247072"/>
              <a:ext cx="74771" cy="1404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3480" y="3215068"/>
              <a:ext cx="230314" cy="1740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5894" y="3186017"/>
              <a:ext cx="111347" cy="2015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0877" y="3247072"/>
              <a:ext cx="118954" cy="1420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96407" y="3247072"/>
              <a:ext cx="74771" cy="1404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8810" y="3201257"/>
              <a:ext cx="201358" cy="1863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18936" y="3199733"/>
              <a:ext cx="96107" cy="1863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4844" y="3538728"/>
              <a:ext cx="1241774" cy="251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5"/>
            <a:ext cx="117443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8269" y="2505817"/>
            <a:ext cx="7675192" cy="292267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298692" y="1650492"/>
            <a:ext cx="3246120" cy="791210"/>
            <a:chOff x="6298692" y="1650492"/>
            <a:chExt cx="3246120" cy="791210"/>
          </a:xfrm>
        </p:grpSpPr>
        <p:sp>
          <p:nvSpPr>
            <p:cNvPr id="7" name="object 7"/>
            <p:cNvSpPr/>
            <p:nvPr/>
          </p:nvSpPr>
          <p:spPr>
            <a:xfrm>
              <a:off x="6298692" y="1650492"/>
              <a:ext cx="3246120" cy="791210"/>
            </a:xfrm>
            <a:custGeom>
              <a:avLst/>
              <a:gdLst/>
              <a:ahLst/>
              <a:cxnLst/>
              <a:rect l="l" t="t" r="r" b="b"/>
              <a:pathLst>
                <a:path w="3246120" h="791210">
                  <a:moveTo>
                    <a:pt x="3246119" y="790956"/>
                  </a:moveTo>
                  <a:lnTo>
                    <a:pt x="0" y="790956"/>
                  </a:lnTo>
                  <a:lnTo>
                    <a:pt x="0" y="0"/>
                  </a:lnTo>
                  <a:lnTo>
                    <a:pt x="3246119" y="0"/>
                  </a:lnTo>
                  <a:lnTo>
                    <a:pt x="3246119" y="790956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0319" y="1778412"/>
              <a:ext cx="114490" cy="1862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1153" y="1776888"/>
              <a:ext cx="160210" cy="1877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82910" y="1776888"/>
              <a:ext cx="24765" cy="187960"/>
            </a:xfrm>
            <a:custGeom>
              <a:avLst/>
              <a:gdLst/>
              <a:ahLst/>
              <a:cxnLst/>
              <a:rect l="l" t="t" r="r" b="b"/>
              <a:pathLst>
                <a:path w="24765" h="187960">
                  <a:moveTo>
                    <a:pt x="18288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  <a:path w="24765" h="187960">
                  <a:moveTo>
                    <a:pt x="22860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2860" y="3048"/>
                  </a:lnTo>
                  <a:close/>
                </a:path>
                <a:path w="24765" h="187960">
                  <a:moveTo>
                    <a:pt x="22860" y="186213"/>
                  </a:moveTo>
                  <a:lnTo>
                    <a:pt x="1524" y="186213"/>
                  </a:lnTo>
                  <a:lnTo>
                    <a:pt x="0" y="184689"/>
                  </a:lnTo>
                  <a:lnTo>
                    <a:pt x="0" y="3048"/>
                  </a:lnTo>
                  <a:lnTo>
                    <a:pt x="24384" y="3048"/>
                  </a:lnTo>
                  <a:lnTo>
                    <a:pt x="24384" y="184689"/>
                  </a:lnTo>
                  <a:lnTo>
                    <a:pt x="22860" y="186213"/>
                  </a:lnTo>
                  <a:close/>
                </a:path>
                <a:path w="24765" h="187960">
                  <a:moveTo>
                    <a:pt x="19812" y="187737"/>
                  </a:moveTo>
                  <a:lnTo>
                    <a:pt x="4572" y="187737"/>
                  </a:lnTo>
                  <a:lnTo>
                    <a:pt x="3048" y="186213"/>
                  </a:lnTo>
                  <a:lnTo>
                    <a:pt x="21336" y="186213"/>
                  </a:lnTo>
                  <a:lnTo>
                    <a:pt x="19812" y="187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4925" y="1763172"/>
              <a:ext cx="225725" cy="2029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5815" y="1824228"/>
              <a:ext cx="74771" cy="1403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4611" y="1792128"/>
              <a:ext cx="231728" cy="1740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3314" y="1824228"/>
              <a:ext cx="117443" cy="1419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86915" y="1764696"/>
              <a:ext cx="111347" cy="1999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7429" y="1824228"/>
              <a:ext cx="74771" cy="1403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58307" y="1778412"/>
              <a:ext cx="202882" cy="18621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9958" y="1776888"/>
              <a:ext cx="96107" cy="1862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01198" y="2178367"/>
              <a:ext cx="105251" cy="1404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50740" y="2117312"/>
              <a:ext cx="1095279" cy="251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6131"/>
            <a:ext cx="10058400" cy="5671185"/>
            <a:chOff x="0" y="1056131"/>
            <a:chExt cx="10058400" cy="5671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4812" y="6424136"/>
              <a:ext cx="117443" cy="824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1"/>
              <a:ext cx="10058400" cy="2990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76343"/>
              <a:ext cx="10058400" cy="24505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5904" y="1937003"/>
              <a:ext cx="8555990" cy="1374775"/>
            </a:xfrm>
            <a:custGeom>
              <a:avLst/>
              <a:gdLst/>
              <a:ahLst/>
              <a:cxnLst/>
              <a:rect l="l" t="t" r="r" b="b"/>
              <a:pathLst>
                <a:path w="8555990" h="1374775">
                  <a:moveTo>
                    <a:pt x="8555735" y="1374647"/>
                  </a:moveTo>
                  <a:lnTo>
                    <a:pt x="0" y="1374647"/>
                  </a:lnTo>
                  <a:lnTo>
                    <a:pt x="0" y="0"/>
                  </a:lnTo>
                  <a:lnTo>
                    <a:pt x="8555735" y="0"/>
                  </a:lnTo>
                  <a:lnTo>
                    <a:pt x="8555735" y="1374647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9506" y="2150935"/>
              <a:ext cx="152495" cy="2457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26481" y="2152459"/>
              <a:ext cx="157480" cy="244475"/>
            </a:xfrm>
            <a:custGeom>
              <a:avLst/>
              <a:gdLst/>
              <a:ahLst/>
              <a:cxnLst/>
              <a:rect l="l" t="t" r="r" b="b"/>
              <a:pathLst>
                <a:path w="157480" h="244475">
                  <a:moveTo>
                    <a:pt x="22860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157480" h="244475">
                  <a:moveTo>
                    <a:pt x="150971" y="1524"/>
                  </a:moveTo>
                  <a:lnTo>
                    <a:pt x="134207" y="1524"/>
                  </a:lnTo>
                  <a:lnTo>
                    <a:pt x="135731" y="0"/>
                  </a:lnTo>
                  <a:lnTo>
                    <a:pt x="149447" y="0"/>
                  </a:lnTo>
                  <a:lnTo>
                    <a:pt x="150971" y="1524"/>
                  </a:lnTo>
                  <a:close/>
                </a:path>
                <a:path w="157480" h="244475">
                  <a:moveTo>
                    <a:pt x="68580" y="242697"/>
                  </a:moveTo>
                  <a:lnTo>
                    <a:pt x="42672" y="242697"/>
                  </a:lnTo>
                  <a:lnTo>
                    <a:pt x="42672" y="241173"/>
                  </a:lnTo>
                  <a:lnTo>
                    <a:pt x="41148" y="239649"/>
                  </a:lnTo>
                  <a:lnTo>
                    <a:pt x="41148" y="236601"/>
                  </a:lnTo>
                  <a:lnTo>
                    <a:pt x="42672" y="235077"/>
                  </a:lnTo>
                  <a:lnTo>
                    <a:pt x="65532" y="177069"/>
                  </a:lnTo>
                  <a:lnTo>
                    <a:pt x="64008" y="177069"/>
                  </a:lnTo>
                  <a:lnTo>
                    <a:pt x="62484" y="175545"/>
                  </a:lnTo>
                  <a:lnTo>
                    <a:pt x="62484" y="174021"/>
                  </a:lnTo>
                  <a:lnTo>
                    <a:pt x="60960" y="174021"/>
                  </a:lnTo>
                  <a:lnTo>
                    <a:pt x="60960" y="172497"/>
                  </a:lnTo>
                  <a:lnTo>
                    <a:pt x="59436" y="170973"/>
                  </a:lnTo>
                  <a:lnTo>
                    <a:pt x="1524" y="12192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8956" y="1524"/>
                  </a:lnTo>
                  <a:lnTo>
                    <a:pt x="30480" y="3048"/>
                  </a:lnTo>
                  <a:lnTo>
                    <a:pt x="30480" y="4571"/>
                  </a:lnTo>
                  <a:lnTo>
                    <a:pt x="32004" y="4571"/>
                  </a:lnTo>
                  <a:lnTo>
                    <a:pt x="32004" y="7619"/>
                  </a:lnTo>
                  <a:lnTo>
                    <a:pt x="79248" y="140493"/>
                  </a:lnTo>
                  <a:lnTo>
                    <a:pt x="110816" y="140493"/>
                  </a:lnTo>
                  <a:lnTo>
                    <a:pt x="97631" y="177069"/>
                  </a:lnTo>
                  <a:lnTo>
                    <a:pt x="74676" y="238125"/>
                  </a:lnTo>
                  <a:lnTo>
                    <a:pt x="74676" y="239649"/>
                  </a:lnTo>
                  <a:lnTo>
                    <a:pt x="68580" y="242697"/>
                  </a:lnTo>
                  <a:close/>
                </a:path>
                <a:path w="157480" h="244475">
                  <a:moveTo>
                    <a:pt x="155543" y="3048"/>
                  </a:moveTo>
                  <a:lnTo>
                    <a:pt x="129635" y="3048"/>
                  </a:lnTo>
                  <a:lnTo>
                    <a:pt x="129635" y="1524"/>
                  </a:lnTo>
                  <a:lnTo>
                    <a:pt x="155543" y="1524"/>
                  </a:lnTo>
                  <a:lnTo>
                    <a:pt x="155543" y="3048"/>
                  </a:lnTo>
                  <a:close/>
                </a:path>
                <a:path w="157480" h="244475">
                  <a:moveTo>
                    <a:pt x="110816" y="140493"/>
                  </a:moveTo>
                  <a:lnTo>
                    <a:pt x="80772" y="140493"/>
                  </a:lnTo>
                  <a:lnTo>
                    <a:pt x="126587" y="7619"/>
                  </a:lnTo>
                  <a:lnTo>
                    <a:pt x="126587" y="4571"/>
                  </a:lnTo>
                  <a:lnTo>
                    <a:pt x="128111" y="3048"/>
                  </a:lnTo>
                  <a:lnTo>
                    <a:pt x="157067" y="3048"/>
                  </a:lnTo>
                  <a:lnTo>
                    <a:pt x="157067" y="12192"/>
                  </a:lnTo>
                  <a:lnTo>
                    <a:pt x="110816" y="140493"/>
                  </a:lnTo>
                  <a:close/>
                </a:path>
                <a:path w="157480" h="244475">
                  <a:moveTo>
                    <a:pt x="60960" y="244221"/>
                  </a:moveTo>
                  <a:lnTo>
                    <a:pt x="47244" y="244221"/>
                  </a:lnTo>
                  <a:lnTo>
                    <a:pt x="45720" y="242697"/>
                  </a:lnTo>
                  <a:lnTo>
                    <a:pt x="65532" y="242697"/>
                  </a:lnTo>
                  <a:lnTo>
                    <a:pt x="60960" y="2442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9644" y="2073020"/>
              <a:ext cx="2515647" cy="3236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31194" y="2150935"/>
              <a:ext cx="355600" cy="245745"/>
            </a:xfrm>
            <a:custGeom>
              <a:avLst/>
              <a:gdLst/>
              <a:ahLst/>
              <a:cxnLst/>
              <a:rect l="l" t="t" r="r" b="b"/>
              <a:pathLst>
                <a:path w="355600" h="245744">
                  <a:moveTo>
                    <a:pt x="189166" y="225933"/>
                  </a:moveTo>
                  <a:lnTo>
                    <a:pt x="187642" y="224409"/>
                  </a:lnTo>
                  <a:lnTo>
                    <a:pt x="187642" y="222885"/>
                  </a:lnTo>
                  <a:lnTo>
                    <a:pt x="186118" y="221361"/>
                  </a:lnTo>
                  <a:lnTo>
                    <a:pt x="4572" y="221361"/>
                  </a:lnTo>
                  <a:lnTo>
                    <a:pt x="0" y="225933"/>
                  </a:lnTo>
                  <a:lnTo>
                    <a:pt x="0" y="241173"/>
                  </a:lnTo>
                  <a:lnTo>
                    <a:pt x="4572" y="245745"/>
                  </a:lnTo>
                  <a:lnTo>
                    <a:pt x="186118" y="245745"/>
                  </a:lnTo>
                  <a:lnTo>
                    <a:pt x="187642" y="244221"/>
                  </a:lnTo>
                  <a:lnTo>
                    <a:pt x="187642" y="242697"/>
                  </a:lnTo>
                  <a:lnTo>
                    <a:pt x="189166" y="241173"/>
                  </a:lnTo>
                  <a:lnTo>
                    <a:pt x="189166" y="233553"/>
                  </a:lnTo>
                  <a:lnTo>
                    <a:pt x="189166" y="225933"/>
                  </a:lnTo>
                  <a:close/>
                </a:path>
                <a:path w="355600" h="245744">
                  <a:moveTo>
                    <a:pt x="355473" y="7620"/>
                  </a:moveTo>
                  <a:lnTo>
                    <a:pt x="350901" y="3048"/>
                  </a:lnTo>
                  <a:lnTo>
                    <a:pt x="308140" y="3048"/>
                  </a:lnTo>
                  <a:lnTo>
                    <a:pt x="308140" y="59537"/>
                  </a:lnTo>
                  <a:lnTo>
                    <a:pt x="308140" y="68681"/>
                  </a:lnTo>
                  <a:lnTo>
                    <a:pt x="305092" y="77825"/>
                  </a:lnTo>
                  <a:lnTo>
                    <a:pt x="298996" y="83921"/>
                  </a:lnTo>
                  <a:lnTo>
                    <a:pt x="295948" y="88582"/>
                  </a:lnTo>
                  <a:lnTo>
                    <a:pt x="292900" y="90106"/>
                  </a:lnTo>
                  <a:lnTo>
                    <a:pt x="288328" y="93154"/>
                  </a:lnTo>
                  <a:lnTo>
                    <a:pt x="283756" y="94678"/>
                  </a:lnTo>
                  <a:lnTo>
                    <a:pt x="273088" y="94678"/>
                  </a:lnTo>
                  <a:lnTo>
                    <a:pt x="265391" y="94107"/>
                  </a:lnTo>
                  <a:lnTo>
                    <a:pt x="238137" y="61061"/>
                  </a:lnTo>
                  <a:lnTo>
                    <a:pt x="238036" y="50393"/>
                  </a:lnTo>
                  <a:lnTo>
                    <a:pt x="241084" y="41249"/>
                  </a:lnTo>
                  <a:lnTo>
                    <a:pt x="266992" y="22860"/>
                  </a:lnTo>
                  <a:lnTo>
                    <a:pt x="273088" y="22860"/>
                  </a:lnTo>
                  <a:lnTo>
                    <a:pt x="305854" y="44107"/>
                  </a:lnTo>
                  <a:lnTo>
                    <a:pt x="308140" y="59537"/>
                  </a:lnTo>
                  <a:lnTo>
                    <a:pt x="308140" y="3048"/>
                  </a:lnTo>
                  <a:lnTo>
                    <a:pt x="298996" y="3048"/>
                  </a:lnTo>
                  <a:lnTo>
                    <a:pt x="295948" y="1524"/>
                  </a:lnTo>
                  <a:lnTo>
                    <a:pt x="291376" y="1524"/>
                  </a:lnTo>
                  <a:lnTo>
                    <a:pt x="286804" y="0"/>
                  </a:lnTo>
                  <a:lnTo>
                    <a:pt x="273088" y="0"/>
                  </a:lnTo>
                  <a:lnTo>
                    <a:pt x="266242" y="292"/>
                  </a:lnTo>
                  <a:lnTo>
                    <a:pt x="259562" y="1143"/>
                  </a:lnTo>
                  <a:lnTo>
                    <a:pt x="253149" y="2578"/>
                  </a:lnTo>
                  <a:lnTo>
                    <a:pt x="247180" y="4572"/>
                  </a:lnTo>
                  <a:lnTo>
                    <a:pt x="239560" y="6096"/>
                  </a:lnTo>
                  <a:lnTo>
                    <a:pt x="213550" y="35153"/>
                  </a:lnTo>
                  <a:lnTo>
                    <a:pt x="208978" y="74790"/>
                  </a:lnTo>
                  <a:lnTo>
                    <a:pt x="212026" y="80873"/>
                  </a:lnTo>
                  <a:lnTo>
                    <a:pt x="213550" y="87058"/>
                  </a:lnTo>
                  <a:lnTo>
                    <a:pt x="216700" y="91630"/>
                  </a:lnTo>
                  <a:lnTo>
                    <a:pt x="221272" y="96202"/>
                  </a:lnTo>
                  <a:lnTo>
                    <a:pt x="216700" y="100774"/>
                  </a:lnTo>
                  <a:lnTo>
                    <a:pt x="212026" y="106870"/>
                  </a:lnTo>
                  <a:lnTo>
                    <a:pt x="208978" y="112966"/>
                  </a:lnTo>
                  <a:lnTo>
                    <a:pt x="205930" y="117538"/>
                  </a:lnTo>
                  <a:lnTo>
                    <a:pt x="204406" y="125158"/>
                  </a:lnTo>
                  <a:lnTo>
                    <a:pt x="204406" y="137350"/>
                  </a:lnTo>
                  <a:lnTo>
                    <a:pt x="205930" y="143548"/>
                  </a:lnTo>
                  <a:lnTo>
                    <a:pt x="212026" y="152692"/>
                  </a:lnTo>
                  <a:lnTo>
                    <a:pt x="216700" y="155740"/>
                  </a:lnTo>
                  <a:lnTo>
                    <a:pt x="222796" y="158788"/>
                  </a:lnTo>
                  <a:lnTo>
                    <a:pt x="218224" y="161836"/>
                  </a:lnTo>
                  <a:lnTo>
                    <a:pt x="215176" y="164884"/>
                  </a:lnTo>
                  <a:lnTo>
                    <a:pt x="212026" y="167932"/>
                  </a:lnTo>
                  <a:lnTo>
                    <a:pt x="208978" y="170980"/>
                  </a:lnTo>
                  <a:lnTo>
                    <a:pt x="207454" y="175552"/>
                  </a:lnTo>
                  <a:lnTo>
                    <a:pt x="204406" y="178600"/>
                  </a:lnTo>
                  <a:lnTo>
                    <a:pt x="202882" y="181648"/>
                  </a:lnTo>
                  <a:lnTo>
                    <a:pt x="201358" y="186220"/>
                  </a:lnTo>
                  <a:lnTo>
                    <a:pt x="199834" y="189268"/>
                  </a:lnTo>
                  <a:lnTo>
                    <a:pt x="199834" y="193929"/>
                  </a:lnTo>
                  <a:lnTo>
                    <a:pt x="198310" y="196977"/>
                  </a:lnTo>
                  <a:lnTo>
                    <a:pt x="198310" y="207645"/>
                  </a:lnTo>
                  <a:lnTo>
                    <a:pt x="199834" y="213741"/>
                  </a:lnTo>
                  <a:lnTo>
                    <a:pt x="202882" y="218313"/>
                  </a:lnTo>
                  <a:lnTo>
                    <a:pt x="205930" y="224409"/>
                  </a:lnTo>
                  <a:lnTo>
                    <a:pt x="239560" y="242697"/>
                  </a:lnTo>
                  <a:lnTo>
                    <a:pt x="273088" y="245745"/>
                  </a:lnTo>
                  <a:lnTo>
                    <a:pt x="283083" y="245465"/>
                  </a:lnTo>
                  <a:lnTo>
                    <a:pt x="323088" y="235648"/>
                  </a:lnTo>
                  <a:lnTo>
                    <a:pt x="352425" y="203073"/>
                  </a:lnTo>
                  <a:lnTo>
                    <a:pt x="353949" y="196977"/>
                  </a:lnTo>
                  <a:lnTo>
                    <a:pt x="353949" y="181648"/>
                  </a:lnTo>
                  <a:lnTo>
                    <a:pt x="352425" y="175552"/>
                  </a:lnTo>
                  <a:lnTo>
                    <a:pt x="349377" y="169456"/>
                  </a:lnTo>
                  <a:lnTo>
                    <a:pt x="347345" y="166408"/>
                  </a:lnTo>
                  <a:lnTo>
                    <a:pt x="343281" y="160312"/>
                  </a:lnTo>
                  <a:lnTo>
                    <a:pt x="337185" y="155740"/>
                  </a:lnTo>
                  <a:lnTo>
                    <a:pt x="332613" y="152692"/>
                  </a:lnTo>
                  <a:lnTo>
                    <a:pt x="323469" y="148120"/>
                  </a:lnTo>
                  <a:lnTo>
                    <a:pt x="323469" y="183172"/>
                  </a:lnTo>
                  <a:lnTo>
                    <a:pt x="323469" y="198501"/>
                  </a:lnTo>
                  <a:lnTo>
                    <a:pt x="320421" y="203073"/>
                  </a:lnTo>
                  <a:lnTo>
                    <a:pt x="317373" y="209169"/>
                  </a:lnTo>
                  <a:lnTo>
                    <a:pt x="312801" y="212217"/>
                  </a:lnTo>
                  <a:lnTo>
                    <a:pt x="309753" y="215265"/>
                  </a:lnTo>
                  <a:lnTo>
                    <a:pt x="303568" y="218313"/>
                  </a:lnTo>
                  <a:lnTo>
                    <a:pt x="291376" y="221361"/>
                  </a:lnTo>
                  <a:lnTo>
                    <a:pt x="283756" y="222885"/>
                  </a:lnTo>
                  <a:lnTo>
                    <a:pt x="274612" y="222885"/>
                  </a:lnTo>
                  <a:lnTo>
                    <a:pt x="231940" y="212217"/>
                  </a:lnTo>
                  <a:lnTo>
                    <a:pt x="228892" y="206121"/>
                  </a:lnTo>
                  <a:lnTo>
                    <a:pt x="228892" y="190792"/>
                  </a:lnTo>
                  <a:lnTo>
                    <a:pt x="230416" y="187744"/>
                  </a:lnTo>
                  <a:lnTo>
                    <a:pt x="230416" y="186220"/>
                  </a:lnTo>
                  <a:lnTo>
                    <a:pt x="233464" y="180124"/>
                  </a:lnTo>
                  <a:lnTo>
                    <a:pt x="236512" y="178600"/>
                  </a:lnTo>
                  <a:lnTo>
                    <a:pt x="238036" y="175552"/>
                  </a:lnTo>
                  <a:lnTo>
                    <a:pt x="244132" y="169456"/>
                  </a:lnTo>
                  <a:lnTo>
                    <a:pt x="248704" y="166408"/>
                  </a:lnTo>
                  <a:lnTo>
                    <a:pt x="291376" y="167932"/>
                  </a:lnTo>
                  <a:lnTo>
                    <a:pt x="300520" y="167932"/>
                  </a:lnTo>
                  <a:lnTo>
                    <a:pt x="309753" y="169456"/>
                  </a:lnTo>
                  <a:lnTo>
                    <a:pt x="314325" y="174028"/>
                  </a:lnTo>
                  <a:lnTo>
                    <a:pt x="320421" y="178600"/>
                  </a:lnTo>
                  <a:lnTo>
                    <a:pt x="323469" y="183172"/>
                  </a:lnTo>
                  <a:lnTo>
                    <a:pt x="323469" y="148120"/>
                  </a:lnTo>
                  <a:lnTo>
                    <a:pt x="320421" y="146596"/>
                  </a:lnTo>
                  <a:lnTo>
                    <a:pt x="305092" y="143548"/>
                  </a:lnTo>
                  <a:lnTo>
                    <a:pt x="297472" y="143548"/>
                  </a:lnTo>
                  <a:lnTo>
                    <a:pt x="253276" y="142024"/>
                  </a:lnTo>
                  <a:lnTo>
                    <a:pt x="247180" y="142024"/>
                  </a:lnTo>
                  <a:lnTo>
                    <a:pt x="242608" y="140500"/>
                  </a:lnTo>
                  <a:lnTo>
                    <a:pt x="238036" y="137350"/>
                  </a:lnTo>
                  <a:lnTo>
                    <a:pt x="233464" y="134302"/>
                  </a:lnTo>
                  <a:lnTo>
                    <a:pt x="231940" y="131254"/>
                  </a:lnTo>
                  <a:lnTo>
                    <a:pt x="231940" y="123634"/>
                  </a:lnTo>
                  <a:lnTo>
                    <a:pt x="233464" y="119062"/>
                  </a:lnTo>
                  <a:lnTo>
                    <a:pt x="234988" y="117538"/>
                  </a:lnTo>
                  <a:lnTo>
                    <a:pt x="234988" y="114490"/>
                  </a:lnTo>
                  <a:lnTo>
                    <a:pt x="239560" y="109918"/>
                  </a:lnTo>
                  <a:lnTo>
                    <a:pt x="242608" y="111442"/>
                  </a:lnTo>
                  <a:lnTo>
                    <a:pt x="247180" y="114490"/>
                  </a:lnTo>
                  <a:lnTo>
                    <a:pt x="259372" y="117538"/>
                  </a:lnTo>
                  <a:lnTo>
                    <a:pt x="266992" y="119062"/>
                  </a:lnTo>
                  <a:lnTo>
                    <a:pt x="273088" y="119062"/>
                  </a:lnTo>
                  <a:lnTo>
                    <a:pt x="310464" y="109918"/>
                  </a:lnTo>
                  <a:lnTo>
                    <a:pt x="314325" y="108394"/>
                  </a:lnTo>
                  <a:lnTo>
                    <a:pt x="318897" y="102298"/>
                  </a:lnTo>
                  <a:lnTo>
                    <a:pt x="324993" y="97726"/>
                  </a:lnTo>
                  <a:lnTo>
                    <a:pt x="327279" y="94678"/>
                  </a:lnTo>
                  <a:lnTo>
                    <a:pt x="329565" y="91630"/>
                  </a:lnTo>
                  <a:lnTo>
                    <a:pt x="332613" y="83921"/>
                  </a:lnTo>
                  <a:lnTo>
                    <a:pt x="335661" y="76301"/>
                  </a:lnTo>
                  <a:lnTo>
                    <a:pt x="337185" y="68681"/>
                  </a:lnTo>
                  <a:lnTo>
                    <a:pt x="337185" y="47345"/>
                  </a:lnTo>
                  <a:lnTo>
                    <a:pt x="334137" y="42773"/>
                  </a:lnTo>
                  <a:lnTo>
                    <a:pt x="332613" y="36677"/>
                  </a:lnTo>
                  <a:lnTo>
                    <a:pt x="329565" y="32105"/>
                  </a:lnTo>
                  <a:lnTo>
                    <a:pt x="326517" y="27432"/>
                  </a:lnTo>
                  <a:lnTo>
                    <a:pt x="350901" y="27432"/>
                  </a:lnTo>
                  <a:lnTo>
                    <a:pt x="355473" y="22860"/>
                  </a:lnTo>
                  <a:lnTo>
                    <a:pt x="355473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6297" y="2150935"/>
              <a:ext cx="96107" cy="18011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54497" y="2073020"/>
              <a:ext cx="232410" cy="259715"/>
            </a:xfrm>
            <a:custGeom>
              <a:avLst/>
              <a:gdLst/>
              <a:ahLst/>
              <a:cxnLst/>
              <a:rect l="l" t="t" r="r" b="b"/>
              <a:pathLst>
                <a:path w="232410" h="259714">
                  <a:moveTo>
                    <a:pt x="33528" y="84010"/>
                  </a:moveTo>
                  <a:lnTo>
                    <a:pt x="30480" y="80962"/>
                  </a:lnTo>
                  <a:lnTo>
                    <a:pt x="25908" y="80962"/>
                  </a:lnTo>
                  <a:lnTo>
                    <a:pt x="24384" y="79438"/>
                  </a:lnTo>
                  <a:lnTo>
                    <a:pt x="13716" y="79438"/>
                  </a:lnTo>
                  <a:lnTo>
                    <a:pt x="10668" y="80962"/>
                  </a:lnTo>
                  <a:lnTo>
                    <a:pt x="6096" y="80962"/>
                  </a:lnTo>
                  <a:lnTo>
                    <a:pt x="4572" y="82486"/>
                  </a:lnTo>
                  <a:lnTo>
                    <a:pt x="4572" y="84010"/>
                  </a:lnTo>
                  <a:lnTo>
                    <a:pt x="3048" y="84010"/>
                  </a:lnTo>
                  <a:lnTo>
                    <a:pt x="3048" y="253466"/>
                  </a:lnTo>
                  <a:lnTo>
                    <a:pt x="4572" y="253466"/>
                  </a:lnTo>
                  <a:lnTo>
                    <a:pt x="4572" y="254990"/>
                  </a:lnTo>
                  <a:lnTo>
                    <a:pt x="6096" y="254990"/>
                  </a:lnTo>
                  <a:lnTo>
                    <a:pt x="6096" y="256514"/>
                  </a:lnTo>
                  <a:lnTo>
                    <a:pt x="10668" y="256514"/>
                  </a:lnTo>
                  <a:lnTo>
                    <a:pt x="13716" y="258038"/>
                  </a:lnTo>
                  <a:lnTo>
                    <a:pt x="21336" y="258038"/>
                  </a:lnTo>
                  <a:lnTo>
                    <a:pt x="24384" y="256514"/>
                  </a:lnTo>
                  <a:lnTo>
                    <a:pt x="30480" y="256514"/>
                  </a:lnTo>
                  <a:lnTo>
                    <a:pt x="33528" y="253466"/>
                  </a:lnTo>
                  <a:lnTo>
                    <a:pt x="33528" y="84010"/>
                  </a:lnTo>
                  <a:close/>
                </a:path>
                <a:path w="232410" h="259714">
                  <a:moveTo>
                    <a:pt x="38100" y="22961"/>
                  </a:moveTo>
                  <a:lnTo>
                    <a:pt x="36576" y="18389"/>
                  </a:lnTo>
                  <a:lnTo>
                    <a:pt x="30480" y="12293"/>
                  </a:lnTo>
                  <a:lnTo>
                    <a:pt x="25908" y="10769"/>
                  </a:lnTo>
                  <a:lnTo>
                    <a:pt x="12192" y="10769"/>
                  </a:lnTo>
                  <a:lnTo>
                    <a:pt x="6096" y="12293"/>
                  </a:lnTo>
                  <a:lnTo>
                    <a:pt x="4572" y="15341"/>
                  </a:lnTo>
                  <a:lnTo>
                    <a:pt x="1524" y="18389"/>
                  </a:lnTo>
                  <a:lnTo>
                    <a:pt x="0" y="22961"/>
                  </a:lnTo>
                  <a:lnTo>
                    <a:pt x="0" y="36677"/>
                  </a:lnTo>
                  <a:lnTo>
                    <a:pt x="1524" y="41249"/>
                  </a:lnTo>
                  <a:lnTo>
                    <a:pt x="3048" y="44297"/>
                  </a:lnTo>
                  <a:lnTo>
                    <a:pt x="6096" y="47345"/>
                  </a:lnTo>
                  <a:lnTo>
                    <a:pt x="30480" y="47345"/>
                  </a:lnTo>
                  <a:lnTo>
                    <a:pt x="36576" y="41249"/>
                  </a:lnTo>
                  <a:lnTo>
                    <a:pt x="38100" y="36677"/>
                  </a:lnTo>
                  <a:lnTo>
                    <a:pt x="38100" y="22961"/>
                  </a:lnTo>
                  <a:close/>
                </a:path>
                <a:path w="232410" h="259714">
                  <a:moveTo>
                    <a:pt x="231838" y="3149"/>
                  </a:moveTo>
                  <a:lnTo>
                    <a:pt x="230314" y="3149"/>
                  </a:lnTo>
                  <a:lnTo>
                    <a:pt x="230314" y="1625"/>
                  </a:lnTo>
                  <a:lnTo>
                    <a:pt x="227266" y="1625"/>
                  </a:lnTo>
                  <a:lnTo>
                    <a:pt x="225742" y="0"/>
                  </a:lnTo>
                  <a:lnTo>
                    <a:pt x="208978" y="0"/>
                  </a:lnTo>
                  <a:lnTo>
                    <a:pt x="207454" y="1625"/>
                  </a:lnTo>
                  <a:lnTo>
                    <a:pt x="204406" y="1625"/>
                  </a:lnTo>
                  <a:lnTo>
                    <a:pt x="201358" y="4673"/>
                  </a:lnTo>
                  <a:lnTo>
                    <a:pt x="201358" y="102298"/>
                  </a:lnTo>
                  <a:lnTo>
                    <a:pt x="201358" y="134404"/>
                  </a:lnTo>
                  <a:lnTo>
                    <a:pt x="201358" y="201549"/>
                  </a:lnTo>
                  <a:lnTo>
                    <a:pt x="196786" y="207645"/>
                  </a:lnTo>
                  <a:lnTo>
                    <a:pt x="187642" y="216789"/>
                  </a:lnTo>
                  <a:lnTo>
                    <a:pt x="184594" y="221462"/>
                  </a:lnTo>
                  <a:lnTo>
                    <a:pt x="180022" y="224510"/>
                  </a:lnTo>
                  <a:lnTo>
                    <a:pt x="175450" y="226034"/>
                  </a:lnTo>
                  <a:lnTo>
                    <a:pt x="172402" y="229082"/>
                  </a:lnTo>
                  <a:lnTo>
                    <a:pt x="167830" y="230606"/>
                  </a:lnTo>
                  <a:lnTo>
                    <a:pt x="164782" y="232130"/>
                  </a:lnTo>
                  <a:lnTo>
                    <a:pt x="160108" y="233654"/>
                  </a:lnTo>
                  <a:lnTo>
                    <a:pt x="144868" y="233654"/>
                  </a:lnTo>
                  <a:lnTo>
                    <a:pt x="137248" y="232130"/>
                  </a:lnTo>
                  <a:lnTo>
                    <a:pt x="132676" y="227558"/>
                  </a:lnTo>
                  <a:lnTo>
                    <a:pt x="126580" y="224510"/>
                  </a:lnTo>
                  <a:lnTo>
                    <a:pt x="123532" y="219938"/>
                  </a:lnTo>
                  <a:lnTo>
                    <a:pt x="120484" y="213741"/>
                  </a:lnTo>
                  <a:lnTo>
                    <a:pt x="117436" y="207645"/>
                  </a:lnTo>
                  <a:lnTo>
                    <a:pt x="114388" y="200025"/>
                  </a:lnTo>
                  <a:lnTo>
                    <a:pt x="112864" y="192405"/>
                  </a:lnTo>
                  <a:lnTo>
                    <a:pt x="111340" y="183261"/>
                  </a:lnTo>
                  <a:lnTo>
                    <a:pt x="111340" y="158788"/>
                  </a:lnTo>
                  <a:lnTo>
                    <a:pt x="112864" y="151168"/>
                  </a:lnTo>
                  <a:lnTo>
                    <a:pt x="112864" y="143548"/>
                  </a:lnTo>
                  <a:lnTo>
                    <a:pt x="115912" y="135928"/>
                  </a:lnTo>
                  <a:lnTo>
                    <a:pt x="117436" y="129832"/>
                  </a:lnTo>
                  <a:lnTo>
                    <a:pt x="120484" y="123736"/>
                  </a:lnTo>
                  <a:lnTo>
                    <a:pt x="125056" y="117640"/>
                  </a:lnTo>
                  <a:lnTo>
                    <a:pt x="128104" y="113068"/>
                  </a:lnTo>
                  <a:lnTo>
                    <a:pt x="134200" y="108394"/>
                  </a:lnTo>
                  <a:lnTo>
                    <a:pt x="140296" y="105346"/>
                  </a:lnTo>
                  <a:lnTo>
                    <a:pt x="146392" y="103822"/>
                  </a:lnTo>
                  <a:lnTo>
                    <a:pt x="154012" y="103822"/>
                  </a:lnTo>
                  <a:lnTo>
                    <a:pt x="189928" y="121831"/>
                  </a:lnTo>
                  <a:lnTo>
                    <a:pt x="201358" y="134404"/>
                  </a:lnTo>
                  <a:lnTo>
                    <a:pt x="201358" y="102298"/>
                  </a:lnTo>
                  <a:lnTo>
                    <a:pt x="165303" y="79248"/>
                  </a:lnTo>
                  <a:lnTo>
                    <a:pt x="150964" y="77914"/>
                  </a:lnTo>
                  <a:lnTo>
                    <a:pt x="142989" y="78232"/>
                  </a:lnTo>
                  <a:lnTo>
                    <a:pt x="102489" y="96875"/>
                  </a:lnTo>
                  <a:lnTo>
                    <a:pt x="83908" y="131356"/>
                  </a:lnTo>
                  <a:lnTo>
                    <a:pt x="79336" y="171069"/>
                  </a:lnTo>
                  <a:lnTo>
                    <a:pt x="79629" y="179959"/>
                  </a:lnTo>
                  <a:lnTo>
                    <a:pt x="80479" y="188404"/>
                  </a:lnTo>
                  <a:lnTo>
                    <a:pt x="81915" y="196583"/>
                  </a:lnTo>
                  <a:lnTo>
                    <a:pt x="83908" y="204597"/>
                  </a:lnTo>
                  <a:lnTo>
                    <a:pt x="85585" y="212572"/>
                  </a:lnTo>
                  <a:lnTo>
                    <a:pt x="110223" y="248869"/>
                  </a:lnTo>
                  <a:lnTo>
                    <a:pt x="147916" y="259562"/>
                  </a:lnTo>
                  <a:lnTo>
                    <a:pt x="155917" y="259016"/>
                  </a:lnTo>
                  <a:lnTo>
                    <a:pt x="192214" y="242227"/>
                  </a:lnTo>
                  <a:lnTo>
                    <a:pt x="205930" y="229082"/>
                  </a:lnTo>
                  <a:lnTo>
                    <a:pt x="205930" y="254990"/>
                  </a:lnTo>
                  <a:lnTo>
                    <a:pt x="207454" y="254990"/>
                  </a:lnTo>
                  <a:lnTo>
                    <a:pt x="208978" y="256514"/>
                  </a:lnTo>
                  <a:lnTo>
                    <a:pt x="212026" y="256514"/>
                  </a:lnTo>
                  <a:lnTo>
                    <a:pt x="215074" y="258038"/>
                  </a:lnTo>
                  <a:lnTo>
                    <a:pt x="221170" y="258038"/>
                  </a:lnTo>
                  <a:lnTo>
                    <a:pt x="224218" y="256514"/>
                  </a:lnTo>
                  <a:lnTo>
                    <a:pt x="230314" y="256514"/>
                  </a:lnTo>
                  <a:lnTo>
                    <a:pt x="230314" y="254990"/>
                  </a:lnTo>
                  <a:lnTo>
                    <a:pt x="231838" y="254990"/>
                  </a:lnTo>
                  <a:lnTo>
                    <a:pt x="231838" y="229082"/>
                  </a:lnTo>
                  <a:lnTo>
                    <a:pt x="231838" y="103822"/>
                  </a:lnTo>
                  <a:lnTo>
                    <a:pt x="231838" y="102298"/>
                  </a:lnTo>
                  <a:lnTo>
                    <a:pt x="231838" y="3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3869" y="2073020"/>
              <a:ext cx="2115883" cy="32365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82166" y="2605849"/>
              <a:ext cx="7283450" cy="595630"/>
            </a:xfrm>
            <a:custGeom>
              <a:avLst/>
              <a:gdLst/>
              <a:ahLst/>
              <a:cxnLst/>
              <a:rect l="l" t="t" r="r" b="b"/>
              <a:pathLst>
                <a:path w="7283450" h="595630">
                  <a:moveTo>
                    <a:pt x="326428" y="47345"/>
                  </a:moveTo>
                  <a:lnTo>
                    <a:pt x="324904" y="44297"/>
                  </a:lnTo>
                  <a:lnTo>
                    <a:pt x="324904" y="41249"/>
                  </a:lnTo>
                  <a:lnTo>
                    <a:pt x="321856" y="38201"/>
                  </a:lnTo>
                  <a:lnTo>
                    <a:pt x="321856" y="36677"/>
                  </a:lnTo>
                  <a:lnTo>
                    <a:pt x="320332" y="35153"/>
                  </a:lnTo>
                  <a:lnTo>
                    <a:pt x="318808" y="35153"/>
                  </a:lnTo>
                  <a:lnTo>
                    <a:pt x="317284" y="33629"/>
                  </a:lnTo>
                  <a:lnTo>
                    <a:pt x="9144" y="33629"/>
                  </a:lnTo>
                  <a:lnTo>
                    <a:pt x="7620" y="35153"/>
                  </a:lnTo>
                  <a:lnTo>
                    <a:pt x="6096" y="35153"/>
                  </a:lnTo>
                  <a:lnTo>
                    <a:pt x="3048" y="38201"/>
                  </a:lnTo>
                  <a:lnTo>
                    <a:pt x="3048" y="39725"/>
                  </a:lnTo>
                  <a:lnTo>
                    <a:pt x="1524" y="41249"/>
                  </a:lnTo>
                  <a:lnTo>
                    <a:pt x="0" y="44297"/>
                  </a:lnTo>
                  <a:lnTo>
                    <a:pt x="0" y="70294"/>
                  </a:lnTo>
                  <a:lnTo>
                    <a:pt x="1524" y="73342"/>
                  </a:lnTo>
                  <a:lnTo>
                    <a:pt x="1524" y="76390"/>
                  </a:lnTo>
                  <a:lnTo>
                    <a:pt x="3048" y="77914"/>
                  </a:lnTo>
                  <a:lnTo>
                    <a:pt x="3048" y="79438"/>
                  </a:lnTo>
                  <a:lnTo>
                    <a:pt x="6096" y="82486"/>
                  </a:lnTo>
                  <a:lnTo>
                    <a:pt x="7620" y="82486"/>
                  </a:lnTo>
                  <a:lnTo>
                    <a:pt x="9144" y="84010"/>
                  </a:lnTo>
                  <a:lnTo>
                    <a:pt x="134213" y="84010"/>
                  </a:lnTo>
                  <a:lnTo>
                    <a:pt x="134213" y="467207"/>
                  </a:lnTo>
                  <a:lnTo>
                    <a:pt x="135737" y="467207"/>
                  </a:lnTo>
                  <a:lnTo>
                    <a:pt x="135737" y="468731"/>
                  </a:lnTo>
                  <a:lnTo>
                    <a:pt x="137261" y="470255"/>
                  </a:lnTo>
                  <a:lnTo>
                    <a:pt x="140309" y="470255"/>
                  </a:lnTo>
                  <a:lnTo>
                    <a:pt x="141833" y="471779"/>
                  </a:lnTo>
                  <a:lnTo>
                    <a:pt x="144881" y="471779"/>
                  </a:lnTo>
                  <a:lnTo>
                    <a:pt x="149453" y="473303"/>
                  </a:lnTo>
                  <a:lnTo>
                    <a:pt x="176885" y="473303"/>
                  </a:lnTo>
                  <a:lnTo>
                    <a:pt x="180022" y="471779"/>
                  </a:lnTo>
                  <a:lnTo>
                    <a:pt x="183070" y="471779"/>
                  </a:lnTo>
                  <a:lnTo>
                    <a:pt x="186118" y="470255"/>
                  </a:lnTo>
                  <a:lnTo>
                    <a:pt x="187642" y="470255"/>
                  </a:lnTo>
                  <a:lnTo>
                    <a:pt x="190690" y="467207"/>
                  </a:lnTo>
                  <a:lnTo>
                    <a:pt x="192214" y="467207"/>
                  </a:lnTo>
                  <a:lnTo>
                    <a:pt x="192214" y="84010"/>
                  </a:lnTo>
                  <a:lnTo>
                    <a:pt x="317284" y="84010"/>
                  </a:lnTo>
                  <a:lnTo>
                    <a:pt x="318808" y="82486"/>
                  </a:lnTo>
                  <a:lnTo>
                    <a:pt x="320332" y="82486"/>
                  </a:lnTo>
                  <a:lnTo>
                    <a:pt x="321856" y="80962"/>
                  </a:lnTo>
                  <a:lnTo>
                    <a:pt x="321856" y="79438"/>
                  </a:lnTo>
                  <a:lnTo>
                    <a:pt x="324904" y="76390"/>
                  </a:lnTo>
                  <a:lnTo>
                    <a:pt x="324904" y="73342"/>
                  </a:lnTo>
                  <a:lnTo>
                    <a:pt x="326428" y="70294"/>
                  </a:lnTo>
                  <a:lnTo>
                    <a:pt x="326428" y="59537"/>
                  </a:lnTo>
                  <a:lnTo>
                    <a:pt x="326428" y="47345"/>
                  </a:lnTo>
                  <a:close/>
                </a:path>
                <a:path w="7283450" h="595630">
                  <a:moveTo>
                    <a:pt x="601027" y="157264"/>
                  </a:moveTo>
                  <a:lnTo>
                    <a:pt x="599503" y="155740"/>
                  </a:lnTo>
                  <a:lnTo>
                    <a:pt x="599503" y="154216"/>
                  </a:lnTo>
                  <a:lnTo>
                    <a:pt x="597979" y="152692"/>
                  </a:lnTo>
                  <a:lnTo>
                    <a:pt x="596455" y="152692"/>
                  </a:lnTo>
                  <a:lnTo>
                    <a:pt x="594931" y="151168"/>
                  </a:lnTo>
                  <a:lnTo>
                    <a:pt x="591883" y="149644"/>
                  </a:lnTo>
                  <a:lnTo>
                    <a:pt x="585787" y="149644"/>
                  </a:lnTo>
                  <a:lnTo>
                    <a:pt x="582739" y="148120"/>
                  </a:lnTo>
                  <a:lnTo>
                    <a:pt x="562927" y="148120"/>
                  </a:lnTo>
                  <a:lnTo>
                    <a:pt x="558355" y="149644"/>
                  </a:lnTo>
                  <a:lnTo>
                    <a:pt x="552170" y="149644"/>
                  </a:lnTo>
                  <a:lnTo>
                    <a:pt x="550646" y="151168"/>
                  </a:lnTo>
                  <a:lnTo>
                    <a:pt x="547598" y="152692"/>
                  </a:lnTo>
                  <a:lnTo>
                    <a:pt x="546074" y="152692"/>
                  </a:lnTo>
                  <a:lnTo>
                    <a:pt x="546074" y="154216"/>
                  </a:lnTo>
                  <a:lnTo>
                    <a:pt x="544550" y="155740"/>
                  </a:lnTo>
                  <a:lnTo>
                    <a:pt x="544550" y="371005"/>
                  </a:lnTo>
                  <a:lnTo>
                    <a:pt x="533133" y="385038"/>
                  </a:lnTo>
                  <a:lnTo>
                    <a:pt x="500354" y="415290"/>
                  </a:lnTo>
                  <a:lnTo>
                    <a:pt x="459105" y="430530"/>
                  </a:lnTo>
                  <a:lnTo>
                    <a:pt x="451154" y="430009"/>
                  </a:lnTo>
                  <a:lnTo>
                    <a:pt x="414286" y="411581"/>
                  </a:lnTo>
                  <a:lnTo>
                    <a:pt x="396379" y="370027"/>
                  </a:lnTo>
                  <a:lnTo>
                    <a:pt x="395097" y="157264"/>
                  </a:lnTo>
                  <a:lnTo>
                    <a:pt x="393573" y="155740"/>
                  </a:lnTo>
                  <a:lnTo>
                    <a:pt x="393573" y="154216"/>
                  </a:lnTo>
                  <a:lnTo>
                    <a:pt x="392049" y="152692"/>
                  </a:lnTo>
                  <a:lnTo>
                    <a:pt x="390525" y="152692"/>
                  </a:lnTo>
                  <a:lnTo>
                    <a:pt x="389001" y="151168"/>
                  </a:lnTo>
                  <a:lnTo>
                    <a:pt x="385953" y="149644"/>
                  </a:lnTo>
                  <a:lnTo>
                    <a:pt x="379857" y="149644"/>
                  </a:lnTo>
                  <a:lnTo>
                    <a:pt x="376809" y="148120"/>
                  </a:lnTo>
                  <a:lnTo>
                    <a:pt x="356908" y="148120"/>
                  </a:lnTo>
                  <a:lnTo>
                    <a:pt x="352336" y="149644"/>
                  </a:lnTo>
                  <a:lnTo>
                    <a:pt x="346240" y="149644"/>
                  </a:lnTo>
                  <a:lnTo>
                    <a:pt x="344716" y="151168"/>
                  </a:lnTo>
                  <a:lnTo>
                    <a:pt x="341668" y="152692"/>
                  </a:lnTo>
                  <a:lnTo>
                    <a:pt x="340144" y="152692"/>
                  </a:lnTo>
                  <a:lnTo>
                    <a:pt x="340144" y="154216"/>
                  </a:lnTo>
                  <a:lnTo>
                    <a:pt x="338620" y="155740"/>
                  </a:lnTo>
                  <a:lnTo>
                    <a:pt x="338709" y="348830"/>
                  </a:lnTo>
                  <a:lnTo>
                    <a:pt x="338899" y="359879"/>
                  </a:lnTo>
                  <a:lnTo>
                    <a:pt x="343192" y="400050"/>
                  </a:lnTo>
                  <a:lnTo>
                    <a:pt x="363004" y="441299"/>
                  </a:lnTo>
                  <a:lnTo>
                    <a:pt x="396621" y="468731"/>
                  </a:lnTo>
                  <a:lnTo>
                    <a:pt x="446913" y="477875"/>
                  </a:lnTo>
                  <a:lnTo>
                    <a:pt x="460425" y="477037"/>
                  </a:lnTo>
                  <a:lnTo>
                    <a:pt x="498830" y="465683"/>
                  </a:lnTo>
                  <a:lnTo>
                    <a:pt x="537184" y="436714"/>
                  </a:lnTo>
                  <a:lnTo>
                    <a:pt x="543204" y="430530"/>
                  </a:lnTo>
                  <a:lnTo>
                    <a:pt x="550646" y="422910"/>
                  </a:lnTo>
                  <a:lnTo>
                    <a:pt x="550646" y="468731"/>
                  </a:lnTo>
                  <a:lnTo>
                    <a:pt x="552170" y="468731"/>
                  </a:lnTo>
                  <a:lnTo>
                    <a:pt x="555218" y="471779"/>
                  </a:lnTo>
                  <a:lnTo>
                    <a:pt x="556831" y="471779"/>
                  </a:lnTo>
                  <a:lnTo>
                    <a:pt x="559879" y="473303"/>
                  </a:lnTo>
                  <a:lnTo>
                    <a:pt x="590359" y="473303"/>
                  </a:lnTo>
                  <a:lnTo>
                    <a:pt x="593407" y="471779"/>
                  </a:lnTo>
                  <a:lnTo>
                    <a:pt x="594931" y="471779"/>
                  </a:lnTo>
                  <a:lnTo>
                    <a:pt x="597979" y="470255"/>
                  </a:lnTo>
                  <a:lnTo>
                    <a:pt x="601027" y="467207"/>
                  </a:lnTo>
                  <a:lnTo>
                    <a:pt x="601027" y="422910"/>
                  </a:lnTo>
                  <a:lnTo>
                    <a:pt x="601027" y="157264"/>
                  </a:lnTo>
                  <a:close/>
                </a:path>
                <a:path w="7283450" h="595630">
                  <a:moveTo>
                    <a:pt x="965644" y="467207"/>
                  </a:moveTo>
                  <a:lnTo>
                    <a:pt x="965542" y="272630"/>
                  </a:lnTo>
                  <a:lnTo>
                    <a:pt x="962431" y="234302"/>
                  </a:lnTo>
                  <a:lnTo>
                    <a:pt x="948690" y="192405"/>
                  </a:lnTo>
                  <a:lnTo>
                    <a:pt x="917371" y="159359"/>
                  </a:lnTo>
                  <a:lnTo>
                    <a:pt x="871639" y="144145"/>
                  </a:lnTo>
                  <a:lnTo>
                    <a:pt x="857351" y="143548"/>
                  </a:lnTo>
                  <a:lnTo>
                    <a:pt x="843876" y="144399"/>
                  </a:lnTo>
                  <a:lnTo>
                    <a:pt x="805434" y="157264"/>
                  </a:lnTo>
                  <a:lnTo>
                    <a:pt x="766432" y="185635"/>
                  </a:lnTo>
                  <a:lnTo>
                    <a:pt x="753618" y="198501"/>
                  </a:lnTo>
                  <a:lnTo>
                    <a:pt x="753618" y="155740"/>
                  </a:lnTo>
                  <a:lnTo>
                    <a:pt x="752094" y="154216"/>
                  </a:lnTo>
                  <a:lnTo>
                    <a:pt x="752094" y="152692"/>
                  </a:lnTo>
                  <a:lnTo>
                    <a:pt x="750570" y="152692"/>
                  </a:lnTo>
                  <a:lnTo>
                    <a:pt x="747522" y="149644"/>
                  </a:lnTo>
                  <a:lnTo>
                    <a:pt x="741337" y="149644"/>
                  </a:lnTo>
                  <a:lnTo>
                    <a:pt x="738289" y="148120"/>
                  </a:lnTo>
                  <a:lnTo>
                    <a:pt x="720001" y="148120"/>
                  </a:lnTo>
                  <a:lnTo>
                    <a:pt x="716953" y="149644"/>
                  </a:lnTo>
                  <a:lnTo>
                    <a:pt x="710857" y="149644"/>
                  </a:lnTo>
                  <a:lnTo>
                    <a:pt x="707809" y="151168"/>
                  </a:lnTo>
                  <a:lnTo>
                    <a:pt x="706285" y="152692"/>
                  </a:lnTo>
                  <a:lnTo>
                    <a:pt x="704761" y="152692"/>
                  </a:lnTo>
                  <a:lnTo>
                    <a:pt x="704761" y="154216"/>
                  </a:lnTo>
                  <a:lnTo>
                    <a:pt x="703237" y="155740"/>
                  </a:lnTo>
                  <a:lnTo>
                    <a:pt x="703237" y="467207"/>
                  </a:lnTo>
                  <a:lnTo>
                    <a:pt x="706285" y="470255"/>
                  </a:lnTo>
                  <a:lnTo>
                    <a:pt x="709333" y="471779"/>
                  </a:lnTo>
                  <a:lnTo>
                    <a:pt x="710857" y="471779"/>
                  </a:lnTo>
                  <a:lnTo>
                    <a:pt x="713905" y="473303"/>
                  </a:lnTo>
                  <a:lnTo>
                    <a:pt x="749046" y="473303"/>
                  </a:lnTo>
                  <a:lnTo>
                    <a:pt x="752094" y="471779"/>
                  </a:lnTo>
                  <a:lnTo>
                    <a:pt x="753618" y="471779"/>
                  </a:lnTo>
                  <a:lnTo>
                    <a:pt x="756666" y="468731"/>
                  </a:lnTo>
                  <a:lnTo>
                    <a:pt x="758190" y="468731"/>
                  </a:lnTo>
                  <a:lnTo>
                    <a:pt x="759714" y="467207"/>
                  </a:lnTo>
                  <a:lnTo>
                    <a:pt x="759714" y="250418"/>
                  </a:lnTo>
                  <a:lnTo>
                    <a:pt x="770902" y="237312"/>
                  </a:lnTo>
                  <a:lnTo>
                    <a:pt x="803910" y="207645"/>
                  </a:lnTo>
                  <a:lnTo>
                    <a:pt x="845159" y="192405"/>
                  </a:lnTo>
                  <a:lnTo>
                    <a:pt x="852893" y="192722"/>
                  </a:lnTo>
                  <a:lnTo>
                    <a:pt x="889965" y="209867"/>
                  </a:lnTo>
                  <a:lnTo>
                    <a:pt x="907237" y="251396"/>
                  </a:lnTo>
                  <a:lnTo>
                    <a:pt x="909167" y="285559"/>
                  </a:lnTo>
                  <a:lnTo>
                    <a:pt x="909167" y="465683"/>
                  </a:lnTo>
                  <a:lnTo>
                    <a:pt x="910691" y="467207"/>
                  </a:lnTo>
                  <a:lnTo>
                    <a:pt x="910691" y="468731"/>
                  </a:lnTo>
                  <a:lnTo>
                    <a:pt x="912215" y="468731"/>
                  </a:lnTo>
                  <a:lnTo>
                    <a:pt x="915263" y="471779"/>
                  </a:lnTo>
                  <a:lnTo>
                    <a:pt x="916787" y="471779"/>
                  </a:lnTo>
                  <a:lnTo>
                    <a:pt x="919835" y="473303"/>
                  </a:lnTo>
                  <a:lnTo>
                    <a:pt x="954976" y="473303"/>
                  </a:lnTo>
                  <a:lnTo>
                    <a:pt x="958024" y="471779"/>
                  </a:lnTo>
                  <a:lnTo>
                    <a:pt x="959548" y="471779"/>
                  </a:lnTo>
                  <a:lnTo>
                    <a:pt x="962596" y="468731"/>
                  </a:lnTo>
                  <a:lnTo>
                    <a:pt x="964120" y="468731"/>
                  </a:lnTo>
                  <a:lnTo>
                    <a:pt x="965644" y="467207"/>
                  </a:lnTo>
                  <a:close/>
                </a:path>
                <a:path w="7283450" h="595630">
                  <a:moveTo>
                    <a:pt x="1122807" y="155740"/>
                  </a:moveTo>
                  <a:lnTo>
                    <a:pt x="1121181" y="154216"/>
                  </a:lnTo>
                  <a:lnTo>
                    <a:pt x="1119657" y="152692"/>
                  </a:lnTo>
                  <a:lnTo>
                    <a:pt x="1116609" y="151168"/>
                  </a:lnTo>
                  <a:lnTo>
                    <a:pt x="1115085" y="149644"/>
                  </a:lnTo>
                  <a:lnTo>
                    <a:pt x="1108989" y="149644"/>
                  </a:lnTo>
                  <a:lnTo>
                    <a:pt x="1104417" y="148120"/>
                  </a:lnTo>
                  <a:lnTo>
                    <a:pt x="1084605" y="148120"/>
                  </a:lnTo>
                  <a:lnTo>
                    <a:pt x="1081557" y="149644"/>
                  </a:lnTo>
                  <a:lnTo>
                    <a:pt x="1073937" y="149644"/>
                  </a:lnTo>
                  <a:lnTo>
                    <a:pt x="1070889" y="152692"/>
                  </a:lnTo>
                  <a:lnTo>
                    <a:pt x="1069365" y="152692"/>
                  </a:lnTo>
                  <a:lnTo>
                    <a:pt x="1067841" y="154216"/>
                  </a:lnTo>
                  <a:lnTo>
                    <a:pt x="1067841" y="155740"/>
                  </a:lnTo>
                  <a:lnTo>
                    <a:pt x="1066317" y="157264"/>
                  </a:lnTo>
                  <a:lnTo>
                    <a:pt x="1066317" y="465683"/>
                  </a:lnTo>
                  <a:lnTo>
                    <a:pt x="1067841" y="467207"/>
                  </a:lnTo>
                  <a:lnTo>
                    <a:pt x="1067841" y="468731"/>
                  </a:lnTo>
                  <a:lnTo>
                    <a:pt x="1069365" y="468731"/>
                  </a:lnTo>
                  <a:lnTo>
                    <a:pt x="1072413" y="471779"/>
                  </a:lnTo>
                  <a:lnTo>
                    <a:pt x="1073937" y="471779"/>
                  </a:lnTo>
                  <a:lnTo>
                    <a:pt x="1076985" y="473303"/>
                  </a:lnTo>
                  <a:lnTo>
                    <a:pt x="1112037" y="473303"/>
                  </a:lnTo>
                  <a:lnTo>
                    <a:pt x="1115085" y="471779"/>
                  </a:lnTo>
                  <a:lnTo>
                    <a:pt x="1116609" y="471779"/>
                  </a:lnTo>
                  <a:lnTo>
                    <a:pt x="1119657" y="470255"/>
                  </a:lnTo>
                  <a:lnTo>
                    <a:pt x="1121181" y="468731"/>
                  </a:lnTo>
                  <a:lnTo>
                    <a:pt x="1122807" y="467207"/>
                  </a:lnTo>
                  <a:lnTo>
                    <a:pt x="1122807" y="155740"/>
                  </a:lnTo>
                  <a:close/>
                </a:path>
                <a:path w="7283450" h="595630">
                  <a:moveTo>
                    <a:pt x="1128903" y="56489"/>
                  </a:moveTo>
                  <a:lnTo>
                    <a:pt x="1103833" y="23291"/>
                  </a:lnTo>
                  <a:lnTo>
                    <a:pt x="1095273" y="22961"/>
                  </a:lnTo>
                  <a:lnTo>
                    <a:pt x="1085850" y="23507"/>
                  </a:lnTo>
                  <a:lnTo>
                    <a:pt x="1060221" y="56489"/>
                  </a:lnTo>
                  <a:lnTo>
                    <a:pt x="1060780" y="65735"/>
                  </a:lnTo>
                  <a:lnTo>
                    <a:pt x="1093749" y="90106"/>
                  </a:lnTo>
                  <a:lnTo>
                    <a:pt x="1103185" y="89560"/>
                  </a:lnTo>
                  <a:lnTo>
                    <a:pt x="1128903" y="56489"/>
                  </a:lnTo>
                  <a:close/>
                </a:path>
                <a:path w="7283450" h="595630">
                  <a:moveTo>
                    <a:pt x="1487335" y="468731"/>
                  </a:moveTo>
                  <a:lnTo>
                    <a:pt x="1487233" y="272630"/>
                  </a:lnTo>
                  <a:lnTo>
                    <a:pt x="1484757" y="234302"/>
                  </a:lnTo>
                  <a:lnTo>
                    <a:pt x="1470977" y="192405"/>
                  </a:lnTo>
                  <a:lnTo>
                    <a:pt x="1440675" y="159359"/>
                  </a:lnTo>
                  <a:lnTo>
                    <a:pt x="1393571" y="144145"/>
                  </a:lnTo>
                  <a:lnTo>
                    <a:pt x="1379029" y="143548"/>
                  </a:lnTo>
                  <a:lnTo>
                    <a:pt x="1366215" y="144399"/>
                  </a:lnTo>
                  <a:lnTo>
                    <a:pt x="1327213" y="157264"/>
                  </a:lnTo>
                  <a:lnTo>
                    <a:pt x="1289405" y="185635"/>
                  </a:lnTo>
                  <a:lnTo>
                    <a:pt x="1276832" y="198501"/>
                  </a:lnTo>
                  <a:lnTo>
                    <a:pt x="1276832" y="157264"/>
                  </a:lnTo>
                  <a:lnTo>
                    <a:pt x="1275308" y="155740"/>
                  </a:lnTo>
                  <a:lnTo>
                    <a:pt x="1275308" y="154216"/>
                  </a:lnTo>
                  <a:lnTo>
                    <a:pt x="1273784" y="152692"/>
                  </a:lnTo>
                  <a:lnTo>
                    <a:pt x="1270736" y="151168"/>
                  </a:lnTo>
                  <a:lnTo>
                    <a:pt x="1269212" y="149644"/>
                  </a:lnTo>
                  <a:lnTo>
                    <a:pt x="1263116" y="149644"/>
                  </a:lnTo>
                  <a:lnTo>
                    <a:pt x="1260068" y="148120"/>
                  </a:lnTo>
                  <a:lnTo>
                    <a:pt x="1241780" y="148120"/>
                  </a:lnTo>
                  <a:lnTo>
                    <a:pt x="1238732" y="149644"/>
                  </a:lnTo>
                  <a:lnTo>
                    <a:pt x="1232636" y="149644"/>
                  </a:lnTo>
                  <a:lnTo>
                    <a:pt x="1229588" y="152692"/>
                  </a:lnTo>
                  <a:lnTo>
                    <a:pt x="1228064" y="152692"/>
                  </a:lnTo>
                  <a:lnTo>
                    <a:pt x="1226540" y="154216"/>
                  </a:lnTo>
                  <a:lnTo>
                    <a:pt x="1226540" y="467207"/>
                  </a:lnTo>
                  <a:lnTo>
                    <a:pt x="1231112" y="471779"/>
                  </a:lnTo>
                  <a:lnTo>
                    <a:pt x="1234160" y="471779"/>
                  </a:lnTo>
                  <a:lnTo>
                    <a:pt x="1237208" y="473303"/>
                  </a:lnTo>
                  <a:lnTo>
                    <a:pt x="1270736" y="473303"/>
                  </a:lnTo>
                  <a:lnTo>
                    <a:pt x="1273784" y="471779"/>
                  </a:lnTo>
                  <a:lnTo>
                    <a:pt x="1276832" y="471779"/>
                  </a:lnTo>
                  <a:lnTo>
                    <a:pt x="1281404" y="467207"/>
                  </a:lnTo>
                  <a:lnTo>
                    <a:pt x="1281404" y="250418"/>
                  </a:lnTo>
                  <a:lnTo>
                    <a:pt x="1292821" y="237312"/>
                  </a:lnTo>
                  <a:lnTo>
                    <a:pt x="1325689" y="207645"/>
                  </a:lnTo>
                  <a:lnTo>
                    <a:pt x="1368361" y="192405"/>
                  </a:lnTo>
                  <a:lnTo>
                    <a:pt x="1376083" y="192722"/>
                  </a:lnTo>
                  <a:lnTo>
                    <a:pt x="1383220" y="193738"/>
                  </a:lnTo>
                  <a:lnTo>
                    <a:pt x="1389799" y="195630"/>
                  </a:lnTo>
                  <a:lnTo>
                    <a:pt x="1395793" y="198501"/>
                  </a:lnTo>
                  <a:lnTo>
                    <a:pt x="1402118" y="201345"/>
                  </a:lnTo>
                  <a:lnTo>
                    <a:pt x="1425562" y="235064"/>
                  </a:lnTo>
                  <a:lnTo>
                    <a:pt x="1432179" y="272630"/>
                  </a:lnTo>
                  <a:lnTo>
                    <a:pt x="1432471" y="285559"/>
                  </a:lnTo>
                  <a:lnTo>
                    <a:pt x="1432471" y="467207"/>
                  </a:lnTo>
                  <a:lnTo>
                    <a:pt x="1435519" y="470255"/>
                  </a:lnTo>
                  <a:lnTo>
                    <a:pt x="1438567" y="471779"/>
                  </a:lnTo>
                  <a:lnTo>
                    <a:pt x="1440091" y="471779"/>
                  </a:lnTo>
                  <a:lnTo>
                    <a:pt x="1443139" y="473303"/>
                  </a:lnTo>
                  <a:lnTo>
                    <a:pt x="1478191" y="473303"/>
                  </a:lnTo>
                  <a:lnTo>
                    <a:pt x="1479715" y="471779"/>
                  </a:lnTo>
                  <a:lnTo>
                    <a:pt x="1482763" y="471779"/>
                  </a:lnTo>
                  <a:lnTo>
                    <a:pt x="1485811" y="468731"/>
                  </a:lnTo>
                  <a:lnTo>
                    <a:pt x="1487335" y="468731"/>
                  </a:lnTo>
                  <a:close/>
                </a:path>
                <a:path w="7283450" h="595630">
                  <a:moveTo>
                    <a:pt x="1844319" y="164884"/>
                  </a:moveTo>
                  <a:lnTo>
                    <a:pt x="1842795" y="158788"/>
                  </a:lnTo>
                  <a:lnTo>
                    <a:pt x="1841271" y="155740"/>
                  </a:lnTo>
                  <a:lnTo>
                    <a:pt x="1835175" y="149644"/>
                  </a:lnTo>
                  <a:lnTo>
                    <a:pt x="1755838" y="149644"/>
                  </a:lnTo>
                  <a:lnTo>
                    <a:pt x="1755838" y="270230"/>
                  </a:lnTo>
                  <a:lnTo>
                    <a:pt x="1752790" y="277952"/>
                  </a:lnTo>
                  <a:lnTo>
                    <a:pt x="1749742" y="287096"/>
                  </a:lnTo>
                  <a:lnTo>
                    <a:pt x="1746694" y="293192"/>
                  </a:lnTo>
                  <a:lnTo>
                    <a:pt x="1740598" y="299288"/>
                  </a:lnTo>
                  <a:lnTo>
                    <a:pt x="1736026" y="305384"/>
                  </a:lnTo>
                  <a:lnTo>
                    <a:pt x="1699780" y="318808"/>
                  </a:lnTo>
                  <a:lnTo>
                    <a:pt x="1691830" y="319100"/>
                  </a:lnTo>
                  <a:lnTo>
                    <a:pt x="1677530" y="318185"/>
                  </a:lnTo>
                  <a:lnTo>
                    <a:pt x="1636725" y="293217"/>
                  </a:lnTo>
                  <a:lnTo>
                    <a:pt x="1627720" y="254990"/>
                  </a:lnTo>
                  <a:lnTo>
                    <a:pt x="1627771" y="248158"/>
                  </a:lnTo>
                  <a:lnTo>
                    <a:pt x="1642960" y="207657"/>
                  </a:lnTo>
                  <a:lnTo>
                    <a:pt x="1647532" y="201561"/>
                  </a:lnTo>
                  <a:lnTo>
                    <a:pt x="1690306" y="186321"/>
                  </a:lnTo>
                  <a:lnTo>
                    <a:pt x="1705432" y="187464"/>
                  </a:lnTo>
                  <a:lnTo>
                    <a:pt x="1746834" y="214376"/>
                  </a:lnTo>
                  <a:lnTo>
                    <a:pt x="1755749" y="251942"/>
                  </a:lnTo>
                  <a:lnTo>
                    <a:pt x="1755838" y="270230"/>
                  </a:lnTo>
                  <a:lnTo>
                    <a:pt x="1755838" y="149644"/>
                  </a:lnTo>
                  <a:lnTo>
                    <a:pt x="1740598" y="149644"/>
                  </a:lnTo>
                  <a:lnTo>
                    <a:pt x="1725358" y="146596"/>
                  </a:lnTo>
                  <a:lnTo>
                    <a:pt x="1717738" y="146596"/>
                  </a:lnTo>
                  <a:lnTo>
                    <a:pt x="1711756" y="145719"/>
                  </a:lnTo>
                  <a:lnTo>
                    <a:pt x="1705356" y="145262"/>
                  </a:lnTo>
                  <a:lnTo>
                    <a:pt x="1698663" y="145097"/>
                  </a:lnTo>
                  <a:lnTo>
                    <a:pt x="1691830" y="145072"/>
                  </a:lnTo>
                  <a:lnTo>
                    <a:pt x="1679244" y="145402"/>
                  </a:lnTo>
                  <a:lnTo>
                    <a:pt x="1633613" y="156667"/>
                  </a:lnTo>
                  <a:lnTo>
                    <a:pt x="1599590" y="181533"/>
                  </a:lnTo>
                  <a:lnTo>
                    <a:pt x="1579435" y="219760"/>
                  </a:lnTo>
                  <a:lnTo>
                    <a:pt x="1574292" y="254990"/>
                  </a:lnTo>
                  <a:lnTo>
                    <a:pt x="1574596" y="265887"/>
                  </a:lnTo>
                  <a:lnTo>
                    <a:pt x="1587068" y="308241"/>
                  </a:lnTo>
                  <a:lnTo>
                    <a:pt x="1597240" y="322148"/>
                  </a:lnTo>
                  <a:lnTo>
                    <a:pt x="1590852" y="328396"/>
                  </a:lnTo>
                  <a:lnTo>
                    <a:pt x="1568958" y="368350"/>
                  </a:lnTo>
                  <a:lnTo>
                    <a:pt x="1566672" y="387870"/>
                  </a:lnTo>
                  <a:lnTo>
                    <a:pt x="1567243" y="394931"/>
                  </a:lnTo>
                  <a:lnTo>
                    <a:pt x="1568958" y="402158"/>
                  </a:lnTo>
                  <a:lnTo>
                    <a:pt x="1571815" y="409079"/>
                  </a:lnTo>
                  <a:lnTo>
                    <a:pt x="1575816" y="415302"/>
                  </a:lnTo>
                  <a:lnTo>
                    <a:pt x="1579841" y="421627"/>
                  </a:lnTo>
                  <a:lnTo>
                    <a:pt x="1585163" y="427113"/>
                  </a:lnTo>
                  <a:lnTo>
                    <a:pt x="1591932" y="432015"/>
                  </a:lnTo>
                  <a:lnTo>
                    <a:pt x="1600288" y="436638"/>
                  </a:lnTo>
                  <a:lnTo>
                    <a:pt x="1589735" y="445096"/>
                  </a:lnTo>
                  <a:lnTo>
                    <a:pt x="1563624" y="477875"/>
                  </a:lnTo>
                  <a:lnTo>
                    <a:pt x="1559052" y="491591"/>
                  </a:lnTo>
                  <a:lnTo>
                    <a:pt x="1556004" y="499313"/>
                  </a:lnTo>
                  <a:lnTo>
                    <a:pt x="1559864" y="538530"/>
                  </a:lnTo>
                  <a:lnTo>
                    <a:pt x="1586484" y="572554"/>
                  </a:lnTo>
                  <a:lnTo>
                    <a:pt x="1629244" y="589318"/>
                  </a:lnTo>
                  <a:lnTo>
                    <a:pt x="1674291" y="595109"/>
                  </a:lnTo>
                  <a:lnTo>
                    <a:pt x="1691830" y="595414"/>
                  </a:lnTo>
                  <a:lnTo>
                    <a:pt x="1710664" y="594842"/>
                  </a:lnTo>
                  <a:lnTo>
                    <a:pt x="1758886" y="586270"/>
                  </a:lnTo>
                  <a:lnTo>
                    <a:pt x="1794967" y="571487"/>
                  </a:lnTo>
                  <a:lnTo>
                    <a:pt x="1826983" y="540207"/>
                  </a:lnTo>
                  <a:lnTo>
                    <a:pt x="1839201" y="501904"/>
                  </a:lnTo>
                  <a:lnTo>
                    <a:pt x="1839747" y="491591"/>
                  </a:lnTo>
                  <a:lnTo>
                    <a:pt x="1839417" y="481609"/>
                  </a:lnTo>
                  <a:lnTo>
                    <a:pt x="1823173" y="442391"/>
                  </a:lnTo>
                  <a:lnTo>
                    <a:pt x="1787613" y="418109"/>
                  </a:lnTo>
                  <a:lnTo>
                    <a:pt x="1784883" y="417258"/>
                  </a:lnTo>
                  <a:lnTo>
                    <a:pt x="1784883" y="494741"/>
                  </a:lnTo>
                  <a:lnTo>
                    <a:pt x="1784883" y="502361"/>
                  </a:lnTo>
                  <a:lnTo>
                    <a:pt x="1783270" y="509981"/>
                  </a:lnTo>
                  <a:lnTo>
                    <a:pt x="1780222" y="516077"/>
                  </a:lnTo>
                  <a:lnTo>
                    <a:pt x="1777174" y="523697"/>
                  </a:lnTo>
                  <a:lnTo>
                    <a:pt x="1745259" y="545541"/>
                  </a:lnTo>
                  <a:lnTo>
                    <a:pt x="1706905" y="552462"/>
                  </a:lnTo>
                  <a:lnTo>
                    <a:pt x="1694878" y="552742"/>
                  </a:lnTo>
                  <a:lnTo>
                    <a:pt x="1676273" y="551929"/>
                  </a:lnTo>
                  <a:lnTo>
                    <a:pt x="1632292" y="541985"/>
                  </a:lnTo>
                  <a:lnTo>
                    <a:pt x="1610956" y="508457"/>
                  </a:lnTo>
                  <a:lnTo>
                    <a:pt x="1610956" y="499313"/>
                  </a:lnTo>
                  <a:lnTo>
                    <a:pt x="1612480" y="494741"/>
                  </a:lnTo>
                  <a:lnTo>
                    <a:pt x="1612480" y="490067"/>
                  </a:lnTo>
                  <a:lnTo>
                    <a:pt x="1615528" y="485495"/>
                  </a:lnTo>
                  <a:lnTo>
                    <a:pt x="1617052" y="480923"/>
                  </a:lnTo>
                  <a:lnTo>
                    <a:pt x="1620100" y="476351"/>
                  </a:lnTo>
                  <a:lnTo>
                    <a:pt x="1624672" y="470255"/>
                  </a:lnTo>
                  <a:lnTo>
                    <a:pt x="1639912" y="455015"/>
                  </a:lnTo>
                  <a:lnTo>
                    <a:pt x="1646008" y="450443"/>
                  </a:lnTo>
                  <a:lnTo>
                    <a:pt x="1725358" y="451967"/>
                  </a:lnTo>
                  <a:lnTo>
                    <a:pt x="1768030" y="464159"/>
                  </a:lnTo>
                  <a:lnTo>
                    <a:pt x="1784883" y="494741"/>
                  </a:lnTo>
                  <a:lnTo>
                    <a:pt x="1784883" y="417258"/>
                  </a:lnTo>
                  <a:lnTo>
                    <a:pt x="1747189" y="409511"/>
                  </a:lnTo>
                  <a:lnTo>
                    <a:pt x="1736026" y="409206"/>
                  </a:lnTo>
                  <a:lnTo>
                    <a:pt x="1648091" y="404075"/>
                  </a:lnTo>
                  <a:lnTo>
                    <a:pt x="1617052" y="384721"/>
                  </a:lnTo>
                  <a:lnTo>
                    <a:pt x="1617052" y="371005"/>
                  </a:lnTo>
                  <a:lnTo>
                    <a:pt x="1620100" y="358813"/>
                  </a:lnTo>
                  <a:lnTo>
                    <a:pt x="1626196" y="349669"/>
                  </a:lnTo>
                  <a:lnTo>
                    <a:pt x="1630768" y="345097"/>
                  </a:lnTo>
                  <a:lnTo>
                    <a:pt x="1635899" y="349148"/>
                  </a:lnTo>
                  <a:lnTo>
                    <a:pt x="1642008" y="352336"/>
                  </a:lnTo>
                  <a:lnTo>
                    <a:pt x="1682661" y="361581"/>
                  </a:lnTo>
                  <a:lnTo>
                    <a:pt x="1691830" y="361861"/>
                  </a:lnTo>
                  <a:lnTo>
                    <a:pt x="1705025" y="361556"/>
                  </a:lnTo>
                  <a:lnTo>
                    <a:pt x="1750491" y="351193"/>
                  </a:lnTo>
                  <a:lnTo>
                    <a:pt x="1784680" y="326326"/>
                  </a:lnTo>
                  <a:lnTo>
                    <a:pt x="1805419" y="288671"/>
                  </a:lnTo>
                  <a:lnTo>
                    <a:pt x="1809267" y="251942"/>
                  </a:lnTo>
                  <a:lnTo>
                    <a:pt x="1808988" y="244817"/>
                  </a:lnTo>
                  <a:lnTo>
                    <a:pt x="1798599" y="207848"/>
                  </a:lnTo>
                  <a:lnTo>
                    <a:pt x="1787931" y="195465"/>
                  </a:lnTo>
                  <a:lnTo>
                    <a:pt x="1835175" y="195465"/>
                  </a:lnTo>
                  <a:lnTo>
                    <a:pt x="1838223" y="193941"/>
                  </a:lnTo>
                  <a:lnTo>
                    <a:pt x="1839747" y="189369"/>
                  </a:lnTo>
                  <a:lnTo>
                    <a:pt x="1842795" y="186321"/>
                  </a:lnTo>
                  <a:lnTo>
                    <a:pt x="1844319" y="180225"/>
                  </a:lnTo>
                  <a:lnTo>
                    <a:pt x="1844319" y="164884"/>
                  </a:lnTo>
                  <a:close/>
                </a:path>
                <a:path w="7283450" h="595630">
                  <a:moveTo>
                    <a:pt x="2370683" y="461111"/>
                  </a:moveTo>
                  <a:lnTo>
                    <a:pt x="2369147" y="458063"/>
                  </a:lnTo>
                  <a:lnTo>
                    <a:pt x="2369147" y="455015"/>
                  </a:lnTo>
                  <a:lnTo>
                    <a:pt x="2367623" y="451967"/>
                  </a:lnTo>
                  <a:lnTo>
                    <a:pt x="2323338" y="342049"/>
                  </a:lnTo>
                  <a:lnTo>
                    <a:pt x="2295906" y="288607"/>
                  </a:lnTo>
                  <a:lnTo>
                    <a:pt x="2289810" y="282511"/>
                  </a:lnTo>
                  <a:lnTo>
                    <a:pt x="2285238" y="276326"/>
                  </a:lnTo>
                  <a:lnTo>
                    <a:pt x="2266950" y="262610"/>
                  </a:lnTo>
                  <a:lnTo>
                    <a:pt x="2259330" y="259562"/>
                  </a:lnTo>
                  <a:lnTo>
                    <a:pt x="2269096" y="255866"/>
                  </a:lnTo>
                  <a:lnTo>
                    <a:pt x="2309241" y="232498"/>
                  </a:lnTo>
                  <a:lnTo>
                    <a:pt x="2334780" y="197548"/>
                  </a:lnTo>
                  <a:lnTo>
                    <a:pt x="2344153" y="159918"/>
                  </a:lnTo>
                  <a:lnTo>
                    <a:pt x="2344674" y="149644"/>
                  </a:lnTo>
                  <a:lnTo>
                    <a:pt x="2344128" y="138493"/>
                  </a:lnTo>
                  <a:lnTo>
                    <a:pt x="2333320" y="99301"/>
                  </a:lnTo>
                  <a:lnTo>
                    <a:pt x="2310739" y="68046"/>
                  </a:lnTo>
                  <a:lnTo>
                    <a:pt x="2282190" y="49136"/>
                  </a:lnTo>
                  <a:lnTo>
                    <a:pt x="2282190" y="155740"/>
                  </a:lnTo>
                  <a:lnTo>
                    <a:pt x="2281898" y="163499"/>
                  </a:lnTo>
                  <a:lnTo>
                    <a:pt x="2266264" y="203441"/>
                  </a:lnTo>
                  <a:lnTo>
                    <a:pt x="2233320" y="224510"/>
                  </a:lnTo>
                  <a:lnTo>
                    <a:pt x="2193696" y="229082"/>
                  </a:lnTo>
                  <a:lnTo>
                    <a:pt x="2137219" y="229082"/>
                  </a:lnTo>
                  <a:lnTo>
                    <a:pt x="2137219" y="82486"/>
                  </a:lnTo>
                  <a:lnTo>
                    <a:pt x="2213508" y="82486"/>
                  </a:lnTo>
                  <a:lnTo>
                    <a:pt x="2255659" y="96964"/>
                  </a:lnTo>
                  <a:lnTo>
                    <a:pt x="2279713" y="131914"/>
                  </a:lnTo>
                  <a:lnTo>
                    <a:pt x="2282190" y="155740"/>
                  </a:lnTo>
                  <a:lnTo>
                    <a:pt x="2282190" y="49136"/>
                  </a:lnTo>
                  <a:lnTo>
                    <a:pt x="2274900" y="46101"/>
                  </a:lnTo>
                  <a:lnTo>
                    <a:pt x="2264270" y="42392"/>
                  </a:lnTo>
                  <a:lnTo>
                    <a:pt x="2253056" y="39243"/>
                  </a:lnTo>
                  <a:lnTo>
                    <a:pt x="2240940" y="36677"/>
                  </a:lnTo>
                  <a:lnTo>
                    <a:pt x="2234844" y="36677"/>
                  </a:lnTo>
                  <a:lnTo>
                    <a:pt x="2227224" y="35153"/>
                  </a:lnTo>
                  <a:lnTo>
                    <a:pt x="2221128" y="35153"/>
                  </a:lnTo>
                  <a:lnTo>
                    <a:pt x="2215134" y="34277"/>
                  </a:lnTo>
                  <a:lnTo>
                    <a:pt x="2208555" y="33820"/>
                  </a:lnTo>
                  <a:lnTo>
                    <a:pt x="2201418" y="33655"/>
                  </a:lnTo>
                  <a:lnTo>
                    <a:pt x="2193696" y="33629"/>
                  </a:lnTo>
                  <a:lnTo>
                    <a:pt x="2094547" y="33629"/>
                  </a:lnTo>
                  <a:lnTo>
                    <a:pt x="2080831" y="42773"/>
                  </a:lnTo>
                  <a:lnTo>
                    <a:pt x="2077783" y="48869"/>
                  </a:lnTo>
                  <a:lnTo>
                    <a:pt x="2077783" y="465683"/>
                  </a:lnTo>
                  <a:lnTo>
                    <a:pt x="2082355" y="470255"/>
                  </a:lnTo>
                  <a:lnTo>
                    <a:pt x="2083879" y="470255"/>
                  </a:lnTo>
                  <a:lnTo>
                    <a:pt x="2086927" y="471779"/>
                  </a:lnTo>
                  <a:lnTo>
                    <a:pt x="2089975" y="471779"/>
                  </a:lnTo>
                  <a:lnTo>
                    <a:pt x="2093023" y="473303"/>
                  </a:lnTo>
                  <a:lnTo>
                    <a:pt x="2121979" y="473303"/>
                  </a:lnTo>
                  <a:lnTo>
                    <a:pt x="2125027" y="471779"/>
                  </a:lnTo>
                  <a:lnTo>
                    <a:pt x="2128075" y="471779"/>
                  </a:lnTo>
                  <a:lnTo>
                    <a:pt x="2129599" y="470255"/>
                  </a:lnTo>
                  <a:lnTo>
                    <a:pt x="2132647" y="470255"/>
                  </a:lnTo>
                  <a:lnTo>
                    <a:pt x="2135695" y="467207"/>
                  </a:lnTo>
                  <a:lnTo>
                    <a:pt x="2137219" y="464159"/>
                  </a:lnTo>
                  <a:lnTo>
                    <a:pt x="2137219" y="276326"/>
                  </a:lnTo>
                  <a:lnTo>
                    <a:pt x="2175408" y="276326"/>
                  </a:lnTo>
                  <a:lnTo>
                    <a:pt x="2216416" y="285991"/>
                  </a:lnTo>
                  <a:lnTo>
                    <a:pt x="2247925" y="317715"/>
                  </a:lnTo>
                  <a:lnTo>
                    <a:pt x="2251608" y="325183"/>
                  </a:lnTo>
                  <a:lnTo>
                    <a:pt x="2255977" y="332384"/>
                  </a:lnTo>
                  <a:lnTo>
                    <a:pt x="2259888" y="340131"/>
                  </a:lnTo>
                  <a:lnTo>
                    <a:pt x="2263495" y="348424"/>
                  </a:lnTo>
                  <a:lnTo>
                    <a:pt x="2266950" y="357289"/>
                  </a:lnTo>
                  <a:lnTo>
                    <a:pt x="2306574" y="459587"/>
                  </a:lnTo>
                  <a:lnTo>
                    <a:pt x="2309622" y="465683"/>
                  </a:lnTo>
                  <a:lnTo>
                    <a:pt x="2311146" y="467207"/>
                  </a:lnTo>
                  <a:lnTo>
                    <a:pt x="2311146" y="468731"/>
                  </a:lnTo>
                  <a:lnTo>
                    <a:pt x="2314194" y="470255"/>
                  </a:lnTo>
                  <a:lnTo>
                    <a:pt x="2315718" y="470255"/>
                  </a:lnTo>
                  <a:lnTo>
                    <a:pt x="2318766" y="471779"/>
                  </a:lnTo>
                  <a:lnTo>
                    <a:pt x="2320290" y="473303"/>
                  </a:lnTo>
                  <a:lnTo>
                    <a:pt x="2360003" y="473303"/>
                  </a:lnTo>
                  <a:lnTo>
                    <a:pt x="2363051" y="471779"/>
                  </a:lnTo>
                  <a:lnTo>
                    <a:pt x="2364575" y="471779"/>
                  </a:lnTo>
                  <a:lnTo>
                    <a:pt x="2367623" y="470255"/>
                  </a:lnTo>
                  <a:lnTo>
                    <a:pt x="2369147" y="468731"/>
                  </a:lnTo>
                  <a:lnTo>
                    <a:pt x="2369147" y="467207"/>
                  </a:lnTo>
                  <a:lnTo>
                    <a:pt x="2370683" y="464159"/>
                  </a:lnTo>
                  <a:lnTo>
                    <a:pt x="2370683" y="461111"/>
                  </a:lnTo>
                  <a:close/>
                </a:path>
                <a:path w="7283450" h="595630">
                  <a:moveTo>
                    <a:pt x="2694051" y="288607"/>
                  </a:moveTo>
                  <a:lnTo>
                    <a:pt x="2689555" y="245008"/>
                  </a:lnTo>
                  <a:lnTo>
                    <a:pt x="2675953" y="206895"/>
                  </a:lnTo>
                  <a:lnTo>
                    <a:pt x="2643746" y="168744"/>
                  </a:lnTo>
                  <a:lnTo>
                    <a:pt x="2637663" y="164871"/>
                  </a:lnTo>
                  <a:lnTo>
                    <a:pt x="2637663" y="280987"/>
                  </a:lnTo>
                  <a:lnTo>
                    <a:pt x="2472880" y="280987"/>
                  </a:lnTo>
                  <a:lnTo>
                    <a:pt x="2482456" y="237223"/>
                  </a:lnTo>
                  <a:lnTo>
                    <a:pt x="2506980" y="204216"/>
                  </a:lnTo>
                  <a:lnTo>
                    <a:pt x="2547023" y="188175"/>
                  </a:lnTo>
                  <a:lnTo>
                    <a:pt x="2556802" y="187833"/>
                  </a:lnTo>
                  <a:lnTo>
                    <a:pt x="2575966" y="189293"/>
                  </a:lnTo>
                  <a:lnTo>
                    <a:pt x="2617762" y="212217"/>
                  </a:lnTo>
                  <a:lnTo>
                    <a:pt x="2636482" y="260362"/>
                  </a:lnTo>
                  <a:lnTo>
                    <a:pt x="2637663" y="280987"/>
                  </a:lnTo>
                  <a:lnTo>
                    <a:pt x="2637663" y="164871"/>
                  </a:lnTo>
                  <a:lnTo>
                    <a:pt x="2593187" y="146786"/>
                  </a:lnTo>
                  <a:lnTo>
                    <a:pt x="2559850" y="143548"/>
                  </a:lnTo>
                  <a:lnTo>
                    <a:pt x="2543187" y="144386"/>
                  </a:lnTo>
                  <a:lnTo>
                    <a:pt x="2498788" y="155740"/>
                  </a:lnTo>
                  <a:lnTo>
                    <a:pt x="2462784" y="178752"/>
                  </a:lnTo>
                  <a:lnTo>
                    <a:pt x="2436215" y="213182"/>
                  </a:lnTo>
                  <a:lnTo>
                    <a:pt x="2419134" y="258483"/>
                  </a:lnTo>
                  <a:lnTo>
                    <a:pt x="2413355" y="312991"/>
                  </a:lnTo>
                  <a:lnTo>
                    <a:pt x="2413939" y="333032"/>
                  </a:lnTo>
                  <a:lnTo>
                    <a:pt x="2424023" y="384721"/>
                  </a:lnTo>
                  <a:lnTo>
                    <a:pt x="2443556" y="425754"/>
                  </a:lnTo>
                  <a:lnTo>
                    <a:pt x="2474404" y="454812"/>
                  </a:lnTo>
                  <a:lnTo>
                    <a:pt x="2514854" y="472084"/>
                  </a:lnTo>
                  <a:lnTo>
                    <a:pt x="2565946" y="477875"/>
                  </a:lnTo>
                  <a:lnTo>
                    <a:pt x="2576233" y="477608"/>
                  </a:lnTo>
                  <a:lnTo>
                    <a:pt x="2615971" y="473417"/>
                  </a:lnTo>
                  <a:lnTo>
                    <a:pt x="2640711" y="467207"/>
                  </a:lnTo>
                  <a:lnTo>
                    <a:pt x="2649855" y="465683"/>
                  </a:lnTo>
                  <a:lnTo>
                    <a:pt x="2657475" y="462635"/>
                  </a:lnTo>
                  <a:lnTo>
                    <a:pt x="2669667" y="456539"/>
                  </a:lnTo>
                  <a:lnTo>
                    <a:pt x="2674239" y="455015"/>
                  </a:lnTo>
                  <a:lnTo>
                    <a:pt x="2674239" y="453491"/>
                  </a:lnTo>
                  <a:lnTo>
                    <a:pt x="2677287" y="450443"/>
                  </a:lnTo>
                  <a:lnTo>
                    <a:pt x="2677287" y="448919"/>
                  </a:lnTo>
                  <a:lnTo>
                    <a:pt x="2678811" y="448919"/>
                  </a:lnTo>
                  <a:lnTo>
                    <a:pt x="2678811" y="447395"/>
                  </a:lnTo>
                  <a:lnTo>
                    <a:pt x="2680335" y="444347"/>
                  </a:lnTo>
                  <a:lnTo>
                    <a:pt x="2680335" y="433578"/>
                  </a:lnTo>
                  <a:lnTo>
                    <a:pt x="2680335" y="418338"/>
                  </a:lnTo>
                  <a:lnTo>
                    <a:pt x="2678811" y="416814"/>
                  </a:lnTo>
                  <a:lnTo>
                    <a:pt x="2678811" y="412242"/>
                  </a:lnTo>
                  <a:lnTo>
                    <a:pt x="2677287" y="412242"/>
                  </a:lnTo>
                  <a:lnTo>
                    <a:pt x="2675763" y="410718"/>
                  </a:lnTo>
                  <a:lnTo>
                    <a:pt x="2665095" y="410718"/>
                  </a:lnTo>
                  <a:lnTo>
                    <a:pt x="2658999" y="413766"/>
                  </a:lnTo>
                  <a:lnTo>
                    <a:pt x="2654427" y="415290"/>
                  </a:lnTo>
                  <a:lnTo>
                    <a:pt x="2618092" y="427609"/>
                  </a:lnTo>
                  <a:lnTo>
                    <a:pt x="2610142" y="429006"/>
                  </a:lnTo>
                  <a:lnTo>
                    <a:pt x="2601607" y="431012"/>
                  </a:lnTo>
                  <a:lnTo>
                    <a:pt x="2592235" y="432435"/>
                  </a:lnTo>
                  <a:lnTo>
                    <a:pt x="2582278" y="433298"/>
                  </a:lnTo>
                  <a:lnTo>
                    <a:pt x="2572042" y="433578"/>
                  </a:lnTo>
                  <a:lnTo>
                    <a:pt x="2558846" y="433006"/>
                  </a:lnTo>
                  <a:lnTo>
                    <a:pt x="2515857" y="420458"/>
                  </a:lnTo>
                  <a:lnTo>
                    <a:pt x="2484120" y="386676"/>
                  </a:lnTo>
                  <a:lnTo>
                    <a:pt x="2474023" y="346227"/>
                  </a:lnTo>
                  <a:lnTo>
                    <a:pt x="2472880" y="322135"/>
                  </a:lnTo>
                  <a:lnTo>
                    <a:pt x="2677287" y="322135"/>
                  </a:lnTo>
                  <a:lnTo>
                    <a:pt x="2681859" y="320611"/>
                  </a:lnTo>
                  <a:lnTo>
                    <a:pt x="2686431" y="316039"/>
                  </a:lnTo>
                  <a:lnTo>
                    <a:pt x="2691003" y="312991"/>
                  </a:lnTo>
                  <a:lnTo>
                    <a:pt x="2694051" y="306895"/>
                  </a:lnTo>
                  <a:lnTo>
                    <a:pt x="2694051" y="288607"/>
                  </a:lnTo>
                  <a:close/>
                </a:path>
                <a:path w="7283450" h="595630">
                  <a:moveTo>
                    <a:pt x="3032760" y="164884"/>
                  </a:moveTo>
                  <a:lnTo>
                    <a:pt x="3031236" y="158788"/>
                  </a:lnTo>
                  <a:lnTo>
                    <a:pt x="3028188" y="152692"/>
                  </a:lnTo>
                  <a:lnTo>
                    <a:pt x="3025140" y="149644"/>
                  </a:lnTo>
                  <a:lnTo>
                    <a:pt x="2945803" y="149644"/>
                  </a:lnTo>
                  <a:lnTo>
                    <a:pt x="2945803" y="261086"/>
                  </a:lnTo>
                  <a:lnTo>
                    <a:pt x="2944279" y="270230"/>
                  </a:lnTo>
                  <a:lnTo>
                    <a:pt x="2941231" y="277952"/>
                  </a:lnTo>
                  <a:lnTo>
                    <a:pt x="2939707" y="287096"/>
                  </a:lnTo>
                  <a:lnTo>
                    <a:pt x="2930563" y="299288"/>
                  </a:lnTo>
                  <a:lnTo>
                    <a:pt x="2896552" y="317957"/>
                  </a:lnTo>
                  <a:lnTo>
                    <a:pt x="2881693" y="319100"/>
                  </a:lnTo>
                  <a:lnTo>
                    <a:pt x="2866783" y="318185"/>
                  </a:lnTo>
                  <a:lnTo>
                    <a:pt x="2825750" y="293217"/>
                  </a:lnTo>
                  <a:lnTo>
                    <a:pt x="2816072" y="254990"/>
                  </a:lnTo>
                  <a:lnTo>
                    <a:pt x="2816352" y="248158"/>
                  </a:lnTo>
                  <a:lnTo>
                    <a:pt x="2817215" y="241465"/>
                  </a:lnTo>
                  <a:lnTo>
                    <a:pt x="2818638" y="235064"/>
                  </a:lnTo>
                  <a:lnTo>
                    <a:pt x="2820644" y="229082"/>
                  </a:lnTo>
                  <a:lnTo>
                    <a:pt x="2822168" y="221373"/>
                  </a:lnTo>
                  <a:lnTo>
                    <a:pt x="2851213" y="192417"/>
                  </a:lnTo>
                  <a:lnTo>
                    <a:pt x="2880169" y="186321"/>
                  </a:lnTo>
                  <a:lnTo>
                    <a:pt x="2895079" y="187464"/>
                  </a:lnTo>
                  <a:lnTo>
                    <a:pt x="2936151" y="214376"/>
                  </a:lnTo>
                  <a:lnTo>
                    <a:pt x="2945688" y="251942"/>
                  </a:lnTo>
                  <a:lnTo>
                    <a:pt x="2945803" y="261086"/>
                  </a:lnTo>
                  <a:lnTo>
                    <a:pt x="2945803" y="149644"/>
                  </a:lnTo>
                  <a:lnTo>
                    <a:pt x="2929039" y="149644"/>
                  </a:lnTo>
                  <a:lnTo>
                    <a:pt x="2922943" y="148120"/>
                  </a:lnTo>
                  <a:lnTo>
                    <a:pt x="2915221" y="146596"/>
                  </a:lnTo>
                  <a:lnTo>
                    <a:pt x="2907601" y="146596"/>
                  </a:lnTo>
                  <a:lnTo>
                    <a:pt x="2900984" y="145719"/>
                  </a:lnTo>
                  <a:lnTo>
                    <a:pt x="2894647" y="145262"/>
                  </a:lnTo>
                  <a:lnTo>
                    <a:pt x="2888310" y="145097"/>
                  </a:lnTo>
                  <a:lnTo>
                    <a:pt x="2881693" y="145072"/>
                  </a:lnTo>
                  <a:lnTo>
                    <a:pt x="2868523" y="145402"/>
                  </a:lnTo>
                  <a:lnTo>
                    <a:pt x="2823514" y="156667"/>
                  </a:lnTo>
                  <a:lnTo>
                    <a:pt x="2788805" y="181533"/>
                  </a:lnTo>
                  <a:lnTo>
                    <a:pt x="2767876" y="219760"/>
                  </a:lnTo>
                  <a:lnTo>
                    <a:pt x="2762732" y="254990"/>
                  </a:lnTo>
                  <a:lnTo>
                    <a:pt x="2763253" y="265887"/>
                  </a:lnTo>
                  <a:lnTo>
                    <a:pt x="2776524" y="308051"/>
                  </a:lnTo>
                  <a:lnTo>
                    <a:pt x="2785592" y="322148"/>
                  </a:lnTo>
                  <a:lnTo>
                    <a:pt x="2779890" y="328396"/>
                  </a:lnTo>
                  <a:lnTo>
                    <a:pt x="2758732" y="368350"/>
                  </a:lnTo>
                  <a:lnTo>
                    <a:pt x="2756636" y="387870"/>
                  </a:lnTo>
                  <a:lnTo>
                    <a:pt x="2757182" y="394931"/>
                  </a:lnTo>
                  <a:lnTo>
                    <a:pt x="2781185" y="432015"/>
                  </a:lnTo>
                  <a:lnTo>
                    <a:pt x="2788640" y="436638"/>
                  </a:lnTo>
                  <a:lnTo>
                    <a:pt x="2781020" y="442823"/>
                  </a:lnTo>
                  <a:lnTo>
                    <a:pt x="2774924" y="447395"/>
                  </a:lnTo>
                  <a:lnTo>
                    <a:pt x="2770378" y="453440"/>
                  </a:lnTo>
                  <a:lnTo>
                    <a:pt x="2764256" y="459587"/>
                  </a:lnTo>
                  <a:lnTo>
                    <a:pt x="2759684" y="465683"/>
                  </a:lnTo>
                  <a:lnTo>
                    <a:pt x="2756636" y="471779"/>
                  </a:lnTo>
                  <a:lnTo>
                    <a:pt x="2752064" y="477875"/>
                  </a:lnTo>
                  <a:lnTo>
                    <a:pt x="2749016" y="485495"/>
                  </a:lnTo>
                  <a:lnTo>
                    <a:pt x="2747492" y="491591"/>
                  </a:lnTo>
                  <a:lnTo>
                    <a:pt x="2745968" y="499313"/>
                  </a:lnTo>
                  <a:lnTo>
                    <a:pt x="2744444" y="505409"/>
                  </a:lnTo>
                  <a:lnTo>
                    <a:pt x="2744444" y="513029"/>
                  </a:lnTo>
                  <a:lnTo>
                    <a:pt x="2744990" y="521906"/>
                  </a:lnTo>
                  <a:lnTo>
                    <a:pt x="2762542" y="560158"/>
                  </a:lnTo>
                  <a:lnTo>
                    <a:pt x="2794927" y="581507"/>
                  </a:lnTo>
                  <a:lnTo>
                    <a:pt x="2832570" y="592201"/>
                  </a:lnTo>
                  <a:lnTo>
                    <a:pt x="2881693" y="595414"/>
                  </a:lnTo>
                  <a:lnTo>
                    <a:pt x="2900311" y="594842"/>
                  </a:lnTo>
                  <a:lnTo>
                    <a:pt x="2961348" y="582295"/>
                  </a:lnTo>
                  <a:lnTo>
                    <a:pt x="3002915" y="556895"/>
                  </a:lnTo>
                  <a:lnTo>
                    <a:pt x="3024568" y="521906"/>
                  </a:lnTo>
                  <a:lnTo>
                    <a:pt x="3029712" y="491591"/>
                  </a:lnTo>
                  <a:lnTo>
                    <a:pt x="3029166" y="481609"/>
                  </a:lnTo>
                  <a:lnTo>
                    <a:pt x="3027616" y="472351"/>
                  </a:lnTo>
                  <a:lnTo>
                    <a:pt x="3025216" y="463943"/>
                  </a:lnTo>
                  <a:lnTo>
                    <a:pt x="3022092" y="456539"/>
                  </a:lnTo>
                  <a:lnTo>
                    <a:pt x="3018320" y="450443"/>
                  </a:lnTo>
                  <a:lnTo>
                    <a:pt x="3017456" y="449046"/>
                  </a:lnTo>
                  <a:lnTo>
                    <a:pt x="2985046" y="421779"/>
                  </a:lnTo>
                  <a:lnTo>
                    <a:pt x="2973235" y="417195"/>
                  </a:lnTo>
                  <a:lnTo>
                    <a:pt x="2973235" y="494741"/>
                  </a:lnTo>
                  <a:lnTo>
                    <a:pt x="2973235" y="502361"/>
                  </a:lnTo>
                  <a:lnTo>
                    <a:pt x="2971711" y="509981"/>
                  </a:lnTo>
                  <a:lnTo>
                    <a:pt x="2968663" y="516077"/>
                  </a:lnTo>
                  <a:lnTo>
                    <a:pt x="2965615" y="523697"/>
                  </a:lnTo>
                  <a:lnTo>
                    <a:pt x="2961043" y="529793"/>
                  </a:lnTo>
                  <a:lnTo>
                    <a:pt x="2953423" y="534365"/>
                  </a:lnTo>
                  <a:lnTo>
                    <a:pt x="2948279" y="538645"/>
                  </a:lnTo>
                  <a:lnTo>
                    <a:pt x="2907614" y="551599"/>
                  </a:lnTo>
                  <a:lnTo>
                    <a:pt x="2884741" y="552742"/>
                  </a:lnTo>
                  <a:lnTo>
                    <a:pt x="2865551" y="551929"/>
                  </a:lnTo>
                  <a:lnTo>
                    <a:pt x="2822168" y="541985"/>
                  </a:lnTo>
                  <a:lnTo>
                    <a:pt x="2799308" y="508457"/>
                  </a:lnTo>
                  <a:lnTo>
                    <a:pt x="2799308" y="503885"/>
                  </a:lnTo>
                  <a:lnTo>
                    <a:pt x="2800832" y="499313"/>
                  </a:lnTo>
                  <a:lnTo>
                    <a:pt x="2800832" y="494741"/>
                  </a:lnTo>
                  <a:lnTo>
                    <a:pt x="2802356" y="490067"/>
                  </a:lnTo>
                  <a:lnTo>
                    <a:pt x="2803880" y="485495"/>
                  </a:lnTo>
                  <a:lnTo>
                    <a:pt x="2809976" y="476351"/>
                  </a:lnTo>
                  <a:lnTo>
                    <a:pt x="2813024" y="470255"/>
                  </a:lnTo>
                  <a:lnTo>
                    <a:pt x="2822168" y="461111"/>
                  </a:lnTo>
                  <a:lnTo>
                    <a:pt x="2828353" y="455015"/>
                  </a:lnTo>
                  <a:lnTo>
                    <a:pt x="2835973" y="450443"/>
                  </a:lnTo>
                  <a:lnTo>
                    <a:pt x="2913697" y="451967"/>
                  </a:lnTo>
                  <a:lnTo>
                    <a:pt x="2957995" y="464159"/>
                  </a:lnTo>
                  <a:lnTo>
                    <a:pt x="2973235" y="494741"/>
                  </a:lnTo>
                  <a:lnTo>
                    <a:pt x="2973235" y="417195"/>
                  </a:lnTo>
                  <a:lnTo>
                    <a:pt x="2957703" y="412419"/>
                  </a:lnTo>
                  <a:lnTo>
                    <a:pt x="2947708" y="410540"/>
                  </a:lnTo>
                  <a:lnTo>
                    <a:pt x="2937129" y="409511"/>
                  </a:lnTo>
                  <a:lnTo>
                    <a:pt x="2925991" y="409206"/>
                  </a:lnTo>
                  <a:lnTo>
                    <a:pt x="2837815" y="404075"/>
                  </a:lnTo>
                  <a:lnTo>
                    <a:pt x="2805404" y="384721"/>
                  </a:lnTo>
                  <a:lnTo>
                    <a:pt x="2805404" y="371005"/>
                  </a:lnTo>
                  <a:lnTo>
                    <a:pt x="2806928" y="364909"/>
                  </a:lnTo>
                  <a:lnTo>
                    <a:pt x="2809976" y="358813"/>
                  </a:lnTo>
                  <a:lnTo>
                    <a:pt x="2816072" y="349669"/>
                  </a:lnTo>
                  <a:lnTo>
                    <a:pt x="2820644" y="345097"/>
                  </a:lnTo>
                  <a:lnTo>
                    <a:pt x="2825572" y="349148"/>
                  </a:lnTo>
                  <a:lnTo>
                    <a:pt x="2831198" y="352336"/>
                  </a:lnTo>
                  <a:lnTo>
                    <a:pt x="2872549" y="361581"/>
                  </a:lnTo>
                  <a:lnTo>
                    <a:pt x="2881693" y="361861"/>
                  </a:lnTo>
                  <a:lnTo>
                    <a:pt x="2894215" y="361556"/>
                  </a:lnTo>
                  <a:lnTo>
                    <a:pt x="2939808" y="351193"/>
                  </a:lnTo>
                  <a:lnTo>
                    <a:pt x="2951683" y="345097"/>
                  </a:lnTo>
                  <a:lnTo>
                    <a:pt x="2958820" y="340766"/>
                  </a:lnTo>
                  <a:lnTo>
                    <a:pt x="2985782" y="309041"/>
                  </a:lnTo>
                  <a:lnTo>
                    <a:pt x="2998571" y="265125"/>
                  </a:lnTo>
                  <a:lnTo>
                    <a:pt x="2999143" y="251942"/>
                  </a:lnTo>
                  <a:lnTo>
                    <a:pt x="2998851" y="244817"/>
                  </a:lnTo>
                  <a:lnTo>
                    <a:pt x="2987903" y="207848"/>
                  </a:lnTo>
                  <a:lnTo>
                    <a:pt x="2977807" y="195465"/>
                  </a:lnTo>
                  <a:lnTo>
                    <a:pt x="3025140" y="195465"/>
                  </a:lnTo>
                  <a:lnTo>
                    <a:pt x="3028188" y="193941"/>
                  </a:lnTo>
                  <a:lnTo>
                    <a:pt x="3029712" y="189369"/>
                  </a:lnTo>
                  <a:lnTo>
                    <a:pt x="3031236" y="186321"/>
                  </a:lnTo>
                  <a:lnTo>
                    <a:pt x="3032760" y="180225"/>
                  </a:lnTo>
                  <a:lnTo>
                    <a:pt x="3032760" y="164884"/>
                  </a:lnTo>
                  <a:close/>
                </a:path>
                <a:path w="7283450" h="595630">
                  <a:moveTo>
                    <a:pt x="3282886" y="163360"/>
                  </a:moveTo>
                  <a:lnTo>
                    <a:pt x="3281362" y="161836"/>
                  </a:lnTo>
                  <a:lnTo>
                    <a:pt x="3281362" y="157264"/>
                  </a:lnTo>
                  <a:lnTo>
                    <a:pt x="3279838" y="155740"/>
                  </a:lnTo>
                  <a:lnTo>
                    <a:pt x="3279838" y="154216"/>
                  </a:lnTo>
                  <a:lnTo>
                    <a:pt x="3276790" y="151168"/>
                  </a:lnTo>
                  <a:lnTo>
                    <a:pt x="3273742" y="149644"/>
                  </a:lnTo>
                  <a:lnTo>
                    <a:pt x="3270694" y="149644"/>
                  </a:lnTo>
                  <a:lnTo>
                    <a:pt x="3264598" y="146596"/>
                  </a:lnTo>
                  <a:lnTo>
                    <a:pt x="3260026" y="146596"/>
                  </a:lnTo>
                  <a:lnTo>
                    <a:pt x="3255454" y="145072"/>
                  </a:lnTo>
                  <a:lnTo>
                    <a:pt x="3252406" y="145072"/>
                  </a:lnTo>
                  <a:lnTo>
                    <a:pt x="3247834" y="143548"/>
                  </a:lnTo>
                  <a:lnTo>
                    <a:pt x="3231070" y="143548"/>
                  </a:lnTo>
                  <a:lnTo>
                    <a:pt x="3194164" y="159461"/>
                  </a:lnTo>
                  <a:lnTo>
                    <a:pt x="3179153" y="174117"/>
                  </a:lnTo>
                  <a:lnTo>
                    <a:pt x="3173425" y="180149"/>
                  </a:lnTo>
                  <a:lnTo>
                    <a:pt x="3167532" y="186880"/>
                  </a:lnTo>
                  <a:lnTo>
                    <a:pt x="3161373" y="194487"/>
                  </a:lnTo>
                  <a:lnTo>
                    <a:pt x="3154769" y="203073"/>
                  </a:lnTo>
                  <a:lnTo>
                    <a:pt x="3154769" y="155740"/>
                  </a:lnTo>
                  <a:lnTo>
                    <a:pt x="3153245" y="154216"/>
                  </a:lnTo>
                  <a:lnTo>
                    <a:pt x="3153245" y="152692"/>
                  </a:lnTo>
                  <a:lnTo>
                    <a:pt x="3151721" y="152692"/>
                  </a:lnTo>
                  <a:lnTo>
                    <a:pt x="3148673" y="149644"/>
                  </a:lnTo>
                  <a:lnTo>
                    <a:pt x="3142577" y="149644"/>
                  </a:lnTo>
                  <a:lnTo>
                    <a:pt x="3139529" y="148120"/>
                  </a:lnTo>
                  <a:lnTo>
                    <a:pt x="3121241" y="148120"/>
                  </a:lnTo>
                  <a:lnTo>
                    <a:pt x="3118193" y="149644"/>
                  </a:lnTo>
                  <a:lnTo>
                    <a:pt x="3112097" y="149644"/>
                  </a:lnTo>
                  <a:lnTo>
                    <a:pt x="3110573" y="151168"/>
                  </a:lnTo>
                  <a:lnTo>
                    <a:pt x="3107525" y="152692"/>
                  </a:lnTo>
                  <a:lnTo>
                    <a:pt x="3105912" y="152692"/>
                  </a:lnTo>
                  <a:lnTo>
                    <a:pt x="3105912" y="154216"/>
                  </a:lnTo>
                  <a:lnTo>
                    <a:pt x="3104388" y="155740"/>
                  </a:lnTo>
                  <a:lnTo>
                    <a:pt x="3104388" y="465683"/>
                  </a:lnTo>
                  <a:lnTo>
                    <a:pt x="3105912" y="467207"/>
                  </a:lnTo>
                  <a:lnTo>
                    <a:pt x="3105912" y="468731"/>
                  </a:lnTo>
                  <a:lnTo>
                    <a:pt x="3107525" y="468731"/>
                  </a:lnTo>
                  <a:lnTo>
                    <a:pt x="3110573" y="471779"/>
                  </a:lnTo>
                  <a:lnTo>
                    <a:pt x="3112097" y="471779"/>
                  </a:lnTo>
                  <a:lnTo>
                    <a:pt x="3115145" y="473303"/>
                  </a:lnTo>
                  <a:lnTo>
                    <a:pt x="3150197" y="473303"/>
                  </a:lnTo>
                  <a:lnTo>
                    <a:pt x="3153245" y="471779"/>
                  </a:lnTo>
                  <a:lnTo>
                    <a:pt x="3154769" y="471779"/>
                  </a:lnTo>
                  <a:lnTo>
                    <a:pt x="3157817" y="468731"/>
                  </a:lnTo>
                  <a:lnTo>
                    <a:pt x="3159341" y="468731"/>
                  </a:lnTo>
                  <a:lnTo>
                    <a:pt x="3160865" y="467207"/>
                  </a:lnTo>
                  <a:lnTo>
                    <a:pt x="3160865" y="262610"/>
                  </a:lnTo>
                  <a:lnTo>
                    <a:pt x="3166567" y="253771"/>
                  </a:lnTo>
                  <a:lnTo>
                    <a:pt x="3172104" y="245656"/>
                  </a:lnTo>
                  <a:lnTo>
                    <a:pt x="3177375" y="238391"/>
                  </a:lnTo>
                  <a:lnTo>
                    <a:pt x="3182201" y="232130"/>
                  </a:lnTo>
                  <a:lnTo>
                    <a:pt x="3186773" y="225742"/>
                  </a:lnTo>
                  <a:lnTo>
                    <a:pt x="3191345" y="220230"/>
                  </a:lnTo>
                  <a:lnTo>
                    <a:pt x="3195917" y="215315"/>
                  </a:lnTo>
                  <a:lnTo>
                    <a:pt x="3200489" y="210693"/>
                  </a:lnTo>
                  <a:lnTo>
                    <a:pt x="3206686" y="206121"/>
                  </a:lnTo>
                  <a:lnTo>
                    <a:pt x="3210750" y="203073"/>
                  </a:lnTo>
                  <a:lnTo>
                    <a:pt x="3212782" y="201549"/>
                  </a:lnTo>
                  <a:lnTo>
                    <a:pt x="3217354" y="200025"/>
                  </a:lnTo>
                  <a:lnTo>
                    <a:pt x="3223450" y="196977"/>
                  </a:lnTo>
                  <a:lnTo>
                    <a:pt x="3243262" y="196977"/>
                  </a:lnTo>
                  <a:lnTo>
                    <a:pt x="3247834" y="198501"/>
                  </a:lnTo>
                  <a:lnTo>
                    <a:pt x="3252406" y="198501"/>
                  </a:lnTo>
                  <a:lnTo>
                    <a:pt x="3255454" y="200025"/>
                  </a:lnTo>
                  <a:lnTo>
                    <a:pt x="3258502" y="200025"/>
                  </a:lnTo>
                  <a:lnTo>
                    <a:pt x="3264598" y="203073"/>
                  </a:lnTo>
                  <a:lnTo>
                    <a:pt x="3267646" y="203073"/>
                  </a:lnTo>
                  <a:lnTo>
                    <a:pt x="3270694" y="204597"/>
                  </a:lnTo>
                  <a:lnTo>
                    <a:pt x="3276790" y="204597"/>
                  </a:lnTo>
                  <a:lnTo>
                    <a:pt x="3278314" y="203073"/>
                  </a:lnTo>
                  <a:lnTo>
                    <a:pt x="3279838" y="203073"/>
                  </a:lnTo>
                  <a:lnTo>
                    <a:pt x="3279838" y="201549"/>
                  </a:lnTo>
                  <a:lnTo>
                    <a:pt x="3281362" y="200025"/>
                  </a:lnTo>
                  <a:lnTo>
                    <a:pt x="3281362" y="196977"/>
                  </a:lnTo>
                  <a:lnTo>
                    <a:pt x="3281362" y="195453"/>
                  </a:lnTo>
                  <a:lnTo>
                    <a:pt x="3282886" y="190881"/>
                  </a:lnTo>
                  <a:lnTo>
                    <a:pt x="3282886" y="163360"/>
                  </a:lnTo>
                  <a:close/>
                </a:path>
                <a:path w="7283450" h="595630">
                  <a:moveTo>
                    <a:pt x="3597211" y="288607"/>
                  </a:moveTo>
                  <a:lnTo>
                    <a:pt x="3592715" y="245008"/>
                  </a:lnTo>
                  <a:lnTo>
                    <a:pt x="3579634" y="206895"/>
                  </a:lnTo>
                  <a:lnTo>
                    <a:pt x="3566312" y="187833"/>
                  </a:lnTo>
                  <a:lnTo>
                    <a:pt x="3565118" y="186309"/>
                  </a:lnTo>
                  <a:lnTo>
                    <a:pt x="3556546" y="176822"/>
                  </a:lnTo>
                  <a:lnTo>
                    <a:pt x="3546830" y="168744"/>
                  </a:lnTo>
                  <a:lnTo>
                    <a:pt x="3540734" y="164846"/>
                  </a:lnTo>
                  <a:lnTo>
                    <a:pt x="3540734" y="280987"/>
                  </a:lnTo>
                  <a:lnTo>
                    <a:pt x="3375952" y="280987"/>
                  </a:lnTo>
                  <a:lnTo>
                    <a:pt x="3385528" y="237223"/>
                  </a:lnTo>
                  <a:lnTo>
                    <a:pt x="3410140" y="204216"/>
                  </a:lnTo>
                  <a:lnTo>
                    <a:pt x="3451390" y="188175"/>
                  </a:lnTo>
                  <a:lnTo>
                    <a:pt x="3461385" y="187833"/>
                  </a:lnTo>
                  <a:lnTo>
                    <a:pt x="3479723" y="189293"/>
                  </a:lnTo>
                  <a:lnTo>
                    <a:pt x="3520922" y="212217"/>
                  </a:lnTo>
                  <a:lnTo>
                    <a:pt x="3540201" y="260362"/>
                  </a:lnTo>
                  <a:lnTo>
                    <a:pt x="3540734" y="280987"/>
                  </a:lnTo>
                  <a:lnTo>
                    <a:pt x="3540734" y="164846"/>
                  </a:lnTo>
                  <a:lnTo>
                    <a:pt x="3496335" y="146786"/>
                  </a:lnTo>
                  <a:lnTo>
                    <a:pt x="3462909" y="143548"/>
                  </a:lnTo>
                  <a:lnTo>
                    <a:pt x="3446310" y="144386"/>
                  </a:lnTo>
                  <a:lnTo>
                    <a:pt x="3401949" y="155740"/>
                  </a:lnTo>
                  <a:lnTo>
                    <a:pt x="3366706" y="178752"/>
                  </a:lnTo>
                  <a:lnTo>
                    <a:pt x="3339376" y="213182"/>
                  </a:lnTo>
                  <a:lnTo>
                    <a:pt x="3322942" y="258483"/>
                  </a:lnTo>
                  <a:lnTo>
                    <a:pt x="3316516" y="312991"/>
                  </a:lnTo>
                  <a:lnTo>
                    <a:pt x="3317316" y="333032"/>
                  </a:lnTo>
                  <a:lnTo>
                    <a:pt x="3327184" y="384721"/>
                  </a:lnTo>
                  <a:lnTo>
                    <a:pt x="3346678" y="425754"/>
                  </a:lnTo>
                  <a:lnTo>
                    <a:pt x="3377476" y="454812"/>
                  </a:lnTo>
                  <a:lnTo>
                    <a:pt x="3418001" y="472084"/>
                  </a:lnTo>
                  <a:lnTo>
                    <a:pt x="3469005" y="477875"/>
                  </a:lnTo>
                  <a:lnTo>
                    <a:pt x="3479952" y="477608"/>
                  </a:lnTo>
                  <a:lnTo>
                    <a:pt x="3519347" y="473417"/>
                  </a:lnTo>
                  <a:lnTo>
                    <a:pt x="3543782" y="467207"/>
                  </a:lnTo>
                  <a:lnTo>
                    <a:pt x="3552926" y="465683"/>
                  </a:lnTo>
                  <a:lnTo>
                    <a:pt x="3560546" y="462635"/>
                  </a:lnTo>
                  <a:lnTo>
                    <a:pt x="3572738" y="456539"/>
                  </a:lnTo>
                  <a:lnTo>
                    <a:pt x="3577310" y="455015"/>
                  </a:lnTo>
                  <a:lnTo>
                    <a:pt x="3578834" y="453491"/>
                  </a:lnTo>
                  <a:lnTo>
                    <a:pt x="3578834" y="451967"/>
                  </a:lnTo>
                  <a:lnTo>
                    <a:pt x="3580447" y="450443"/>
                  </a:lnTo>
                  <a:lnTo>
                    <a:pt x="3581971" y="448919"/>
                  </a:lnTo>
                  <a:lnTo>
                    <a:pt x="3581971" y="447395"/>
                  </a:lnTo>
                  <a:lnTo>
                    <a:pt x="3583495" y="444347"/>
                  </a:lnTo>
                  <a:lnTo>
                    <a:pt x="3583495" y="433578"/>
                  </a:lnTo>
                  <a:lnTo>
                    <a:pt x="3583495" y="416814"/>
                  </a:lnTo>
                  <a:lnTo>
                    <a:pt x="3581971" y="415290"/>
                  </a:lnTo>
                  <a:lnTo>
                    <a:pt x="3581971" y="412242"/>
                  </a:lnTo>
                  <a:lnTo>
                    <a:pt x="3580447" y="412242"/>
                  </a:lnTo>
                  <a:lnTo>
                    <a:pt x="3578834" y="410718"/>
                  </a:lnTo>
                  <a:lnTo>
                    <a:pt x="3568166" y="410718"/>
                  </a:lnTo>
                  <a:lnTo>
                    <a:pt x="3563594" y="413766"/>
                  </a:lnTo>
                  <a:lnTo>
                    <a:pt x="3557498" y="415290"/>
                  </a:lnTo>
                  <a:lnTo>
                    <a:pt x="3551402" y="418338"/>
                  </a:lnTo>
                  <a:lnTo>
                    <a:pt x="3542258" y="421386"/>
                  </a:lnTo>
                  <a:lnTo>
                    <a:pt x="3536010" y="423659"/>
                  </a:lnTo>
                  <a:lnTo>
                    <a:pt x="3528999" y="425754"/>
                  </a:lnTo>
                  <a:lnTo>
                    <a:pt x="3521252" y="427609"/>
                  </a:lnTo>
                  <a:lnTo>
                    <a:pt x="3513302" y="429006"/>
                  </a:lnTo>
                  <a:lnTo>
                    <a:pt x="3504768" y="431012"/>
                  </a:lnTo>
                  <a:lnTo>
                    <a:pt x="3495383" y="432435"/>
                  </a:lnTo>
                  <a:lnTo>
                    <a:pt x="3485400" y="433298"/>
                  </a:lnTo>
                  <a:lnTo>
                    <a:pt x="3475101" y="433578"/>
                  </a:lnTo>
                  <a:lnTo>
                    <a:pt x="3461956" y="433006"/>
                  </a:lnTo>
                  <a:lnTo>
                    <a:pt x="3419665" y="420458"/>
                  </a:lnTo>
                  <a:lnTo>
                    <a:pt x="3387191" y="386676"/>
                  </a:lnTo>
                  <a:lnTo>
                    <a:pt x="3377095" y="346227"/>
                  </a:lnTo>
                  <a:lnTo>
                    <a:pt x="3375952" y="322135"/>
                  </a:lnTo>
                  <a:lnTo>
                    <a:pt x="3580447" y="322135"/>
                  </a:lnTo>
                  <a:lnTo>
                    <a:pt x="3586543" y="320611"/>
                  </a:lnTo>
                  <a:lnTo>
                    <a:pt x="3594163" y="312991"/>
                  </a:lnTo>
                  <a:lnTo>
                    <a:pt x="3597211" y="306895"/>
                  </a:lnTo>
                  <a:lnTo>
                    <a:pt x="3597211" y="288607"/>
                  </a:lnTo>
                  <a:close/>
                </a:path>
                <a:path w="7283450" h="595630">
                  <a:moveTo>
                    <a:pt x="3873347" y="380149"/>
                  </a:moveTo>
                  <a:lnTo>
                    <a:pt x="3863530" y="340004"/>
                  </a:lnTo>
                  <a:lnTo>
                    <a:pt x="3831132" y="309067"/>
                  </a:lnTo>
                  <a:lnTo>
                    <a:pt x="3802621" y="295084"/>
                  </a:lnTo>
                  <a:lnTo>
                    <a:pt x="3795522" y="291655"/>
                  </a:lnTo>
                  <a:lnTo>
                    <a:pt x="3788664" y="289140"/>
                  </a:lnTo>
                  <a:lnTo>
                    <a:pt x="3774948" y="283514"/>
                  </a:lnTo>
                  <a:lnTo>
                    <a:pt x="3761282" y="278434"/>
                  </a:lnTo>
                  <a:lnTo>
                    <a:pt x="3754755" y="275424"/>
                  </a:lnTo>
                  <a:lnTo>
                    <a:pt x="3748798" y="272122"/>
                  </a:lnTo>
                  <a:lnTo>
                    <a:pt x="3743706" y="268706"/>
                  </a:lnTo>
                  <a:lnTo>
                    <a:pt x="3735997" y="264134"/>
                  </a:lnTo>
                  <a:lnTo>
                    <a:pt x="3729901" y="259562"/>
                  </a:lnTo>
                  <a:lnTo>
                    <a:pt x="3720757" y="247370"/>
                  </a:lnTo>
                  <a:lnTo>
                    <a:pt x="3719233" y="239750"/>
                  </a:lnTo>
                  <a:lnTo>
                    <a:pt x="3719233" y="218313"/>
                  </a:lnTo>
                  <a:lnTo>
                    <a:pt x="3722281" y="213741"/>
                  </a:lnTo>
                  <a:lnTo>
                    <a:pt x="3723805" y="207645"/>
                  </a:lnTo>
                  <a:lnTo>
                    <a:pt x="3728377" y="203073"/>
                  </a:lnTo>
                  <a:lnTo>
                    <a:pt x="3732949" y="200025"/>
                  </a:lnTo>
                  <a:lnTo>
                    <a:pt x="3737521" y="195453"/>
                  </a:lnTo>
                  <a:lnTo>
                    <a:pt x="3743706" y="192405"/>
                  </a:lnTo>
                  <a:lnTo>
                    <a:pt x="3749802" y="190881"/>
                  </a:lnTo>
                  <a:lnTo>
                    <a:pt x="3755783" y="188887"/>
                  </a:lnTo>
                  <a:lnTo>
                    <a:pt x="3762184" y="187452"/>
                  </a:lnTo>
                  <a:lnTo>
                    <a:pt x="3768877" y="186601"/>
                  </a:lnTo>
                  <a:lnTo>
                    <a:pt x="3775710" y="186309"/>
                  </a:lnTo>
                  <a:lnTo>
                    <a:pt x="3783431" y="186601"/>
                  </a:lnTo>
                  <a:lnTo>
                    <a:pt x="3790569" y="187452"/>
                  </a:lnTo>
                  <a:lnTo>
                    <a:pt x="3797147" y="188887"/>
                  </a:lnTo>
                  <a:lnTo>
                    <a:pt x="3812286" y="193929"/>
                  </a:lnTo>
                  <a:lnTo>
                    <a:pt x="3818382" y="195453"/>
                  </a:lnTo>
                  <a:lnTo>
                    <a:pt x="3839819" y="206121"/>
                  </a:lnTo>
                  <a:lnTo>
                    <a:pt x="3844391" y="209169"/>
                  </a:lnTo>
                  <a:lnTo>
                    <a:pt x="3847439" y="210693"/>
                  </a:lnTo>
                  <a:lnTo>
                    <a:pt x="3850487" y="210693"/>
                  </a:lnTo>
                  <a:lnTo>
                    <a:pt x="3853535" y="207645"/>
                  </a:lnTo>
                  <a:lnTo>
                    <a:pt x="3855059" y="207645"/>
                  </a:lnTo>
                  <a:lnTo>
                    <a:pt x="3855059" y="204597"/>
                  </a:lnTo>
                  <a:lnTo>
                    <a:pt x="3856583" y="203073"/>
                  </a:lnTo>
                  <a:lnTo>
                    <a:pt x="3856583" y="198501"/>
                  </a:lnTo>
                  <a:lnTo>
                    <a:pt x="3858107" y="195453"/>
                  </a:lnTo>
                  <a:lnTo>
                    <a:pt x="3858107" y="186309"/>
                  </a:lnTo>
                  <a:lnTo>
                    <a:pt x="3858107" y="181737"/>
                  </a:lnTo>
                  <a:lnTo>
                    <a:pt x="3856583" y="178689"/>
                  </a:lnTo>
                  <a:lnTo>
                    <a:pt x="3856583" y="172593"/>
                  </a:lnTo>
                  <a:lnTo>
                    <a:pt x="3855059" y="171069"/>
                  </a:lnTo>
                  <a:lnTo>
                    <a:pt x="3855059" y="167932"/>
                  </a:lnTo>
                  <a:lnTo>
                    <a:pt x="3852011" y="164884"/>
                  </a:lnTo>
                  <a:lnTo>
                    <a:pt x="3848963" y="163360"/>
                  </a:lnTo>
                  <a:lnTo>
                    <a:pt x="3847439" y="161836"/>
                  </a:lnTo>
                  <a:lnTo>
                    <a:pt x="3844391" y="160312"/>
                  </a:lnTo>
                  <a:lnTo>
                    <a:pt x="3839819" y="157264"/>
                  </a:lnTo>
                  <a:lnTo>
                    <a:pt x="3833723" y="155740"/>
                  </a:lnTo>
                  <a:lnTo>
                    <a:pt x="3829050" y="152692"/>
                  </a:lnTo>
                  <a:lnTo>
                    <a:pt x="3822954" y="151168"/>
                  </a:lnTo>
                  <a:lnTo>
                    <a:pt x="3815334" y="148120"/>
                  </a:lnTo>
                  <a:lnTo>
                    <a:pt x="3809238" y="146596"/>
                  </a:lnTo>
                  <a:lnTo>
                    <a:pt x="3800094" y="145072"/>
                  </a:lnTo>
                  <a:lnTo>
                    <a:pt x="3792474" y="145072"/>
                  </a:lnTo>
                  <a:lnTo>
                    <a:pt x="3784854" y="143548"/>
                  </a:lnTo>
                  <a:lnTo>
                    <a:pt x="3775710" y="143548"/>
                  </a:lnTo>
                  <a:lnTo>
                    <a:pt x="3762514" y="144094"/>
                  </a:lnTo>
                  <a:lnTo>
                    <a:pt x="3717112" y="155117"/>
                  </a:lnTo>
                  <a:lnTo>
                    <a:pt x="3680942" y="184404"/>
                  </a:lnTo>
                  <a:lnTo>
                    <a:pt x="3666198" y="225361"/>
                  </a:lnTo>
                  <a:lnTo>
                    <a:pt x="3665893" y="233654"/>
                  </a:lnTo>
                  <a:lnTo>
                    <a:pt x="3666198" y="243636"/>
                  </a:lnTo>
                  <a:lnTo>
                    <a:pt x="3679799" y="282892"/>
                  </a:lnTo>
                  <a:lnTo>
                    <a:pt x="3713137" y="311467"/>
                  </a:lnTo>
                  <a:lnTo>
                    <a:pt x="3735032" y="321754"/>
                  </a:lnTo>
                  <a:lnTo>
                    <a:pt x="3742182" y="325183"/>
                  </a:lnTo>
                  <a:lnTo>
                    <a:pt x="3749040" y="327723"/>
                  </a:lnTo>
                  <a:lnTo>
                    <a:pt x="3762756" y="333413"/>
                  </a:lnTo>
                  <a:lnTo>
                    <a:pt x="3769614" y="335953"/>
                  </a:lnTo>
                  <a:lnTo>
                    <a:pt x="3807714" y="357289"/>
                  </a:lnTo>
                  <a:lnTo>
                    <a:pt x="3810762" y="363385"/>
                  </a:lnTo>
                  <a:lnTo>
                    <a:pt x="3815334" y="369481"/>
                  </a:lnTo>
                  <a:lnTo>
                    <a:pt x="3818382" y="377101"/>
                  </a:lnTo>
                  <a:lnTo>
                    <a:pt x="3818382" y="393954"/>
                  </a:lnTo>
                  <a:lnTo>
                    <a:pt x="3816858" y="400050"/>
                  </a:lnTo>
                  <a:lnTo>
                    <a:pt x="3810762" y="412242"/>
                  </a:lnTo>
                  <a:lnTo>
                    <a:pt x="3806190" y="418338"/>
                  </a:lnTo>
                  <a:lnTo>
                    <a:pt x="3800094" y="421386"/>
                  </a:lnTo>
                  <a:lnTo>
                    <a:pt x="3793998" y="425958"/>
                  </a:lnTo>
                  <a:lnTo>
                    <a:pt x="3754374" y="433578"/>
                  </a:lnTo>
                  <a:lnTo>
                    <a:pt x="3745471" y="433298"/>
                  </a:lnTo>
                  <a:lnTo>
                    <a:pt x="3707993" y="424243"/>
                  </a:lnTo>
                  <a:lnTo>
                    <a:pt x="3696373" y="418338"/>
                  </a:lnTo>
                  <a:lnTo>
                    <a:pt x="3688753" y="415290"/>
                  </a:lnTo>
                  <a:lnTo>
                    <a:pt x="3682657" y="412242"/>
                  </a:lnTo>
                  <a:lnTo>
                    <a:pt x="3673513" y="406146"/>
                  </a:lnTo>
                  <a:lnTo>
                    <a:pt x="3668941" y="404622"/>
                  </a:lnTo>
                  <a:lnTo>
                    <a:pt x="3664369" y="404622"/>
                  </a:lnTo>
                  <a:lnTo>
                    <a:pt x="3662845" y="406146"/>
                  </a:lnTo>
                  <a:lnTo>
                    <a:pt x="3661321" y="406146"/>
                  </a:lnTo>
                  <a:lnTo>
                    <a:pt x="3661321" y="407670"/>
                  </a:lnTo>
                  <a:lnTo>
                    <a:pt x="3659797" y="409194"/>
                  </a:lnTo>
                  <a:lnTo>
                    <a:pt x="3659797" y="412242"/>
                  </a:lnTo>
                  <a:lnTo>
                    <a:pt x="3658273" y="413766"/>
                  </a:lnTo>
                  <a:lnTo>
                    <a:pt x="3658273" y="439775"/>
                  </a:lnTo>
                  <a:lnTo>
                    <a:pt x="3661321" y="448919"/>
                  </a:lnTo>
                  <a:lnTo>
                    <a:pt x="3662845" y="451967"/>
                  </a:lnTo>
                  <a:lnTo>
                    <a:pt x="3667417" y="456539"/>
                  </a:lnTo>
                  <a:lnTo>
                    <a:pt x="3671989" y="458063"/>
                  </a:lnTo>
                  <a:lnTo>
                    <a:pt x="3676561" y="461111"/>
                  </a:lnTo>
                  <a:lnTo>
                    <a:pt x="3688753" y="467207"/>
                  </a:lnTo>
                  <a:lnTo>
                    <a:pt x="3696373" y="468731"/>
                  </a:lnTo>
                  <a:lnTo>
                    <a:pt x="3702342" y="470776"/>
                  </a:lnTo>
                  <a:lnTo>
                    <a:pt x="3708755" y="472541"/>
                  </a:lnTo>
                  <a:lnTo>
                    <a:pt x="3715435" y="474306"/>
                  </a:lnTo>
                  <a:lnTo>
                    <a:pt x="3722281" y="476351"/>
                  </a:lnTo>
                  <a:lnTo>
                    <a:pt x="3730294" y="477227"/>
                  </a:lnTo>
                  <a:lnTo>
                    <a:pt x="3738321" y="477685"/>
                  </a:lnTo>
                  <a:lnTo>
                    <a:pt x="3746360" y="477850"/>
                  </a:lnTo>
                  <a:lnTo>
                    <a:pt x="3754374" y="477875"/>
                  </a:lnTo>
                  <a:lnTo>
                    <a:pt x="3766896" y="477570"/>
                  </a:lnTo>
                  <a:lnTo>
                    <a:pt x="3812502" y="468058"/>
                  </a:lnTo>
                  <a:lnTo>
                    <a:pt x="3847261" y="446328"/>
                  </a:lnTo>
                  <a:lnTo>
                    <a:pt x="3857079" y="433578"/>
                  </a:lnTo>
                  <a:lnTo>
                    <a:pt x="3859314" y="430263"/>
                  </a:lnTo>
                  <a:lnTo>
                    <a:pt x="3864127" y="421513"/>
                  </a:lnTo>
                  <a:lnTo>
                    <a:pt x="3868204" y="412610"/>
                  </a:lnTo>
                  <a:lnTo>
                    <a:pt x="3871061" y="402526"/>
                  </a:lnTo>
                  <a:lnTo>
                    <a:pt x="3872776" y="391566"/>
                  </a:lnTo>
                  <a:lnTo>
                    <a:pt x="3873347" y="380149"/>
                  </a:lnTo>
                  <a:close/>
                </a:path>
                <a:path w="7283450" h="595630">
                  <a:moveTo>
                    <a:pt x="4143273" y="380149"/>
                  </a:moveTo>
                  <a:lnTo>
                    <a:pt x="4133392" y="340004"/>
                  </a:lnTo>
                  <a:lnTo>
                    <a:pt x="4101249" y="309067"/>
                  </a:lnTo>
                  <a:lnTo>
                    <a:pt x="4066984" y="291655"/>
                  </a:lnTo>
                  <a:lnTo>
                    <a:pt x="4059237" y="289140"/>
                  </a:lnTo>
                  <a:lnTo>
                    <a:pt x="4051922" y="286321"/>
                  </a:lnTo>
                  <a:lnTo>
                    <a:pt x="4044873" y="283514"/>
                  </a:lnTo>
                  <a:lnTo>
                    <a:pt x="4037927" y="280987"/>
                  </a:lnTo>
                  <a:lnTo>
                    <a:pt x="4031335" y="278434"/>
                  </a:lnTo>
                  <a:lnTo>
                    <a:pt x="3990683" y="247370"/>
                  </a:lnTo>
                  <a:lnTo>
                    <a:pt x="3989159" y="239750"/>
                  </a:lnTo>
                  <a:lnTo>
                    <a:pt x="3989159" y="224510"/>
                  </a:lnTo>
                  <a:lnTo>
                    <a:pt x="4002875" y="200025"/>
                  </a:lnTo>
                  <a:lnTo>
                    <a:pt x="4007447" y="195453"/>
                  </a:lnTo>
                  <a:lnTo>
                    <a:pt x="4013543" y="192405"/>
                  </a:lnTo>
                  <a:lnTo>
                    <a:pt x="4021163" y="190881"/>
                  </a:lnTo>
                  <a:lnTo>
                    <a:pt x="4028783" y="187833"/>
                  </a:lnTo>
                  <a:lnTo>
                    <a:pt x="4036403" y="186309"/>
                  </a:lnTo>
                  <a:lnTo>
                    <a:pt x="4045648" y="186309"/>
                  </a:lnTo>
                  <a:lnTo>
                    <a:pt x="4082224" y="193929"/>
                  </a:lnTo>
                  <a:lnTo>
                    <a:pt x="4089844" y="195453"/>
                  </a:lnTo>
                  <a:lnTo>
                    <a:pt x="4102036" y="201549"/>
                  </a:lnTo>
                  <a:lnTo>
                    <a:pt x="4106608" y="204597"/>
                  </a:lnTo>
                  <a:lnTo>
                    <a:pt x="4111180" y="206121"/>
                  </a:lnTo>
                  <a:lnTo>
                    <a:pt x="4114228" y="209169"/>
                  </a:lnTo>
                  <a:lnTo>
                    <a:pt x="4117276" y="210693"/>
                  </a:lnTo>
                  <a:lnTo>
                    <a:pt x="4120324" y="210693"/>
                  </a:lnTo>
                  <a:lnTo>
                    <a:pt x="4121848" y="209169"/>
                  </a:lnTo>
                  <a:lnTo>
                    <a:pt x="4123372" y="209169"/>
                  </a:lnTo>
                  <a:lnTo>
                    <a:pt x="4124896" y="207645"/>
                  </a:lnTo>
                  <a:lnTo>
                    <a:pt x="4126420" y="204597"/>
                  </a:lnTo>
                  <a:lnTo>
                    <a:pt x="4126420" y="203073"/>
                  </a:lnTo>
                  <a:lnTo>
                    <a:pt x="4127944" y="201549"/>
                  </a:lnTo>
                  <a:lnTo>
                    <a:pt x="4127944" y="186309"/>
                  </a:lnTo>
                  <a:lnTo>
                    <a:pt x="4127944" y="177165"/>
                  </a:lnTo>
                  <a:lnTo>
                    <a:pt x="4126420" y="174117"/>
                  </a:lnTo>
                  <a:lnTo>
                    <a:pt x="4126420" y="171069"/>
                  </a:lnTo>
                  <a:lnTo>
                    <a:pt x="4124896" y="169456"/>
                  </a:lnTo>
                  <a:lnTo>
                    <a:pt x="4124896" y="167932"/>
                  </a:lnTo>
                  <a:lnTo>
                    <a:pt x="4120324" y="163360"/>
                  </a:lnTo>
                  <a:lnTo>
                    <a:pt x="4114228" y="160312"/>
                  </a:lnTo>
                  <a:lnTo>
                    <a:pt x="4109656" y="157264"/>
                  </a:lnTo>
                  <a:lnTo>
                    <a:pt x="4105084" y="155740"/>
                  </a:lnTo>
                  <a:lnTo>
                    <a:pt x="4098988" y="152692"/>
                  </a:lnTo>
                  <a:lnTo>
                    <a:pt x="4092892" y="151168"/>
                  </a:lnTo>
                  <a:lnTo>
                    <a:pt x="4086796" y="148120"/>
                  </a:lnTo>
                  <a:lnTo>
                    <a:pt x="4071556" y="145072"/>
                  </a:lnTo>
                  <a:lnTo>
                    <a:pt x="4062412" y="145072"/>
                  </a:lnTo>
                  <a:lnTo>
                    <a:pt x="4054792" y="143548"/>
                  </a:lnTo>
                  <a:lnTo>
                    <a:pt x="4047172" y="143548"/>
                  </a:lnTo>
                  <a:lnTo>
                    <a:pt x="4033710" y="144094"/>
                  </a:lnTo>
                  <a:lnTo>
                    <a:pt x="3988333" y="155117"/>
                  </a:lnTo>
                  <a:lnTo>
                    <a:pt x="3956926" y="177317"/>
                  </a:lnTo>
                  <a:lnTo>
                    <a:pt x="3937254" y="216801"/>
                  </a:lnTo>
                  <a:lnTo>
                    <a:pt x="3935730" y="233654"/>
                  </a:lnTo>
                  <a:lnTo>
                    <a:pt x="3936034" y="243636"/>
                  </a:lnTo>
                  <a:lnTo>
                    <a:pt x="3949877" y="282892"/>
                  </a:lnTo>
                  <a:lnTo>
                    <a:pt x="3984587" y="311467"/>
                  </a:lnTo>
                  <a:lnTo>
                    <a:pt x="4019740" y="327723"/>
                  </a:lnTo>
                  <a:lnTo>
                    <a:pt x="4026878" y="330568"/>
                  </a:lnTo>
                  <a:lnTo>
                    <a:pt x="4039451" y="335953"/>
                  </a:lnTo>
                  <a:lnTo>
                    <a:pt x="4046321" y="338505"/>
                  </a:lnTo>
                  <a:lnTo>
                    <a:pt x="4052874" y="341477"/>
                  </a:lnTo>
                  <a:lnTo>
                    <a:pt x="4058843" y="344741"/>
                  </a:lnTo>
                  <a:lnTo>
                    <a:pt x="4063936" y="348145"/>
                  </a:lnTo>
                  <a:lnTo>
                    <a:pt x="4071556" y="352717"/>
                  </a:lnTo>
                  <a:lnTo>
                    <a:pt x="4077652" y="357289"/>
                  </a:lnTo>
                  <a:lnTo>
                    <a:pt x="4086796" y="369481"/>
                  </a:lnTo>
                  <a:lnTo>
                    <a:pt x="4088320" y="377101"/>
                  </a:lnTo>
                  <a:lnTo>
                    <a:pt x="4088320" y="393954"/>
                  </a:lnTo>
                  <a:lnTo>
                    <a:pt x="4086796" y="400050"/>
                  </a:lnTo>
                  <a:lnTo>
                    <a:pt x="4080700" y="412242"/>
                  </a:lnTo>
                  <a:lnTo>
                    <a:pt x="4076128" y="418338"/>
                  </a:lnTo>
                  <a:lnTo>
                    <a:pt x="4071556" y="421386"/>
                  </a:lnTo>
                  <a:lnTo>
                    <a:pt x="4065460" y="425958"/>
                  </a:lnTo>
                  <a:lnTo>
                    <a:pt x="4025735" y="433578"/>
                  </a:lnTo>
                  <a:lnTo>
                    <a:pt x="4016006" y="433298"/>
                  </a:lnTo>
                  <a:lnTo>
                    <a:pt x="3978110" y="424243"/>
                  </a:lnTo>
                  <a:lnTo>
                    <a:pt x="3966299" y="418338"/>
                  </a:lnTo>
                  <a:lnTo>
                    <a:pt x="3954107" y="412242"/>
                  </a:lnTo>
                  <a:lnTo>
                    <a:pt x="3949446" y="409194"/>
                  </a:lnTo>
                  <a:lnTo>
                    <a:pt x="3940302" y="404622"/>
                  </a:lnTo>
                  <a:lnTo>
                    <a:pt x="3934206" y="404622"/>
                  </a:lnTo>
                  <a:lnTo>
                    <a:pt x="3934206" y="406146"/>
                  </a:lnTo>
                  <a:lnTo>
                    <a:pt x="3932682" y="406146"/>
                  </a:lnTo>
                  <a:lnTo>
                    <a:pt x="3931158" y="407670"/>
                  </a:lnTo>
                  <a:lnTo>
                    <a:pt x="3931158" y="409194"/>
                  </a:lnTo>
                  <a:lnTo>
                    <a:pt x="3929634" y="412242"/>
                  </a:lnTo>
                  <a:lnTo>
                    <a:pt x="3929634" y="416814"/>
                  </a:lnTo>
                  <a:lnTo>
                    <a:pt x="3928110" y="419862"/>
                  </a:lnTo>
                  <a:lnTo>
                    <a:pt x="3928110" y="435102"/>
                  </a:lnTo>
                  <a:lnTo>
                    <a:pt x="3929634" y="439775"/>
                  </a:lnTo>
                  <a:lnTo>
                    <a:pt x="3929634" y="444347"/>
                  </a:lnTo>
                  <a:lnTo>
                    <a:pt x="3931158" y="448919"/>
                  </a:lnTo>
                  <a:lnTo>
                    <a:pt x="3932682" y="451967"/>
                  </a:lnTo>
                  <a:lnTo>
                    <a:pt x="3935730" y="453491"/>
                  </a:lnTo>
                  <a:lnTo>
                    <a:pt x="3937254" y="456539"/>
                  </a:lnTo>
                  <a:lnTo>
                    <a:pt x="3941826" y="458063"/>
                  </a:lnTo>
                  <a:lnTo>
                    <a:pt x="3947922" y="461111"/>
                  </a:lnTo>
                  <a:lnTo>
                    <a:pt x="3952583" y="464159"/>
                  </a:lnTo>
                  <a:lnTo>
                    <a:pt x="3958679" y="467207"/>
                  </a:lnTo>
                  <a:lnTo>
                    <a:pt x="3967823" y="468731"/>
                  </a:lnTo>
                  <a:lnTo>
                    <a:pt x="3973588" y="470776"/>
                  </a:lnTo>
                  <a:lnTo>
                    <a:pt x="3979634" y="472541"/>
                  </a:lnTo>
                  <a:lnTo>
                    <a:pt x="4024211" y="477875"/>
                  </a:lnTo>
                  <a:lnTo>
                    <a:pt x="4037419" y="477570"/>
                  </a:lnTo>
                  <a:lnTo>
                    <a:pt x="4083316" y="468058"/>
                  </a:lnTo>
                  <a:lnTo>
                    <a:pt x="4118635" y="446328"/>
                  </a:lnTo>
                  <a:lnTo>
                    <a:pt x="4128452" y="433578"/>
                  </a:lnTo>
                  <a:lnTo>
                    <a:pt x="4130687" y="430263"/>
                  </a:lnTo>
                  <a:lnTo>
                    <a:pt x="4135564" y="421386"/>
                  </a:lnTo>
                  <a:lnTo>
                    <a:pt x="4138739" y="412610"/>
                  </a:lnTo>
                  <a:lnTo>
                    <a:pt x="4141178" y="402526"/>
                  </a:lnTo>
                  <a:lnTo>
                    <a:pt x="4142727" y="391566"/>
                  </a:lnTo>
                  <a:lnTo>
                    <a:pt x="4143273" y="380149"/>
                  </a:lnTo>
                  <a:close/>
                </a:path>
                <a:path w="7283450" h="595630">
                  <a:moveTo>
                    <a:pt x="4279100" y="155740"/>
                  </a:moveTo>
                  <a:lnTo>
                    <a:pt x="4276052" y="152692"/>
                  </a:lnTo>
                  <a:lnTo>
                    <a:pt x="4273004" y="151168"/>
                  </a:lnTo>
                  <a:lnTo>
                    <a:pt x="4271480" y="149644"/>
                  </a:lnTo>
                  <a:lnTo>
                    <a:pt x="4265384" y="149644"/>
                  </a:lnTo>
                  <a:lnTo>
                    <a:pt x="4260812" y="148120"/>
                  </a:lnTo>
                  <a:lnTo>
                    <a:pt x="4240911" y="148120"/>
                  </a:lnTo>
                  <a:lnTo>
                    <a:pt x="4237863" y="149644"/>
                  </a:lnTo>
                  <a:lnTo>
                    <a:pt x="4230243" y="149644"/>
                  </a:lnTo>
                  <a:lnTo>
                    <a:pt x="4227195" y="152692"/>
                  </a:lnTo>
                  <a:lnTo>
                    <a:pt x="4225671" y="152692"/>
                  </a:lnTo>
                  <a:lnTo>
                    <a:pt x="4224147" y="154216"/>
                  </a:lnTo>
                  <a:lnTo>
                    <a:pt x="4224147" y="155740"/>
                  </a:lnTo>
                  <a:lnTo>
                    <a:pt x="4222623" y="157264"/>
                  </a:lnTo>
                  <a:lnTo>
                    <a:pt x="4222623" y="465683"/>
                  </a:lnTo>
                  <a:lnTo>
                    <a:pt x="4224147" y="467207"/>
                  </a:lnTo>
                  <a:lnTo>
                    <a:pt x="4224147" y="468731"/>
                  </a:lnTo>
                  <a:lnTo>
                    <a:pt x="4225671" y="468731"/>
                  </a:lnTo>
                  <a:lnTo>
                    <a:pt x="4228719" y="471779"/>
                  </a:lnTo>
                  <a:lnTo>
                    <a:pt x="4231767" y="471779"/>
                  </a:lnTo>
                  <a:lnTo>
                    <a:pt x="4233291" y="473303"/>
                  </a:lnTo>
                  <a:lnTo>
                    <a:pt x="4268432" y="473303"/>
                  </a:lnTo>
                  <a:lnTo>
                    <a:pt x="4271480" y="471779"/>
                  </a:lnTo>
                  <a:lnTo>
                    <a:pt x="4273004" y="471779"/>
                  </a:lnTo>
                  <a:lnTo>
                    <a:pt x="4276052" y="470255"/>
                  </a:lnTo>
                  <a:lnTo>
                    <a:pt x="4279100" y="467207"/>
                  </a:lnTo>
                  <a:lnTo>
                    <a:pt x="4279100" y="155740"/>
                  </a:lnTo>
                  <a:close/>
                </a:path>
                <a:path w="7283450" h="595630">
                  <a:moveTo>
                    <a:pt x="4285196" y="56489"/>
                  </a:moveTo>
                  <a:lnTo>
                    <a:pt x="4260227" y="23291"/>
                  </a:lnTo>
                  <a:lnTo>
                    <a:pt x="4251668" y="22961"/>
                  </a:lnTo>
                  <a:lnTo>
                    <a:pt x="4242193" y="23507"/>
                  </a:lnTo>
                  <a:lnTo>
                    <a:pt x="4216527" y="56489"/>
                  </a:lnTo>
                  <a:lnTo>
                    <a:pt x="4217073" y="65735"/>
                  </a:lnTo>
                  <a:lnTo>
                    <a:pt x="4250144" y="90106"/>
                  </a:lnTo>
                  <a:lnTo>
                    <a:pt x="4259580" y="89560"/>
                  </a:lnTo>
                  <a:lnTo>
                    <a:pt x="4285196" y="56489"/>
                  </a:lnTo>
                  <a:close/>
                </a:path>
                <a:path w="7283450" h="595630">
                  <a:moveTo>
                    <a:pt x="4665065" y="308419"/>
                  </a:moveTo>
                  <a:lnTo>
                    <a:pt x="4659922" y="255193"/>
                  </a:lnTo>
                  <a:lnTo>
                    <a:pt x="4644491" y="210896"/>
                  </a:lnTo>
                  <a:lnTo>
                    <a:pt x="4630890" y="190881"/>
                  </a:lnTo>
                  <a:lnTo>
                    <a:pt x="4628489" y="187833"/>
                  </a:lnTo>
                  <a:lnTo>
                    <a:pt x="4618685" y="177228"/>
                  </a:lnTo>
                  <a:lnTo>
                    <a:pt x="4607636" y="168173"/>
                  </a:lnTo>
                  <a:lnTo>
                    <a:pt x="4606976" y="167779"/>
                  </a:lnTo>
                  <a:lnTo>
                    <a:pt x="4606976" y="308419"/>
                  </a:lnTo>
                  <a:lnTo>
                    <a:pt x="4606976" y="314515"/>
                  </a:lnTo>
                  <a:lnTo>
                    <a:pt x="4600994" y="360172"/>
                  </a:lnTo>
                  <a:lnTo>
                    <a:pt x="4584192" y="398526"/>
                  </a:lnTo>
                  <a:lnTo>
                    <a:pt x="4545787" y="426681"/>
                  </a:lnTo>
                  <a:lnTo>
                    <a:pt x="4512475" y="430530"/>
                  </a:lnTo>
                  <a:lnTo>
                    <a:pt x="4499559" y="429958"/>
                  </a:lnTo>
                  <a:lnTo>
                    <a:pt x="4459681" y="416267"/>
                  </a:lnTo>
                  <a:lnTo>
                    <a:pt x="4434776" y="386905"/>
                  </a:lnTo>
                  <a:lnTo>
                    <a:pt x="4421987" y="345821"/>
                  </a:lnTo>
                  <a:lnTo>
                    <a:pt x="4419447" y="308419"/>
                  </a:lnTo>
                  <a:lnTo>
                    <a:pt x="4419714" y="297408"/>
                  </a:lnTo>
                  <a:lnTo>
                    <a:pt x="4420743" y="285140"/>
                  </a:lnTo>
                  <a:lnTo>
                    <a:pt x="4422622" y="273431"/>
                  </a:lnTo>
                  <a:lnTo>
                    <a:pt x="4425505" y="262610"/>
                  </a:lnTo>
                  <a:lnTo>
                    <a:pt x="4428350" y="251726"/>
                  </a:lnTo>
                  <a:lnTo>
                    <a:pt x="4448391" y="216763"/>
                  </a:lnTo>
                  <a:lnTo>
                    <a:pt x="4480776" y="195389"/>
                  </a:lnTo>
                  <a:lnTo>
                    <a:pt x="4513999" y="190881"/>
                  </a:lnTo>
                  <a:lnTo>
                    <a:pt x="4527169" y="191452"/>
                  </a:lnTo>
                  <a:lnTo>
                    <a:pt x="4566882" y="205155"/>
                  </a:lnTo>
                  <a:lnTo>
                    <a:pt x="4592409" y="235204"/>
                  </a:lnTo>
                  <a:lnTo>
                    <a:pt x="4604486" y="275640"/>
                  </a:lnTo>
                  <a:lnTo>
                    <a:pt x="4606976" y="308419"/>
                  </a:lnTo>
                  <a:lnTo>
                    <a:pt x="4606976" y="167779"/>
                  </a:lnTo>
                  <a:lnTo>
                    <a:pt x="4566856" y="149974"/>
                  </a:lnTo>
                  <a:lnTo>
                    <a:pt x="4517047" y="143548"/>
                  </a:lnTo>
                  <a:lnTo>
                    <a:pt x="4498187" y="144386"/>
                  </a:lnTo>
                  <a:lnTo>
                    <a:pt x="4448467" y="155740"/>
                  </a:lnTo>
                  <a:lnTo>
                    <a:pt x="4410214" y="180898"/>
                  </a:lnTo>
                  <a:lnTo>
                    <a:pt x="4382833" y="216077"/>
                  </a:lnTo>
                  <a:lnTo>
                    <a:pt x="4366641" y="261289"/>
                  </a:lnTo>
                  <a:lnTo>
                    <a:pt x="4361497" y="314515"/>
                  </a:lnTo>
                  <a:lnTo>
                    <a:pt x="4362069" y="332574"/>
                  </a:lnTo>
                  <a:lnTo>
                    <a:pt x="4370641" y="383197"/>
                  </a:lnTo>
                  <a:lnTo>
                    <a:pt x="4389501" y="423367"/>
                  </a:lnTo>
                  <a:lnTo>
                    <a:pt x="4418850" y="453478"/>
                  </a:lnTo>
                  <a:lnTo>
                    <a:pt x="4459706" y="472084"/>
                  </a:lnTo>
                  <a:lnTo>
                    <a:pt x="4509427" y="477875"/>
                  </a:lnTo>
                  <a:lnTo>
                    <a:pt x="4528337" y="477037"/>
                  </a:lnTo>
                  <a:lnTo>
                    <a:pt x="4578096" y="465683"/>
                  </a:lnTo>
                  <a:lnTo>
                    <a:pt x="4616285" y="441210"/>
                  </a:lnTo>
                  <a:lnTo>
                    <a:pt x="4643729" y="405384"/>
                  </a:lnTo>
                  <a:lnTo>
                    <a:pt x="4659922" y="360172"/>
                  </a:lnTo>
                  <a:lnTo>
                    <a:pt x="4664494" y="326453"/>
                  </a:lnTo>
                  <a:lnTo>
                    <a:pt x="4665065" y="308419"/>
                  </a:lnTo>
                  <a:close/>
                </a:path>
                <a:path w="7283450" h="595630">
                  <a:moveTo>
                    <a:pt x="5009870" y="277939"/>
                  </a:moveTo>
                  <a:lnTo>
                    <a:pt x="5006010" y="234302"/>
                  </a:lnTo>
                  <a:lnTo>
                    <a:pt x="4992205" y="192405"/>
                  </a:lnTo>
                  <a:lnTo>
                    <a:pt x="4991049" y="190296"/>
                  </a:lnTo>
                  <a:lnTo>
                    <a:pt x="4961598" y="159359"/>
                  </a:lnTo>
                  <a:lnTo>
                    <a:pt x="4915166" y="144145"/>
                  </a:lnTo>
                  <a:lnTo>
                    <a:pt x="4899952" y="143548"/>
                  </a:lnTo>
                  <a:lnTo>
                    <a:pt x="4887379" y="144399"/>
                  </a:lnTo>
                  <a:lnTo>
                    <a:pt x="4849660" y="157264"/>
                  </a:lnTo>
                  <a:lnTo>
                    <a:pt x="4810391" y="185635"/>
                  </a:lnTo>
                  <a:lnTo>
                    <a:pt x="4797742" y="198501"/>
                  </a:lnTo>
                  <a:lnTo>
                    <a:pt x="4797742" y="155740"/>
                  </a:lnTo>
                  <a:lnTo>
                    <a:pt x="4796218" y="154216"/>
                  </a:lnTo>
                  <a:lnTo>
                    <a:pt x="4796218" y="152692"/>
                  </a:lnTo>
                  <a:lnTo>
                    <a:pt x="4794694" y="152692"/>
                  </a:lnTo>
                  <a:lnTo>
                    <a:pt x="4793170" y="151168"/>
                  </a:lnTo>
                  <a:lnTo>
                    <a:pt x="4790122" y="149644"/>
                  </a:lnTo>
                  <a:lnTo>
                    <a:pt x="4785550" y="149644"/>
                  </a:lnTo>
                  <a:lnTo>
                    <a:pt x="4780978" y="148120"/>
                  </a:lnTo>
                  <a:lnTo>
                    <a:pt x="4762690" y="148120"/>
                  </a:lnTo>
                  <a:lnTo>
                    <a:pt x="4759642" y="149644"/>
                  </a:lnTo>
                  <a:lnTo>
                    <a:pt x="4755070" y="149644"/>
                  </a:lnTo>
                  <a:lnTo>
                    <a:pt x="4752022" y="151168"/>
                  </a:lnTo>
                  <a:lnTo>
                    <a:pt x="4750498" y="152692"/>
                  </a:lnTo>
                  <a:lnTo>
                    <a:pt x="4748974" y="152692"/>
                  </a:lnTo>
                  <a:lnTo>
                    <a:pt x="4748974" y="154216"/>
                  </a:lnTo>
                  <a:lnTo>
                    <a:pt x="4747450" y="155740"/>
                  </a:lnTo>
                  <a:lnTo>
                    <a:pt x="4747450" y="467207"/>
                  </a:lnTo>
                  <a:lnTo>
                    <a:pt x="4750498" y="470255"/>
                  </a:lnTo>
                  <a:lnTo>
                    <a:pt x="4753546" y="471779"/>
                  </a:lnTo>
                  <a:lnTo>
                    <a:pt x="4755070" y="471779"/>
                  </a:lnTo>
                  <a:lnTo>
                    <a:pt x="4758118" y="473303"/>
                  </a:lnTo>
                  <a:lnTo>
                    <a:pt x="4793170" y="473303"/>
                  </a:lnTo>
                  <a:lnTo>
                    <a:pt x="4794694" y="471779"/>
                  </a:lnTo>
                  <a:lnTo>
                    <a:pt x="4797742" y="471779"/>
                  </a:lnTo>
                  <a:lnTo>
                    <a:pt x="4800790" y="468731"/>
                  </a:lnTo>
                  <a:lnTo>
                    <a:pt x="4802314" y="468731"/>
                  </a:lnTo>
                  <a:lnTo>
                    <a:pt x="4802314" y="467207"/>
                  </a:lnTo>
                  <a:lnTo>
                    <a:pt x="4803838" y="465683"/>
                  </a:lnTo>
                  <a:lnTo>
                    <a:pt x="4803838" y="250418"/>
                  </a:lnTo>
                  <a:lnTo>
                    <a:pt x="4815065" y="237312"/>
                  </a:lnTo>
                  <a:lnTo>
                    <a:pt x="4846612" y="207645"/>
                  </a:lnTo>
                  <a:lnTo>
                    <a:pt x="4889284" y="192405"/>
                  </a:lnTo>
                  <a:lnTo>
                    <a:pt x="4897031" y="192722"/>
                  </a:lnTo>
                  <a:lnTo>
                    <a:pt x="4933543" y="209867"/>
                  </a:lnTo>
                  <a:lnTo>
                    <a:pt x="4948809" y="242798"/>
                  </a:lnTo>
                  <a:lnTo>
                    <a:pt x="4950815" y="251396"/>
                  </a:lnTo>
                  <a:lnTo>
                    <a:pt x="4952238" y="261289"/>
                  </a:lnTo>
                  <a:lnTo>
                    <a:pt x="4953101" y="272630"/>
                  </a:lnTo>
                  <a:lnTo>
                    <a:pt x="4953381" y="285559"/>
                  </a:lnTo>
                  <a:lnTo>
                    <a:pt x="4953381" y="467207"/>
                  </a:lnTo>
                  <a:lnTo>
                    <a:pt x="4954905" y="468731"/>
                  </a:lnTo>
                  <a:lnTo>
                    <a:pt x="4956429" y="468731"/>
                  </a:lnTo>
                  <a:lnTo>
                    <a:pt x="4959477" y="471779"/>
                  </a:lnTo>
                  <a:lnTo>
                    <a:pt x="4961001" y="471779"/>
                  </a:lnTo>
                  <a:lnTo>
                    <a:pt x="4964049" y="473303"/>
                  </a:lnTo>
                  <a:lnTo>
                    <a:pt x="4999202" y="473303"/>
                  </a:lnTo>
                  <a:lnTo>
                    <a:pt x="5002250" y="471779"/>
                  </a:lnTo>
                  <a:lnTo>
                    <a:pt x="5003774" y="471779"/>
                  </a:lnTo>
                  <a:lnTo>
                    <a:pt x="5006822" y="468731"/>
                  </a:lnTo>
                  <a:lnTo>
                    <a:pt x="5008346" y="468731"/>
                  </a:lnTo>
                  <a:lnTo>
                    <a:pt x="5008346" y="467207"/>
                  </a:lnTo>
                  <a:lnTo>
                    <a:pt x="5009870" y="465683"/>
                  </a:lnTo>
                  <a:lnTo>
                    <a:pt x="5009870" y="277939"/>
                  </a:lnTo>
                  <a:close/>
                </a:path>
                <a:path w="7283450" h="595630">
                  <a:moveTo>
                    <a:pt x="5749671" y="56489"/>
                  </a:moveTo>
                  <a:lnTo>
                    <a:pt x="5748147" y="51917"/>
                  </a:lnTo>
                  <a:lnTo>
                    <a:pt x="5742051" y="39725"/>
                  </a:lnTo>
                  <a:lnTo>
                    <a:pt x="5739003" y="38201"/>
                  </a:lnTo>
                  <a:lnTo>
                    <a:pt x="5737479" y="36677"/>
                  </a:lnTo>
                  <a:lnTo>
                    <a:pt x="5734431" y="35153"/>
                  </a:lnTo>
                  <a:lnTo>
                    <a:pt x="5731383" y="35153"/>
                  </a:lnTo>
                  <a:lnTo>
                    <a:pt x="5728335" y="33629"/>
                  </a:lnTo>
                  <a:lnTo>
                    <a:pt x="5682615" y="33629"/>
                  </a:lnTo>
                  <a:lnTo>
                    <a:pt x="5676519" y="35153"/>
                  </a:lnTo>
                  <a:lnTo>
                    <a:pt x="5673471" y="36677"/>
                  </a:lnTo>
                  <a:lnTo>
                    <a:pt x="5668899" y="36677"/>
                  </a:lnTo>
                  <a:lnTo>
                    <a:pt x="5664327" y="39725"/>
                  </a:lnTo>
                  <a:lnTo>
                    <a:pt x="5661279" y="42773"/>
                  </a:lnTo>
                  <a:lnTo>
                    <a:pt x="5658129" y="44297"/>
                  </a:lnTo>
                  <a:lnTo>
                    <a:pt x="5648985" y="58013"/>
                  </a:lnTo>
                  <a:lnTo>
                    <a:pt x="5645937" y="64198"/>
                  </a:lnTo>
                  <a:lnTo>
                    <a:pt x="5642889" y="70294"/>
                  </a:lnTo>
                  <a:lnTo>
                    <a:pt x="5511736" y="386334"/>
                  </a:lnTo>
                  <a:lnTo>
                    <a:pt x="5510212" y="386334"/>
                  </a:lnTo>
                  <a:lnTo>
                    <a:pt x="5388508" y="82486"/>
                  </a:lnTo>
                  <a:lnTo>
                    <a:pt x="5383619" y="70294"/>
                  </a:lnTo>
                  <a:lnTo>
                    <a:pt x="5380571" y="64198"/>
                  </a:lnTo>
                  <a:lnTo>
                    <a:pt x="5379047" y="58013"/>
                  </a:lnTo>
                  <a:lnTo>
                    <a:pt x="5375999" y="53441"/>
                  </a:lnTo>
                  <a:lnTo>
                    <a:pt x="5372862" y="48869"/>
                  </a:lnTo>
                  <a:lnTo>
                    <a:pt x="5369814" y="45821"/>
                  </a:lnTo>
                  <a:lnTo>
                    <a:pt x="5365242" y="42773"/>
                  </a:lnTo>
                  <a:lnTo>
                    <a:pt x="5362194" y="39725"/>
                  </a:lnTo>
                  <a:lnTo>
                    <a:pt x="5357622" y="38201"/>
                  </a:lnTo>
                  <a:lnTo>
                    <a:pt x="5351526" y="36677"/>
                  </a:lnTo>
                  <a:lnTo>
                    <a:pt x="5346954" y="35153"/>
                  </a:lnTo>
                  <a:lnTo>
                    <a:pt x="5339334" y="33629"/>
                  </a:lnTo>
                  <a:lnTo>
                    <a:pt x="5292090" y="33629"/>
                  </a:lnTo>
                  <a:lnTo>
                    <a:pt x="5285994" y="36677"/>
                  </a:lnTo>
                  <a:lnTo>
                    <a:pt x="5281422" y="39725"/>
                  </a:lnTo>
                  <a:lnTo>
                    <a:pt x="5276748" y="44297"/>
                  </a:lnTo>
                  <a:lnTo>
                    <a:pt x="5273700" y="50393"/>
                  </a:lnTo>
                  <a:lnTo>
                    <a:pt x="5273700" y="467207"/>
                  </a:lnTo>
                  <a:lnTo>
                    <a:pt x="5275224" y="467207"/>
                  </a:lnTo>
                  <a:lnTo>
                    <a:pt x="5275224" y="468731"/>
                  </a:lnTo>
                  <a:lnTo>
                    <a:pt x="5276748" y="470255"/>
                  </a:lnTo>
                  <a:lnTo>
                    <a:pt x="5279796" y="470255"/>
                  </a:lnTo>
                  <a:lnTo>
                    <a:pt x="5281422" y="471779"/>
                  </a:lnTo>
                  <a:lnTo>
                    <a:pt x="5284470" y="471779"/>
                  </a:lnTo>
                  <a:lnTo>
                    <a:pt x="5287518" y="473303"/>
                  </a:lnTo>
                  <a:lnTo>
                    <a:pt x="5314950" y="473303"/>
                  </a:lnTo>
                  <a:lnTo>
                    <a:pt x="5319522" y="471779"/>
                  </a:lnTo>
                  <a:lnTo>
                    <a:pt x="5322570" y="471779"/>
                  </a:lnTo>
                  <a:lnTo>
                    <a:pt x="5324094" y="470255"/>
                  </a:lnTo>
                  <a:lnTo>
                    <a:pt x="5327142" y="470255"/>
                  </a:lnTo>
                  <a:lnTo>
                    <a:pt x="5328666" y="468731"/>
                  </a:lnTo>
                  <a:lnTo>
                    <a:pt x="5328666" y="467207"/>
                  </a:lnTo>
                  <a:lnTo>
                    <a:pt x="5330190" y="467207"/>
                  </a:lnTo>
                  <a:lnTo>
                    <a:pt x="5330190" y="82486"/>
                  </a:lnTo>
                  <a:lnTo>
                    <a:pt x="5479732" y="464159"/>
                  </a:lnTo>
                  <a:lnTo>
                    <a:pt x="5479732" y="465683"/>
                  </a:lnTo>
                  <a:lnTo>
                    <a:pt x="5482780" y="468731"/>
                  </a:lnTo>
                  <a:lnTo>
                    <a:pt x="5482780" y="470255"/>
                  </a:lnTo>
                  <a:lnTo>
                    <a:pt x="5485828" y="470255"/>
                  </a:lnTo>
                  <a:lnTo>
                    <a:pt x="5487352" y="471779"/>
                  </a:lnTo>
                  <a:lnTo>
                    <a:pt x="5490400" y="471779"/>
                  </a:lnTo>
                  <a:lnTo>
                    <a:pt x="5491924" y="473303"/>
                  </a:lnTo>
                  <a:lnTo>
                    <a:pt x="5522404" y="473303"/>
                  </a:lnTo>
                  <a:lnTo>
                    <a:pt x="5525452" y="471779"/>
                  </a:lnTo>
                  <a:lnTo>
                    <a:pt x="5528500" y="471779"/>
                  </a:lnTo>
                  <a:lnTo>
                    <a:pt x="5530024" y="470255"/>
                  </a:lnTo>
                  <a:lnTo>
                    <a:pt x="5531548" y="470255"/>
                  </a:lnTo>
                  <a:lnTo>
                    <a:pt x="5536120" y="465683"/>
                  </a:lnTo>
                  <a:lnTo>
                    <a:pt x="5536120" y="464159"/>
                  </a:lnTo>
                  <a:lnTo>
                    <a:pt x="5567858" y="386334"/>
                  </a:lnTo>
                  <a:lnTo>
                    <a:pt x="5691759" y="82486"/>
                  </a:lnTo>
                  <a:lnTo>
                    <a:pt x="5693283" y="82486"/>
                  </a:lnTo>
                  <a:lnTo>
                    <a:pt x="5693283" y="467207"/>
                  </a:lnTo>
                  <a:lnTo>
                    <a:pt x="5694807" y="467207"/>
                  </a:lnTo>
                  <a:lnTo>
                    <a:pt x="5694807" y="468731"/>
                  </a:lnTo>
                  <a:lnTo>
                    <a:pt x="5696331" y="470255"/>
                  </a:lnTo>
                  <a:lnTo>
                    <a:pt x="5699379" y="470255"/>
                  </a:lnTo>
                  <a:lnTo>
                    <a:pt x="5700903" y="471779"/>
                  </a:lnTo>
                  <a:lnTo>
                    <a:pt x="5703951" y="471779"/>
                  </a:lnTo>
                  <a:lnTo>
                    <a:pt x="5706999" y="473303"/>
                  </a:lnTo>
                  <a:lnTo>
                    <a:pt x="5734431" y="473303"/>
                  </a:lnTo>
                  <a:lnTo>
                    <a:pt x="5737479" y="471779"/>
                  </a:lnTo>
                  <a:lnTo>
                    <a:pt x="5740527" y="471779"/>
                  </a:lnTo>
                  <a:lnTo>
                    <a:pt x="5743575" y="470255"/>
                  </a:lnTo>
                  <a:lnTo>
                    <a:pt x="5745099" y="470255"/>
                  </a:lnTo>
                  <a:lnTo>
                    <a:pt x="5748147" y="467207"/>
                  </a:lnTo>
                  <a:lnTo>
                    <a:pt x="5749671" y="464159"/>
                  </a:lnTo>
                  <a:lnTo>
                    <a:pt x="5749671" y="82486"/>
                  </a:lnTo>
                  <a:lnTo>
                    <a:pt x="5749671" y="56489"/>
                  </a:lnTo>
                  <a:close/>
                </a:path>
                <a:path w="7283450" h="595630">
                  <a:moveTo>
                    <a:pt x="6141809" y="308419"/>
                  </a:moveTo>
                  <a:lnTo>
                    <a:pt x="6136665" y="255193"/>
                  </a:lnTo>
                  <a:lnTo>
                    <a:pt x="6121158" y="210896"/>
                  </a:lnTo>
                  <a:lnTo>
                    <a:pt x="6107544" y="190881"/>
                  </a:lnTo>
                  <a:lnTo>
                    <a:pt x="6105144" y="187833"/>
                  </a:lnTo>
                  <a:lnTo>
                    <a:pt x="6095187" y="177228"/>
                  </a:lnTo>
                  <a:lnTo>
                    <a:pt x="6083808" y="168173"/>
                  </a:lnTo>
                  <a:lnTo>
                    <a:pt x="6083732" y="308419"/>
                  </a:lnTo>
                  <a:lnTo>
                    <a:pt x="6083681" y="314515"/>
                  </a:lnTo>
                  <a:lnTo>
                    <a:pt x="6077712" y="360337"/>
                  </a:lnTo>
                  <a:lnTo>
                    <a:pt x="6060948" y="398526"/>
                  </a:lnTo>
                  <a:lnTo>
                    <a:pt x="6022441" y="426681"/>
                  </a:lnTo>
                  <a:lnTo>
                    <a:pt x="5989218" y="430530"/>
                  </a:lnTo>
                  <a:lnTo>
                    <a:pt x="5976315" y="429958"/>
                  </a:lnTo>
                  <a:lnTo>
                    <a:pt x="5936373" y="416267"/>
                  </a:lnTo>
                  <a:lnTo>
                    <a:pt x="5910808" y="386905"/>
                  </a:lnTo>
                  <a:lnTo>
                    <a:pt x="5898731" y="345821"/>
                  </a:lnTo>
                  <a:lnTo>
                    <a:pt x="5896203" y="308419"/>
                  </a:lnTo>
                  <a:lnTo>
                    <a:pt x="5896470" y="297408"/>
                  </a:lnTo>
                  <a:lnTo>
                    <a:pt x="5897499" y="285140"/>
                  </a:lnTo>
                  <a:lnTo>
                    <a:pt x="5899378" y="273431"/>
                  </a:lnTo>
                  <a:lnTo>
                    <a:pt x="5902261" y="262610"/>
                  </a:lnTo>
                  <a:lnTo>
                    <a:pt x="5905093" y="251726"/>
                  </a:lnTo>
                  <a:lnTo>
                    <a:pt x="5925045" y="216763"/>
                  </a:lnTo>
                  <a:lnTo>
                    <a:pt x="5957532" y="195389"/>
                  </a:lnTo>
                  <a:lnTo>
                    <a:pt x="5990742" y="190881"/>
                  </a:lnTo>
                  <a:lnTo>
                    <a:pt x="6003658" y="191452"/>
                  </a:lnTo>
                  <a:lnTo>
                    <a:pt x="6043600" y="205155"/>
                  </a:lnTo>
                  <a:lnTo>
                    <a:pt x="6068517" y="235204"/>
                  </a:lnTo>
                  <a:lnTo>
                    <a:pt x="6081230" y="275640"/>
                  </a:lnTo>
                  <a:lnTo>
                    <a:pt x="6083732" y="308419"/>
                  </a:lnTo>
                  <a:lnTo>
                    <a:pt x="6083732" y="168135"/>
                  </a:lnTo>
                  <a:lnTo>
                    <a:pt x="6043574" y="149974"/>
                  </a:lnTo>
                  <a:lnTo>
                    <a:pt x="5992266" y="143548"/>
                  </a:lnTo>
                  <a:lnTo>
                    <a:pt x="5973648" y="144386"/>
                  </a:lnTo>
                  <a:lnTo>
                    <a:pt x="5925121" y="155740"/>
                  </a:lnTo>
                  <a:lnTo>
                    <a:pt x="5886970" y="180898"/>
                  </a:lnTo>
                  <a:lnTo>
                    <a:pt x="5859577" y="216077"/>
                  </a:lnTo>
                  <a:lnTo>
                    <a:pt x="5843295" y="261289"/>
                  </a:lnTo>
                  <a:lnTo>
                    <a:pt x="5838152" y="314515"/>
                  </a:lnTo>
                  <a:lnTo>
                    <a:pt x="5838723" y="332574"/>
                  </a:lnTo>
                  <a:lnTo>
                    <a:pt x="5847296" y="383197"/>
                  </a:lnTo>
                  <a:lnTo>
                    <a:pt x="5866257" y="423367"/>
                  </a:lnTo>
                  <a:lnTo>
                    <a:pt x="5895403" y="453478"/>
                  </a:lnTo>
                  <a:lnTo>
                    <a:pt x="5935738" y="472084"/>
                  </a:lnTo>
                  <a:lnTo>
                    <a:pt x="5986170" y="477875"/>
                  </a:lnTo>
                  <a:lnTo>
                    <a:pt x="6005042" y="477037"/>
                  </a:lnTo>
                  <a:lnTo>
                    <a:pt x="6054852" y="465683"/>
                  </a:lnTo>
                  <a:lnTo>
                    <a:pt x="6092787" y="441210"/>
                  </a:lnTo>
                  <a:lnTo>
                    <a:pt x="6120396" y="405384"/>
                  </a:lnTo>
                  <a:lnTo>
                    <a:pt x="6136665" y="360172"/>
                  </a:lnTo>
                  <a:lnTo>
                    <a:pt x="6141237" y="326453"/>
                  </a:lnTo>
                  <a:lnTo>
                    <a:pt x="6141809" y="308419"/>
                  </a:lnTo>
                  <a:close/>
                </a:path>
                <a:path w="7283450" h="595630">
                  <a:moveTo>
                    <a:pt x="6485001" y="10769"/>
                  </a:moveTo>
                  <a:lnTo>
                    <a:pt x="6483477" y="9245"/>
                  </a:lnTo>
                  <a:lnTo>
                    <a:pt x="6483477" y="7620"/>
                  </a:lnTo>
                  <a:lnTo>
                    <a:pt x="6481953" y="6096"/>
                  </a:lnTo>
                  <a:lnTo>
                    <a:pt x="6480429" y="6096"/>
                  </a:lnTo>
                  <a:lnTo>
                    <a:pt x="6478905" y="4572"/>
                  </a:lnTo>
                  <a:lnTo>
                    <a:pt x="6475857" y="4572"/>
                  </a:lnTo>
                  <a:lnTo>
                    <a:pt x="6472809" y="3048"/>
                  </a:lnTo>
                  <a:lnTo>
                    <a:pt x="6469761" y="3048"/>
                  </a:lnTo>
                  <a:lnTo>
                    <a:pt x="6466713" y="1524"/>
                  </a:lnTo>
                  <a:lnTo>
                    <a:pt x="6449949" y="1524"/>
                  </a:lnTo>
                  <a:lnTo>
                    <a:pt x="6445377" y="3048"/>
                  </a:lnTo>
                  <a:lnTo>
                    <a:pt x="6439281" y="3048"/>
                  </a:lnTo>
                  <a:lnTo>
                    <a:pt x="6436233" y="4572"/>
                  </a:lnTo>
                  <a:lnTo>
                    <a:pt x="6434709" y="4572"/>
                  </a:lnTo>
                  <a:lnTo>
                    <a:pt x="6431661" y="6096"/>
                  </a:lnTo>
                  <a:lnTo>
                    <a:pt x="6430137" y="7620"/>
                  </a:lnTo>
                  <a:lnTo>
                    <a:pt x="6428613" y="9245"/>
                  </a:lnTo>
                  <a:lnTo>
                    <a:pt x="6428613" y="189357"/>
                  </a:lnTo>
                  <a:lnTo>
                    <a:pt x="6428613" y="248894"/>
                  </a:lnTo>
                  <a:lnTo>
                    <a:pt x="6428613" y="371005"/>
                  </a:lnTo>
                  <a:lnTo>
                    <a:pt x="6422072" y="378625"/>
                  </a:lnTo>
                  <a:lnTo>
                    <a:pt x="6415608" y="385914"/>
                  </a:lnTo>
                  <a:lnTo>
                    <a:pt x="6409322" y="392430"/>
                  </a:lnTo>
                  <a:lnTo>
                    <a:pt x="6402616" y="398526"/>
                  </a:lnTo>
                  <a:lnTo>
                    <a:pt x="6396914" y="403961"/>
                  </a:lnTo>
                  <a:lnTo>
                    <a:pt x="6359944" y="427482"/>
                  </a:lnTo>
                  <a:lnTo>
                    <a:pt x="6352324" y="429006"/>
                  </a:lnTo>
                  <a:lnTo>
                    <a:pt x="6346228" y="430530"/>
                  </a:lnTo>
                  <a:lnTo>
                    <a:pt x="6338608" y="430530"/>
                  </a:lnTo>
                  <a:lnTo>
                    <a:pt x="6327724" y="429945"/>
                  </a:lnTo>
                  <a:lnTo>
                    <a:pt x="6288024" y="408432"/>
                  </a:lnTo>
                  <a:lnTo>
                    <a:pt x="6267907" y="364477"/>
                  </a:lnTo>
                  <a:lnTo>
                    <a:pt x="6262573" y="319874"/>
                  </a:lnTo>
                  <a:lnTo>
                    <a:pt x="6262306" y="308419"/>
                  </a:lnTo>
                  <a:lnTo>
                    <a:pt x="6262598" y="297903"/>
                  </a:lnTo>
                  <a:lnTo>
                    <a:pt x="6269456" y="255651"/>
                  </a:lnTo>
                  <a:lnTo>
                    <a:pt x="6285471" y="220675"/>
                  </a:lnTo>
                  <a:lnTo>
                    <a:pt x="6320841" y="194691"/>
                  </a:lnTo>
                  <a:lnTo>
                    <a:pt x="6340132" y="192405"/>
                  </a:lnTo>
                  <a:lnTo>
                    <a:pt x="6351537" y="193268"/>
                  </a:lnTo>
                  <a:lnTo>
                    <a:pt x="6394869" y="214744"/>
                  </a:lnTo>
                  <a:lnTo>
                    <a:pt x="6428613" y="248894"/>
                  </a:lnTo>
                  <a:lnTo>
                    <a:pt x="6428613" y="189357"/>
                  </a:lnTo>
                  <a:lnTo>
                    <a:pt x="6395517" y="162064"/>
                  </a:lnTo>
                  <a:lnTo>
                    <a:pt x="6348743" y="144386"/>
                  </a:lnTo>
                  <a:lnTo>
                    <a:pt x="6335560" y="143548"/>
                  </a:lnTo>
                  <a:lnTo>
                    <a:pt x="6320041" y="144386"/>
                  </a:lnTo>
                  <a:lnTo>
                    <a:pt x="6279070" y="155740"/>
                  </a:lnTo>
                  <a:lnTo>
                    <a:pt x="6246495" y="179400"/>
                  </a:lnTo>
                  <a:lnTo>
                    <a:pt x="6223393" y="214515"/>
                  </a:lnTo>
                  <a:lnTo>
                    <a:pt x="6209449" y="260654"/>
                  </a:lnTo>
                  <a:lnTo>
                    <a:pt x="6204305" y="314515"/>
                  </a:lnTo>
                  <a:lnTo>
                    <a:pt x="6204851" y="331216"/>
                  </a:lnTo>
                  <a:lnTo>
                    <a:pt x="6211925" y="378625"/>
                  </a:lnTo>
                  <a:lnTo>
                    <a:pt x="6226099" y="418795"/>
                  </a:lnTo>
                  <a:lnTo>
                    <a:pt x="6250114" y="449859"/>
                  </a:lnTo>
                  <a:lnTo>
                    <a:pt x="6283693" y="470801"/>
                  </a:lnTo>
                  <a:lnTo>
                    <a:pt x="6327940" y="477875"/>
                  </a:lnTo>
                  <a:lnTo>
                    <a:pt x="6343383" y="477012"/>
                  </a:lnTo>
                  <a:lnTo>
                    <a:pt x="6384328" y="464159"/>
                  </a:lnTo>
                  <a:lnTo>
                    <a:pt x="6422974" y="434975"/>
                  </a:lnTo>
                  <a:lnTo>
                    <a:pt x="6427292" y="430530"/>
                  </a:lnTo>
                  <a:lnTo>
                    <a:pt x="6434709" y="422910"/>
                  </a:lnTo>
                  <a:lnTo>
                    <a:pt x="6434709" y="467207"/>
                  </a:lnTo>
                  <a:lnTo>
                    <a:pt x="6436233" y="468731"/>
                  </a:lnTo>
                  <a:lnTo>
                    <a:pt x="6437757" y="468731"/>
                  </a:lnTo>
                  <a:lnTo>
                    <a:pt x="6440805" y="471779"/>
                  </a:lnTo>
                  <a:lnTo>
                    <a:pt x="6442329" y="471779"/>
                  </a:lnTo>
                  <a:lnTo>
                    <a:pt x="6445377" y="473303"/>
                  </a:lnTo>
                  <a:lnTo>
                    <a:pt x="6474333" y="473303"/>
                  </a:lnTo>
                  <a:lnTo>
                    <a:pt x="6477381" y="471779"/>
                  </a:lnTo>
                  <a:lnTo>
                    <a:pt x="6478905" y="471779"/>
                  </a:lnTo>
                  <a:lnTo>
                    <a:pt x="6481953" y="470255"/>
                  </a:lnTo>
                  <a:lnTo>
                    <a:pt x="6481953" y="468731"/>
                  </a:lnTo>
                  <a:lnTo>
                    <a:pt x="6483477" y="468731"/>
                  </a:lnTo>
                  <a:lnTo>
                    <a:pt x="6483477" y="467207"/>
                  </a:lnTo>
                  <a:lnTo>
                    <a:pt x="6485001" y="465683"/>
                  </a:lnTo>
                  <a:lnTo>
                    <a:pt x="6485001" y="422910"/>
                  </a:lnTo>
                  <a:lnTo>
                    <a:pt x="6485001" y="192405"/>
                  </a:lnTo>
                  <a:lnTo>
                    <a:pt x="6485001" y="189357"/>
                  </a:lnTo>
                  <a:lnTo>
                    <a:pt x="6485001" y="10769"/>
                  </a:lnTo>
                  <a:close/>
                </a:path>
                <a:path w="7283450" h="595630">
                  <a:moveTo>
                    <a:pt x="6846570" y="288607"/>
                  </a:moveTo>
                  <a:lnTo>
                    <a:pt x="6846405" y="280987"/>
                  </a:lnTo>
                  <a:lnTo>
                    <a:pt x="6846240" y="273100"/>
                  </a:lnTo>
                  <a:lnTo>
                    <a:pt x="6845046" y="258622"/>
                  </a:lnTo>
                  <a:lnTo>
                    <a:pt x="6834949" y="218935"/>
                  </a:lnTo>
                  <a:lnTo>
                    <a:pt x="6807263" y="176822"/>
                  </a:lnTo>
                  <a:lnTo>
                    <a:pt x="6790080" y="164553"/>
                  </a:lnTo>
                  <a:lnTo>
                    <a:pt x="6790080" y="280987"/>
                  </a:lnTo>
                  <a:lnTo>
                    <a:pt x="6625399" y="280987"/>
                  </a:lnTo>
                  <a:lnTo>
                    <a:pt x="6626593" y="271818"/>
                  </a:lnTo>
                  <a:lnTo>
                    <a:pt x="6628066" y="262813"/>
                  </a:lnTo>
                  <a:lnTo>
                    <a:pt x="6630111" y="254114"/>
                  </a:lnTo>
                  <a:lnTo>
                    <a:pt x="6633019" y="245846"/>
                  </a:lnTo>
                  <a:lnTo>
                    <a:pt x="6635826" y="237223"/>
                  </a:lnTo>
                  <a:lnTo>
                    <a:pt x="6660070" y="204216"/>
                  </a:lnTo>
                  <a:lnTo>
                    <a:pt x="6700787" y="188175"/>
                  </a:lnTo>
                  <a:lnTo>
                    <a:pt x="6710832" y="187833"/>
                  </a:lnTo>
                  <a:lnTo>
                    <a:pt x="6730009" y="189293"/>
                  </a:lnTo>
                  <a:lnTo>
                    <a:pt x="6771792" y="212217"/>
                  </a:lnTo>
                  <a:lnTo>
                    <a:pt x="6789801" y="260362"/>
                  </a:lnTo>
                  <a:lnTo>
                    <a:pt x="6790080" y="280987"/>
                  </a:lnTo>
                  <a:lnTo>
                    <a:pt x="6790080" y="164553"/>
                  </a:lnTo>
                  <a:lnTo>
                    <a:pt x="6745694" y="146786"/>
                  </a:lnTo>
                  <a:lnTo>
                    <a:pt x="6712356" y="143548"/>
                  </a:lnTo>
                  <a:lnTo>
                    <a:pt x="6696596" y="144386"/>
                  </a:lnTo>
                  <a:lnTo>
                    <a:pt x="6652831" y="155740"/>
                  </a:lnTo>
                  <a:lnTo>
                    <a:pt x="6616827" y="178752"/>
                  </a:lnTo>
                  <a:lnTo>
                    <a:pt x="6589496" y="213182"/>
                  </a:lnTo>
                  <a:lnTo>
                    <a:pt x="6572529" y="258483"/>
                  </a:lnTo>
                  <a:lnTo>
                    <a:pt x="6567386" y="312991"/>
                  </a:lnTo>
                  <a:lnTo>
                    <a:pt x="6567957" y="333032"/>
                  </a:lnTo>
                  <a:lnTo>
                    <a:pt x="6576530" y="384721"/>
                  </a:lnTo>
                  <a:lnTo>
                    <a:pt x="6596723" y="425754"/>
                  </a:lnTo>
                  <a:lnTo>
                    <a:pt x="6627495" y="454812"/>
                  </a:lnTo>
                  <a:lnTo>
                    <a:pt x="6667995" y="472084"/>
                  </a:lnTo>
                  <a:lnTo>
                    <a:pt x="6718452" y="477875"/>
                  </a:lnTo>
                  <a:lnTo>
                    <a:pt x="6729603" y="477608"/>
                  </a:lnTo>
                  <a:lnTo>
                    <a:pt x="6769341" y="473417"/>
                  </a:lnTo>
                  <a:lnTo>
                    <a:pt x="6793128" y="467207"/>
                  </a:lnTo>
                  <a:lnTo>
                    <a:pt x="6800647" y="465797"/>
                  </a:lnTo>
                  <a:lnTo>
                    <a:pt x="6829806" y="451967"/>
                  </a:lnTo>
                  <a:lnTo>
                    <a:pt x="6829806" y="450443"/>
                  </a:lnTo>
                  <a:lnTo>
                    <a:pt x="6832854" y="447395"/>
                  </a:lnTo>
                  <a:lnTo>
                    <a:pt x="6832854" y="441299"/>
                  </a:lnTo>
                  <a:lnTo>
                    <a:pt x="6834378" y="439775"/>
                  </a:lnTo>
                  <a:lnTo>
                    <a:pt x="6834378" y="433578"/>
                  </a:lnTo>
                  <a:lnTo>
                    <a:pt x="6834378" y="424434"/>
                  </a:lnTo>
                  <a:lnTo>
                    <a:pt x="6832854" y="421386"/>
                  </a:lnTo>
                  <a:lnTo>
                    <a:pt x="6832854" y="416814"/>
                  </a:lnTo>
                  <a:lnTo>
                    <a:pt x="6831330" y="415290"/>
                  </a:lnTo>
                  <a:lnTo>
                    <a:pt x="6831330" y="412242"/>
                  </a:lnTo>
                  <a:lnTo>
                    <a:pt x="6829806" y="412242"/>
                  </a:lnTo>
                  <a:lnTo>
                    <a:pt x="6829806" y="410718"/>
                  </a:lnTo>
                  <a:lnTo>
                    <a:pt x="6817614" y="410718"/>
                  </a:lnTo>
                  <a:lnTo>
                    <a:pt x="6813042" y="413766"/>
                  </a:lnTo>
                  <a:lnTo>
                    <a:pt x="6806946" y="415290"/>
                  </a:lnTo>
                  <a:lnTo>
                    <a:pt x="6762648" y="429006"/>
                  </a:lnTo>
                  <a:lnTo>
                    <a:pt x="6754342" y="431012"/>
                  </a:lnTo>
                  <a:lnTo>
                    <a:pt x="6745313" y="432435"/>
                  </a:lnTo>
                  <a:lnTo>
                    <a:pt x="6735432" y="433298"/>
                  </a:lnTo>
                  <a:lnTo>
                    <a:pt x="6724548" y="433578"/>
                  </a:lnTo>
                  <a:lnTo>
                    <a:pt x="6711391" y="433006"/>
                  </a:lnTo>
                  <a:lnTo>
                    <a:pt x="6669900" y="420458"/>
                  </a:lnTo>
                  <a:lnTo>
                    <a:pt x="6637591" y="386676"/>
                  </a:lnTo>
                  <a:lnTo>
                    <a:pt x="6631495" y="367957"/>
                  </a:lnTo>
                  <a:lnTo>
                    <a:pt x="6628612" y="357378"/>
                  </a:lnTo>
                  <a:lnTo>
                    <a:pt x="6626733" y="346227"/>
                  </a:lnTo>
                  <a:lnTo>
                    <a:pt x="6625704" y="334479"/>
                  </a:lnTo>
                  <a:lnTo>
                    <a:pt x="6625399" y="322135"/>
                  </a:lnTo>
                  <a:lnTo>
                    <a:pt x="6831330" y="322135"/>
                  </a:lnTo>
                  <a:lnTo>
                    <a:pt x="6835902" y="320611"/>
                  </a:lnTo>
                  <a:lnTo>
                    <a:pt x="6840474" y="316039"/>
                  </a:lnTo>
                  <a:lnTo>
                    <a:pt x="6845046" y="312991"/>
                  </a:lnTo>
                  <a:lnTo>
                    <a:pt x="6846570" y="306895"/>
                  </a:lnTo>
                  <a:lnTo>
                    <a:pt x="6846570" y="288607"/>
                  </a:lnTo>
                  <a:close/>
                </a:path>
                <a:path w="7283450" h="595630">
                  <a:moveTo>
                    <a:pt x="6988492" y="9245"/>
                  </a:moveTo>
                  <a:lnTo>
                    <a:pt x="6986968" y="7620"/>
                  </a:lnTo>
                  <a:lnTo>
                    <a:pt x="6986968" y="6096"/>
                  </a:lnTo>
                  <a:lnTo>
                    <a:pt x="6985444" y="6096"/>
                  </a:lnTo>
                  <a:lnTo>
                    <a:pt x="6983920" y="4572"/>
                  </a:lnTo>
                  <a:lnTo>
                    <a:pt x="6982295" y="3048"/>
                  </a:lnTo>
                  <a:lnTo>
                    <a:pt x="6979247" y="3048"/>
                  </a:lnTo>
                  <a:lnTo>
                    <a:pt x="6977723" y="1524"/>
                  </a:lnTo>
                  <a:lnTo>
                    <a:pt x="6970103" y="1524"/>
                  </a:lnTo>
                  <a:lnTo>
                    <a:pt x="6965531" y="0"/>
                  </a:lnTo>
                  <a:lnTo>
                    <a:pt x="6954863" y="0"/>
                  </a:lnTo>
                  <a:lnTo>
                    <a:pt x="6950291" y="1524"/>
                  </a:lnTo>
                  <a:lnTo>
                    <a:pt x="6942671" y="1524"/>
                  </a:lnTo>
                  <a:lnTo>
                    <a:pt x="6939623" y="3048"/>
                  </a:lnTo>
                  <a:lnTo>
                    <a:pt x="6938099" y="3048"/>
                  </a:lnTo>
                  <a:lnTo>
                    <a:pt x="6935051" y="4572"/>
                  </a:lnTo>
                  <a:lnTo>
                    <a:pt x="6932003" y="7620"/>
                  </a:lnTo>
                  <a:lnTo>
                    <a:pt x="6932003" y="467207"/>
                  </a:lnTo>
                  <a:lnTo>
                    <a:pt x="6935051" y="470255"/>
                  </a:lnTo>
                  <a:lnTo>
                    <a:pt x="6938099" y="471779"/>
                  </a:lnTo>
                  <a:lnTo>
                    <a:pt x="6939623" y="471779"/>
                  </a:lnTo>
                  <a:lnTo>
                    <a:pt x="6942671" y="473303"/>
                  </a:lnTo>
                  <a:lnTo>
                    <a:pt x="6977723" y="473303"/>
                  </a:lnTo>
                  <a:lnTo>
                    <a:pt x="6979247" y="471779"/>
                  </a:lnTo>
                  <a:lnTo>
                    <a:pt x="6982295" y="471779"/>
                  </a:lnTo>
                  <a:lnTo>
                    <a:pt x="6983920" y="470255"/>
                  </a:lnTo>
                  <a:lnTo>
                    <a:pt x="6985444" y="468731"/>
                  </a:lnTo>
                  <a:lnTo>
                    <a:pt x="6986968" y="468731"/>
                  </a:lnTo>
                  <a:lnTo>
                    <a:pt x="6986968" y="467207"/>
                  </a:lnTo>
                  <a:lnTo>
                    <a:pt x="6988492" y="465683"/>
                  </a:lnTo>
                  <a:lnTo>
                    <a:pt x="6988492" y="9245"/>
                  </a:lnTo>
                  <a:close/>
                </a:path>
                <a:path w="7283450" h="595630">
                  <a:moveTo>
                    <a:pt x="7282904" y="380149"/>
                  </a:moveTo>
                  <a:lnTo>
                    <a:pt x="7271588" y="340004"/>
                  </a:lnTo>
                  <a:lnTo>
                    <a:pt x="7240638" y="309067"/>
                  </a:lnTo>
                  <a:lnTo>
                    <a:pt x="7226313" y="301942"/>
                  </a:lnTo>
                  <a:lnTo>
                    <a:pt x="7218997" y="298513"/>
                  </a:lnTo>
                  <a:lnTo>
                    <a:pt x="7211974" y="295084"/>
                  </a:lnTo>
                  <a:lnTo>
                    <a:pt x="7205091" y="291655"/>
                  </a:lnTo>
                  <a:lnTo>
                    <a:pt x="7197992" y="289140"/>
                  </a:lnTo>
                  <a:lnTo>
                    <a:pt x="7183234" y="283514"/>
                  </a:lnTo>
                  <a:lnTo>
                    <a:pt x="7176135" y="280987"/>
                  </a:lnTo>
                  <a:lnTo>
                    <a:pt x="7169480" y="278434"/>
                  </a:lnTo>
                  <a:lnTo>
                    <a:pt x="7130313" y="247370"/>
                  </a:lnTo>
                  <a:lnTo>
                    <a:pt x="7127265" y="239750"/>
                  </a:lnTo>
                  <a:lnTo>
                    <a:pt x="7127265" y="224510"/>
                  </a:lnTo>
                  <a:lnTo>
                    <a:pt x="7128789" y="218313"/>
                  </a:lnTo>
                  <a:lnTo>
                    <a:pt x="7131837" y="213741"/>
                  </a:lnTo>
                  <a:lnTo>
                    <a:pt x="7133361" y="207645"/>
                  </a:lnTo>
                  <a:lnTo>
                    <a:pt x="7140981" y="200025"/>
                  </a:lnTo>
                  <a:lnTo>
                    <a:pt x="7147077" y="195453"/>
                  </a:lnTo>
                  <a:lnTo>
                    <a:pt x="7151649" y="192405"/>
                  </a:lnTo>
                  <a:lnTo>
                    <a:pt x="7159269" y="190881"/>
                  </a:lnTo>
                  <a:lnTo>
                    <a:pt x="7165048" y="188887"/>
                  </a:lnTo>
                  <a:lnTo>
                    <a:pt x="7171131" y="187452"/>
                  </a:lnTo>
                  <a:lnTo>
                    <a:pt x="7177786" y="186601"/>
                  </a:lnTo>
                  <a:lnTo>
                    <a:pt x="7185279" y="186309"/>
                  </a:lnTo>
                  <a:lnTo>
                    <a:pt x="7192988" y="186601"/>
                  </a:lnTo>
                  <a:lnTo>
                    <a:pt x="7200138" y="187452"/>
                  </a:lnTo>
                  <a:lnTo>
                    <a:pt x="7206704" y="188887"/>
                  </a:lnTo>
                  <a:lnTo>
                    <a:pt x="7212711" y="190881"/>
                  </a:lnTo>
                  <a:lnTo>
                    <a:pt x="7220331" y="193929"/>
                  </a:lnTo>
                  <a:lnTo>
                    <a:pt x="7227951" y="195453"/>
                  </a:lnTo>
                  <a:lnTo>
                    <a:pt x="7240143" y="201549"/>
                  </a:lnTo>
                  <a:lnTo>
                    <a:pt x="7244715" y="204597"/>
                  </a:lnTo>
                  <a:lnTo>
                    <a:pt x="7249287" y="206121"/>
                  </a:lnTo>
                  <a:lnTo>
                    <a:pt x="7252335" y="209169"/>
                  </a:lnTo>
                  <a:lnTo>
                    <a:pt x="7255383" y="210693"/>
                  </a:lnTo>
                  <a:lnTo>
                    <a:pt x="7258431" y="210693"/>
                  </a:lnTo>
                  <a:lnTo>
                    <a:pt x="7259955" y="209169"/>
                  </a:lnTo>
                  <a:lnTo>
                    <a:pt x="7261479" y="209169"/>
                  </a:lnTo>
                  <a:lnTo>
                    <a:pt x="7263003" y="207645"/>
                  </a:lnTo>
                  <a:lnTo>
                    <a:pt x="7264527" y="204597"/>
                  </a:lnTo>
                  <a:lnTo>
                    <a:pt x="7264527" y="203073"/>
                  </a:lnTo>
                  <a:lnTo>
                    <a:pt x="7266140" y="201549"/>
                  </a:lnTo>
                  <a:lnTo>
                    <a:pt x="7266140" y="186309"/>
                  </a:lnTo>
                  <a:lnTo>
                    <a:pt x="7266140" y="174117"/>
                  </a:lnTo>
                  <a:lnTo>
                    <a:pt x="7264527" y="172593"/>
                  </a:lnTo>
                  <a:lnTo>
                    <a:pt x="7264527" y="169456"/>
                  </a:lnTo>
                  <a:lnTo>
                    <a:pt x="7263003" y="167932"/>
                  </a:lnTo>
                  <a:lnTo>
                    <a:pt x="7263003" y="166408"/>
                  </a:lnTo>
                  <a:lnTo>
                    <a:pt x="7261479" y="164884"/>
                  </a:lnTo>
                  <a:lnTo>
                    <a:pt x="7258431" y="163360"/>
                  </a:lnTo>
                  <a:lnTo>
                    <a:pt x="7256907" y="161836"/>
                  </a:lnTo>
                  <a:lnTo>
                    <a:pt x="7252335" y="160312"/>
                  </a:lnTo>
                  <a:lnTo>
                    <a:pt x="7247763" y="157264"/>
                  </a:lnTo>
                  <a:lnTo>
                    <a:pt x="7243191" y="155740"/>
                  </a:lnTo>
                  <a:lnTo>
                    <a:pt x="7238619" y="152692"/>
                  </a:lnTo>
                  <a:lnTo>
                    <a:pt x="7230999" y="151168"/>
                  </a:lnTo>
                  <a:lnTo>
                    <a:pt x="7224903" y="148120"/>
                  </a:lnTo>
                  <a:lnTo>
                    <a:pt x="7209663" y="145072"/>
                  </a:lnTo>
                  <a:lnTo>
                    <a:pt x="7202043" y="145072"/>
                  </a:lnTo>
                  <a:lnTo>
                    <a:pt x="7192899" y="143548"/>
                  </a:lnTo>
                  <a:lnTo>
                    <a:pt x="7185279" y="143548"/>
                  </a:lnTo>
                  <a:lnTo>
                    <a:pt x="7171817" y="144094"/>
                  </a:lnTo>
                  <a:lnTo>
                    <a:pt x="7126440" y="155117"/>
                  </a:lnTo>
                  <a:lnTo>
                    <a:pt x="7095058" y="177317"/>
                  </a:lnTo>
                  <a:lnTo>
                    <a:pt x="7075983" y="216801"/>
                  </a:lnTo>
                  <a:lnTo>
                    <a:pt x="7073836" y="233654"/>
                  </a:lnTo>
                  <a:lnTo>
                    <a:pt x="7074395" y="243636"/>
                  </a:lnTo>
                  <a:lnTo>
                    <a:pt x="7075983" y="252895"/>
                  </a:lnTo>
                  <a:lnTo>
                    <a:pt x="7078421" y="261302"/>
                  </a:lnTo>
                  <a:lnTo>
                    <a:pt x="7081545" y="268706"/>
                  </a:lnTo>
                  <a:lnTo>
                    <a:pt x="7084390" y="276237"/>
                  </a:lnTo>
                  <a:lnTo>
                    <a:pt x="7116102" y="307784"/>
                  </a:lnTo>
                  <a:lnTo>
                    <a:pt x="7150125" y="325183"/>
                  </a:lnTo>
                  <a:lnTo>
                    <a:pt x="7157872" y="327723"/>
                  </a:lnTo>
                  <a:lnTo>
                    <a:pt x="7165187" y="330568"/>
                  </a:lnTo>
                  <a:lnTo>
                    <a:pt x="7172249" y="333413"/>
                  </a:lnTo>
                  <a:lnTo>
                    <a:pt x="7179183" y="335953"/>
                  </a:lnTo>
                  <a:lnTo>
                    <a:pt x="7185774" y="338505"/>
                  </a:lnTo>
                  <a:lnTo>
                    <a:pt x="7224903" y="369481"/>
                  </a:lnTo>
                  <a:lnTo>
                    <a:pt x="7226427" y="377101"/>
                  </a:lnTo>
                  <a:lnTo>
                    <a:pt x="7226427" y="393954"/>
                  </a:lnTo>
                  <a:lnTo>
                    <a:pt x="7224903" y="400050"/>
                  </a:lnTo>
                  <a:lnTo>
                    <a:pt x="7215759" y="418338"/>
                  </a:lnTo>
                  <a:lnTo>
                    <a:pt x="7209663" y="421386"/>
                  </a:lnTo>
                  <a:lnTo>
                    <a:pt x="7203567" y="425958"/>
                  </a:lnTo>
                  <a:lnTo>
                    <a:pt x="7163841" y="433578"/>
                  </a:lnTo>
                  <a:lnTo>
                    <a:pt x="7154748" y="433298"/>
                  </a:lnTo>
                  <a:lnTo>
                    <a:pt x="7116978" y="424243"/>
                  </a:lnTo>
                  <a:lnTo>
                    <a:pt x="7105929" y="418338"/>
                  </a:lnTo>
                  <a:lnTo>
                    <a:pt x="7098309" y="415290"/>
                  </a:lnTo>
                  <a:lnTo>
                    <a:pt x="7092213" y="412242"/>
                  </a:lnTo>
                  <a:lnTo>
                    <a:pt x="7083069" y="406146"/>
                  </a:lnTo>
                  <a:lnTo>
                    <a:pt x="7078497" y="404622"/>
                  </a:lnTo>
                  <a:lnTo>
                    <a:pt x="7073836" y="404622"/>
                  </a:lnTo>
                  <a:lnTo>
                    <a:pt x="7072312" y="406146"/>
                  </a:lnTo>
                  <a:lnTo>
                    <a:pt x="7070788" y="406146"/>
                  </a:lnTo>
                  <a:lnTo>
                    <a:pt x="7069264" y="407670"/>
                  </a:lnTo>
                  <a:lnTo>
                    <a:pt x="7069264" y="412242"/>
                  </a:lnTo>
                  <a:lnTo>
                    <a:pt x="7067740" y="413766"/>
                  </a:lnTo>
                  <a:lnTo>
                    <a:pt x="7067740" y="419862"/>
                  </a:lnTo>
                  <a:lnTo>
                    <a:pt x="7066216" y="422910"/>
                  </a:lnTo>
                  <a:lnTo>
                    <a:pt x="7066216" y="435102"/>
                  </a:lnTo>
                  <a:lnTo>
                    <a:pt x="7067740" y="439775"/>
                  </a:lnTo>
                  <a:lnTo>
                    <a:pt x="7069264" y="444347"/>
                  </a:lnTo>
                  <a:lnTo>
                    <a:pt x="7069264" y="448919"/>
                  </a:lnTo>
                  <a:lnTo>
                    <a:pt x="7073836" y="453491"/>
                  </a:lnTo>
                  <a:lnTo>
                    <a:pt x="7076973" y="456539"/>
                  </a:lnTo>
                  <a:lnTo>
                    <a:pt x="7086117" y="461111"/>
                  </a:lnTo>
                  <a:lnTo>
                    <a:pt x="7090689" y="464159"/>
                  </a:lnTo>
                  <a:lnTo>
                    <a:pt x="7098309" y="467207"/>
                  </a:lnTo>
                  <a:lnTo>
                    <a:pt x="7105929" y="468731"/>
                  </a:lnTo>
                  <a:lnTo>
                    <a:pt x="7111911" y="470776"/>
                  </a:lnTo>
                  <a:lnTo>
                    <a:pt x="7118312" y="472541"/>
                  </a:lnTo>
                  <a:lnTo>
                    <a:pt x="7125005" y="474306"/>
                  </a:lnTo>
                  <a:lnTo>
                    <a:pt x="7131837" y="476351"/>
                  </a:lnTo>
                  <a:lnTo>
                    <a:pt x="7138962" y="477227"/>
                  </a:lnTo>
                  <a:lnTo>
                    <a:pt x="7146506" y="477685"/>
                  </a:lnTo>
                  <a:lnTo>
                    <a:pt x="7154342" y="477850"/>
                  </a:lnTo>
                  <a:lnTo>
                    <a:pt x="7162317" y="477875"/>
                  </a:lnTo>
                  <a:lnTo>
                    <a:pt x="7175576" y="477570"/>
                  </a:lnTo>
                  <a:lnTo>
                    <a:pt x="7222071" y="468058"/>
                  </a:lnTo>
                  <a:lnTo>
                    <a:pt x="7256754" y="446328"/>
                  </a:lnTo>
                  <a:lnTo>
                    <a:pt x="7266622" y="433578"/>
                  </a:lnTo>
                  <a:lnTo>
                    <a:pt x="7268870" y="430263"/>
                  </a:lnTo>
                  <a:lnTo>
                    <a:pt x="7273696" y="421513"/>
                  </a:lnTo>
                  <a:lnTo>
                    <a:pt x="7277760" y="412610"/>
                  </a:lnTo>
                  <a:lnTo>
                    <a:pt x="7280618" y="402526"/>
                  </a:lnTo>
                  <a:lnTo>
                    <a:pt x="7282332" y="391566"/>
                  </a:lnTo>
                  <a:lnTo>
                    <a:pt x="7282904" y="380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101" y="1740217"/>
            <a:ext cx="27940" cy="295275"/>
          </a:xfrm>
          <a:custGeom>
            <a:avLst/>
            <a:gdLst/>
            <a:ahLst/>
            <a:cxnLst/>
            <a:rect l="l" t="t" r="r" b="b"/>
            <a:pathLst>
              <a:path w="27940" h="295275">
                <a:moveTo>
                  <a:pt x="2133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21336" y="1524"/>
                </a:lnTo>
                <a:close/>
              </a:path>
              <a:path w="27940" h="295275">
                <a:moveTo>
                  <a:pt x="25908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close/>
              </a:path>
              <a:path w="27940" h="295275">
                <a:moveTo>
                  <a:pt x="27432" y="293179"/>
                </a:moveTo>
                <a:lnTo>
                  <a:pt x="1524" y="293179"/>
                </a:lnTo>
                <a:lnTo>
                  <a:pt x="1524" y="291655"/>
                </a:lnTo>
                <a:lnTo>
                  <a:pt x="0" y="291655"/>
                </a:lnTo>
                <a:lnTo>
                  <a:pt x="0" y="4571"/>
                </a:lnTo>
                <a:lnTo>
                  <a:pt x="1524" y="4571"/>
                </a:lnTo>
                <a:lnTo>
                  <a:pt x="1524" y="3048"/>
                </a:lnTo>
                <a:lnTo>
                  <a:pt x="27432" y="3048"/>
                </a:lnTo>
                <a:lnTo>
                  <a:pt x="27432" y="293179"/>
                </a:lnTo>
                <a:close/>
              </a:path>
              <a:path w="27940" h="295275">
                <a:moveTo>
                  <a:pt x="24384" y="294703"/>
                </a:moveTo>
                <a:lnTo>
                  <a:pt x="4572" y="294703"/>
                </a:lnTo>
                <a:lnTo>
                  <a:pt x="3048" y="293179"/>
                </a:lnTo>
                <a:lnTo>
                  <a:pt x="24384" y="293179"/>
                </a:lnTo>
                <a:lnTo>
                  <a:pt x="24384" y="29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400" y="1816608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52748" y="38100"/>
                </a:moveTo>
                <a:lnTo>
                  <a:pt x="25907" y="38100"/>
                </a:lnTo>
                <a:lnTo>
                  <a:pt x="34123" y="28646"/>
                </a:lnTo>
                <a:lnTo>
                  <a:pt x="65927" y="5143"/>
                </a:lnTo>
                <a:lnTo>
                  <a:pt x="90011" y="0"/>
                </a:lnTo>
                <a:lnTo>
                  <a:pt x="99155" y="0"/>
                </a:lnTo>
                <a:lnTo>
                  <a:pt x="106775" y="1524"/>
                </a:lnTo>
                <a:lnTo>
                  <a:pt x="112871" y="3048"/>
                </a:lnTo>
                <a:lnTo>
                  <a:pt x="118967" y="6096"/>
                </a:lnTo>
                <a:lnTo>
                  <a:pt x="125063" y="7620"/>
                </a:lnTo>
                <a:lnTo>
                  <a:pt x="131159" y="12192"/>
                </a:lnTo>
                <a:lnTo>
                  <a:pt x="135731" y="15240"/>
                </a:lnTo>
                <a:lnTo>
                  <a:pt x="140303" y="19812"/>
                </a:lnTo>
                <a:lnTo>
                  <a:pt x="141827" y="22860"/>
                </a:lnTo>
                <a:lnTo>
                  <a:pt x="86963" y="22860"/>
                </a:lnTo>
                <a:lnTo>
                  <a:pt x="80066" y="23455"/>
                </a:lnTo>
                <a:lnTo>
                  <a:pt x="73009" y="25336"/>
                </a:lnTo>
                <a:lnTo>
                  <a:pt x="65665" y="28646"/>
                </a:lnTo>
                <a:lnTo>
                  <a:pt x="57912" y="33528"/>
                </a:lnTo>
                <a:lnTo>
                  <a:pt x="52748" y="38100"/>
                </a:lnTo>
                <a:close/>
              </a:path>
              <a:path w="291465" h="218439">
                <a:moveTo>
                  <a:pt x="180594" y="42767"/>
                </a:moveTo>
                <a:lnTo>
                  <a:pt x="152495" y="42767"/>
                </a:lnTo>
                <a:lnTo>
                  <a:pt x="157949" y="37044"/>
                </a:lnTo>
                <a:lnTo>
                  <a:pt x="162984" y="31634"/>
                </a:lnTo>
                <a:lnTo>
                  <a:pt x="167751" y="26814"/>
                </a:lnTo>
                <a:lnTo>
                  <a:pt x="172402" y="22860"/>
                </a:lnTo>
                <a:lnTo>
                  <a:pt x="178498" y="16764"/>
                </a:lnTo>
                <a:lnTo>
                  <a:pt x="184594" y="12192"/>
                </a:lnTo>
                <a:lnTo>
                  <a:pt x="190690" y="9144"/>
                </a:lnTo>
                <a:lnTo>
                  <a:pt x="195262" y="6096"/>
                </a:lnTo>
                <a:lnTo>
                  <a:pt x="207454" y="3048"/>
                </a:lnTo>
                <a:lnTo>
                  <a:pt x="216598" y="0"/>
                </a:lnTo>
                <a:lnTo>
                  <a:pt x="222694" y="0"/>
                </a:lnTo>
                <a:lnTo>
                  <a:pt x="261087" y="11334"/>
                </a:lnTo>
                <a:lnTo>
                  <a:pt x="273535" y="22860"/>
                </a:lnTo>
                <a:lnTo>
                  <a:pt x="219646" y="22860"/>
                </a:lnTo>
                <a:lnTo>
                  <a:pt x="212550" y="23455"/>
                </a:lnTo>
                <a:lnTo>
                  <a:pt x="205168" y="25336"/>
                </a:lnTo>
                <a:lnTo>
                  <a:pt x="197786" y="28646"/>
                </a:lnTo>
                <a:lnTo>
                  <a:pt x="190690" y="33528"/>
                </a:lnTo>
                <a:lnTo>
                  <a:pt x="183545" y="39853"/>
                </a:lnTo>
                <a:lnTo>
                  <a:pt x="180594" y="42767"/>
                </a:lnTo>
                <a:close/>
              </a:path>
              <a:path w="291465" h="218439">
                <a:moveTo>
                  <a:pt x="21336" y="4572"/>
                </a:moveTo>
                <a:lnTo>
                  <a:pt x="3048" y="4572"/>
                </a:lnTo>
                <a:lnTo>
                  <a:pt x="4571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291465" h="218439">
                <a:moveTo>
                  <a:pt x="25907" y="216789"/>
                </a:moveTo>
                <a:lnTo>
                  <a:pt x="1524" y="216789"/>
                </a:lnTo>
                <a:lnTo>
                  <a:pt x="0" y="215265"/>
                </a:lnTo>
                <a:lnTo>
                  <a:pt x="0" y="6096"/>
                </a:lnTo>
                <a:lnTo>
                  <a:pt x="1524" y="4572"/>
                </a:lnTo>
                <a:lnTo>
                  <a:pt x="24383" y="4572"/>
                </a:lnTo>
                <a:lnTo>
                  <a:pt x="24383" y="7620"/>
                </a:lnTo>
                <a:lnTo>
                  <a:pt x="25907" y="7620"/>
                </a:lnTo>
                <a:lnTo>
                  <a:pt x="25907" y="38100"/>
                </a:lnTo>
                <a:lnTo>
                  <a:pt x="52748" y="38100"/>
                </a:lnTo>
                <a:lnTo>
                  <a:pt x="50768" y="39853"/>
                </a:lnTo>
                <a:lnTo>
                  <a:pt x="43053" y="47482"/>
                </a:lnTo>
                <a:lnTo>
                  <a:pt x="34766" y="56539"/>
                </a:lnTo>
                <a:lnTo>
                  <a:pt x="26007" y="67032"/>
                </a:lnTo>
                <a:lnTo>
                  <a:pt x="25907" y="216789"/>
                </a:lnTo>
                <a:close/>
              </a:path>
              <a:path w="291465" h="218439">
                <a:moveTo>
                  <a:pt x="157067" y="216789"/>
                </a:moveTo>
                <a:lnTo>
                  <a:pt x="132683" y="216789"/>
                </a:lnTo>
                <a:lnTo>
                  <a:pt x="132624" y="85439"/>
                </a:lnTo>
                <a:lnTo>
                  <a:pt x="132421" y="80129"/>
                </a:lnTo>
                <a:lnTo>
                  <a:pt x="120491" y="41148"/>
                </a:lnTo>
                <a:lnTo>
                  <a:pt x="117443" y="35052"/>
                </a:lnTo>
                <a:lnTo>
                  <a:pt x="112871" y="30480"/>
                </a:lnTo>
                <a:lnTo>
                  <a:pt x="106775" y="27432"/>
                </a:lnTo>
                <a:lnTo>
                  <a:pt x="102203" y="24384"/>
                </a:lnTo>
                <a:lnTo>
                  <a:pt x="94583" y="22860"/>
                </a:lnTo>
                <a:lnTo>
                  <a:pt x="141827" y="22860"/>
                </a:lnTo>
                <a:lnTo>
                  <a:pt x="143351" y="25908"/>
                </a:lnTo>
                <a:lnTo>
                  <a:pt x="147923" y="30480"/>
                </a:lnTo>
                <a:lnTo>
                  <a:pt x="150971" y="36576"/>
                </a:lnTo>
                <a:lnTo>
                  <a:pt x="152495" y="42767"/>
                </a:lnTo>
                <a:lnTo>
                  <a:pt x="180594" y="42767"/>
                </a:lnTo>
                <a:lnTo>
                  <a:pt x="175819" y="47482"/>
                </a:lnTo>
                <a:lnTo>
                  <a:pt x="167504" y="56539"/>
                </a:lnTo>
                <a:lnTo>
                  <a:pt x="158691" y="67032"/>
                </a:lnTo>
                <a:lnTo>
                  <a:pt x="158591" y="215265"/>
                </a:lnTo>
                <a:lnTo>
                  <a:pt x="157067" y="216789"/>
                </a:lnTo>
                <a:close/>
              </a:path>
              <a:path w="291465" h="218439">
                <a:moveTo>
                  <a:pt x="289845" y="216789"/>
                </a:moveTo>
                <a:lnTo>
                  <a:pt x="265461" y="216789"/>
                </a:lnTo>
                <a:lnTo>
                  <a:pt x="263937" y="215265"/>
                </a:lnTo>
                <a:lnTo>
                  <a:pt x="263888" y="80129"/>
                </a:lnTo>
                <a:lnTo>
                  <a:pt x="263544" y="73437"/>
                </a:lnTo>
                <a:lnTo>
                  <a:pt x="262611" y="67032"/>
                </a:lnTo>
                <a:lnTo>
                  <a:pt x="260794" y="61055"/>
                </a:lnTo>
                <a:lnTo>
                  <a:pt x="259270" y="53435"/>
                </a:lnTo>
                <a:lnTo>
                  <a:pt x="256222" y="45815"/>
                </a:lnTo>
                <a:lnTo>
                  <a:pt x="253174" y="41148"/>
                </a:lnTo>
                <a:lnTo>
                  <a:pt x="250126" y="35052"/>
                </a:lnTo>
                <a:lnTo>
                  <a:pt x="245554" y="30480"/>
                </a:lnTo>
                <a:lnTo>
                  <a:pt x="233362" y="24384"/>
                </a:lnTo>
                <a:lnTo>
                  <a:pt x="227266" y="22860"/>
                </a:lnTo>
                <a:lnTo>
                  <a:pt x="273535" y="22860"/>
                </a:lnTo>
                <a:lnTo>
                  <a:pt x="286797" y="51911"/>
                </a:lnTo>
                <a:lnTo>
                  <a:pt x="288798" y="59936"/>
                </a:lnTo>
                <a:lnTo>
                  <a:pt x="290226" y="68103"/>
                </a:lnTo>
                <a:lnTo>
                  <a:pt x="291084" y="76557"/>
                </a:lnTo>
                <a:lnTo>
                  <a:pt x="291369" y="85439"/>
                </a:lnTo>
                <a:lnTo>
                  <a:pt x="291369" y="215265"/>
                </a:lnTo>
                <a:lnTo>
                  <a:pt x="289845" y="215265"/>
                </a:lnTo>
                <a:lnTo>
                  <a:pt x="289845" y="216789"/>
                </a:lnTo>
                <a:close/>
              </a:path>
              <a:path w="291465" h="218439">
                <a:moveTo>
                  <a:pt x="22859" y="218313"/>
                </a:moveTo>
                <a:lnTo>
                  <a:pt x="3048" y="218313"/>
                </a:lnTo>
                <a:lnTo>
                  <a:pt x="3048" y="216789"/>
                </a:lnTo>
                <a:lnTo>
                  <a:pt x="24383" y="216789"/>
                </a:lnTo>
                <a:lnTo>
                  <a:pt x="22859" y="218313"/>
                </a:lnTo>
                <a:close/>
              </a:path>
              <a:path w="291465" h="218439">
                <a:moveTo>
                  <a:pt x="155543" y="218313"/>
                </a:moveTo>
                <a:lnTo>
                  <a:pt x="135731" y="218313"/>
                </a:lnTo>
                <a:lnTo>
                  <a:pt x="134207" y="216789"/>
                </a:lnTo>
                <a:lnTo>
                  <a:pt x="155543" y="216789"/>
                </a:lnTo>
                <a:lnTo>
                  <a:pt x="155543" y="218313"/>
                </a:lnTo>
                <a:close/>
              </a:path>
              <a:path w="291465" h="218439">
                <a:moveTo>
                  <a:pt x="286797" y="218313"/>
                </a:moveTo>
                <a:lnTo>
                  <a:pt x="268509" y="218313"/>
                </a:lnTo>
                <a:lnTo>
                  <a:pt x="266985" y="216789"/>
                </a:lnTo>
                <a:lnTo>
                  <a:pt x="288321" y="216789"/>
                </a:lnTo>
                <a:lnTo>
                  <a:pt x="286797" y="21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3017" y="1816608"/>
            <a:ext cx="178435" cy="300990"/>
          </a:xfrm>
          <a:custGeom>
            <a:avLst/>
            <a:gdLst/>
            <a:ahLst/>
            <a:cxnLst/>
            <a:rect l="l" t="t" r="r" b="b"/>
            <a:pathLst>
              <a:path w="178434" h="300989">
                <a:moveTo>
                  <a:pt x="55880" y="38100"/>
                </a:moveTo>
                <a:lnTo>
                  <a:pt x="25908" y="38100"/>
                </a:lnTo>
                <a:lnTo>
                  <a:pt x="42672" y="21336"/>
                </a:lnTo>
                <a:lnTo>
                  <a:pt x="54864" y="12192"/>
                </a:lnTo>
                <a:lnTo>
                  <a:pt x="60960" y="9144"/>
                </a:lnTo>
                <a:lnTo>
                  <a:pt x="65532" y="6096"/>
                </a:lnTo>
                <a:lnTo>
                  <a:pt x="90011" y="0"/>
                </a:lnTo>
                <a:lnTo>
                  <a:pt x="97631" y="0"/>
                </a:lnTo>
                <a:lnTo>
                  <a:pt x="135731" y="9144"/>
                </a:lnTo>
                <a:lnTo>
                  <a:pt x="152468" y="22860"/>
                </a:lnTo>
                <a:lnTo>
                  <a:pt x="90011" y="22860"/>
                </a:lnTo>
                <a:lnTo>
                  <a:pt x="83820" y="24384"/>
                </a:lnTo>
                <a:lnTo>
                  <a:pt x="79248" y="25908"/>
                </a:lnTo>
                <a:lnTo>
                  <a:pt x="73152" y="27432"/>
                </a:lnTo>
                <a:lnTo>
                  <a:pt x="68580" y="28956"/>
                </a:lnTo>
                <a:lnTo>
                  <a:pt x="62484" y="33528"/>
                </a:lnTo>
                <a:lnTo>
                  <a:pt x="57912" y="36576"/>
                </a:lnTo>
                <a:lnTo>
                  <a:pt x="55880" y="38100"/>
                </a:lnTo>
                <a:close/>
              </a:path>
              <a:path w="178434" h="300989">
                <a:moveTo>
                  <a:pt x="21336" y="4572"/>
                </a:moveTo>
                <a:lnTo>
                  <a:pt x="4572" y="4572"/>
                </a:lnTo>
                <a:lnTo>
                  <a:pt x="6096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178434" h="300989">
                <a:moveTo>
                  <a:pt x="24384" y="299180"/>
                </a:moveTo>
                <a:lnTo>
                  <a:pt x="3048" y="299180"/>
                </a:lnTo>
                <a:lnTo>
                  <a:pt x="3048" y="297656"/>
                </a:lnTo>
                <a:lnTo>
                  <a:pt x="1524" y="297656"/>
                </a:lnTo>
                <a:lnTo>
                  <a:pt x="1524" y="296132"/>
                </a:lnTo>
                <a:lnTo>
                  <a:pt x="0" y="294608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24384" y="4572"/>
                </a:lnTo>
                <a:lnTo>
                  <a:pt x="24384" y="6096"/>
                </a:lnTo>
                <a:lnTo>
                  <a:pt x="25908" y="7620"/>
                </a:lnTo>
                <a:lnTo>
                  <a:pt x="25908" y="38100"/>
                </a:lnTo>
                <a:lnTo>
                  <a:pt x="55880" y="38100"/>
                </a:lnTo>
                <a:lnTo>
                  <a:pt x="51816" y="41148"/>
                </a:lnTo>
                <a:lnTo>
                  <a:pt x="45720" y="47339"/>
                </a:lnTo>
                <a:lnTo>
                  <a:pt x="41148" y="51292"/>
                </a:lnTo>
                <a:lnTo>
                  <a:pt x="36576" y="56102"/>
                </a:lnTo>
                <a:lnTo>
                  <a:pt x="32004" y="61483"/>
                </a:lnTo>
                <a:lnTo>
                  <a:pt x="27432" y="67151"/>
                </a:lnTo>
                <a:lnTo>
                  <a:pt x="27432" y="155733"/>
                </a:lnTo>
                <a:lnTo>
                  <a:pt x="59436" y="187737"/>
                </a:lnTo>
                <a:lnTo>
                  <a:pt x="61941" y="189261"/>
                </a:lnTo>
                <a:lnTo>
                  <a:pt x="27432" y="189261"/>
                </a:lnTo>
                <a:lnTo>
                  <a:pt x="27432" y="296132"/>
                </a:lnTo>
                <a:lnTo>
                  <a:pt x="24384" y="299180"/>
                </a:lnTo>
                <a:close/>
              </a:path>
              <a:path w="178434" h="300989">
                <a:moveTo>
                  <a:pt x="149323" y="198405"/>
                </a:moveTo>
                <a:lnTo>
                  <a:pt x="93059" y="198405"/>
                </a:lnTo>
                <a:lnTo>
                  <a:pt x="99893" y="197858"/>
                </a:lnTo>
                <a:lnTo>
                  <a:pt x="106584" y="196310"/>
                </a:lnTo>
                <a:lnTo>
                  <a:pt x="137255" y="170973"/>
                </a:lnTo>
                <a:lnTo>
                  <a:pt x="150018" y="127635"/>
                </a:lnTo>
                <a:lnTo>
                  <a:pt x="150971" y="112966"/>
                </a:lnTo>
                <a:lnTo>
                  <a:pt x="150709" y="104069"/>
                </a:lnTo>
                <a:lnTo>
                  <a:pt x="144494" y="64293"/>
                </a:lnTo>
                <a:lnTo>
                  <a:pt x="122015" y="30480"/>
                </a:lnTo>
                <a:lnTo>
                  <a:pt x="94583" y="22860"/>
                </a:lnTo>
                <a:lnTo>
                  <a:pt x="152468" y="22860"/>
                </a:lnTo>
                <a:lnTo>
                  <a:pt x="171902" y="56515"/>
                </a:lnTo>
                <a:lnTo>
                  <a:pt x="178117" y="97171"/>
                </a:lnTo>
                <a:lnTo>
                  <a:pt x="178297" y="112966"/>
                </a:lnTo>
                <a:lnTo>
                  <a:pt x="178117" y="120707"/>
                </a:lnTo>
                <a:lnTo>
                  <a:pt x="170116" y="165711"/>
                </a:lnTo>
                <a:lnTo>
                  <a:pt x="150399" y="197372"/>
                </a:lnTo>
                <a:lnTo>
                  <a:pt x="149323" y="198405"/>
                </a:lnTo>
                <a:close/>
              </a:path>
              <a:path w="178434" h="300989">
                <a:moveTo>
                  <a:pt x="91535" y="221361"/>
                </a:moveTo>
                <a:lnTo>
                  <a:pt x="79248" y="221361"/>
                </a:lnTo>
                <a:lnTo>
                  <a:pt x="74676" y="219837"/>
                </a:lnTo>
                <a:lnTo>
                  <a:pt x="68580" y="218313"/>
                </a:lnTo>
                <a:lnTo>
                  <a:pt x="64008" y="216789"/>
                </a:lnTo>
                <a:lnTo>
                  <a:pt x="57912" y="213741"/>
                </a:lnTo>
                <a:lnTo>
                  <a:pt x="48768" y="207645"/>
                </a:lnTo>
                <a:lnTo>
                  <a:pt x="44196" y="202977"/>
                </a:lnTo>
                <a:lnTo>
                  <a:pt x="38100" y="199929"/>
                </a:lnTo>
                <a:lnTo>
                  <a:pt x="33528" y="193833"/>
                </a:lnTo>
                <a:lnTo>
                  <a:pt x="27432" y="189261"/>
                </a:lnTo>
                <a:lnTo>
                  <a:pt x="61941" y="189261"/>
                </a:lnTo>
                <a:lnTo>
                  <a:pt x="67462" y="192619"/>
                </a:lnTo>
                <a:lnTo>
                  <a:pt x="75640" y="195929"/>
                </a:lnTo>
                <a:lnTo>
                  <a:pt x="84122" y="197810"/>
                </a:lnTo>
                <a:lnTo>
                  <a:pt x="93059" y="198405"/>
                </a:lnTo>
                <a:lnTo>
                  <a:pt x="149323" y="198405"/>
                </a:lnTo>
                <a:lnTo>
                  <a:pt x="144113" y="203406"/>
                </a:lnTo>
                <a:lnTo>
                  <a:pt x="101536" y="220813"/>
                </a:lnTo>
                <a:lnTo>
                  <a:pt x="91535" y="221361"/>
                </a:lnTo>
                <a:close/>
              </a:path>
              <a:path w="178434" h="300989">
                <a:moveTo>
                  <a:pt x="18288" y="300704"/>
                </a:moveTo>
                <a:lnTo>
                  <a:pt x="9144" y="300704"/>
                </a:lnTo>
                <a:lnTo>
                  <a:pt x="7620" y="299180"/>
                </a:lnTo>
                <a:lnTo>
                  <a:pt x="21336" y="299180"/>
                </a:lnTo>
                <a:lnTo>
                  <a:pt x="18288" y="300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4000" y="1738693"/>
            <a:ext cx="624205" cy="299720"/>
            <a:chOff x="1524000" y="1738693"/>
            <a:chExt cx="624205" cy="299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816607"/>
              <a:ext cx="112871" cy="2183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26" y="1816608"/>
              <a:ext cx="196786" cy="2213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044" y="1819656"/>
              <a:ext cx="186118" cy="2152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12835" y="1738693"/>
              <a:ext cx="35560" cy="296545"/>
            </a:xfrm>
            <a:custGeom>
              <a:avLst/>
              <a:gdLst/>
              <a:ahLst/>
              <a:cxnLst/>
              <a:rect l="l" t="t" r="r" b="b"/>
              <a:pathLst>
                <a:path w="35560" h="296544">
                  <a:moveTo>
                    <a:pt x="26003" y="82486"/>
                  </a:moveTo>
                  <a:lnTo>
                    <a:pt x="7620" y="82486"/>
                  </a:lnTo>
                  <a:lnTo>
                    <a:pt x="9144" y="80962"/>
                  </a:lnTo>
                  <a:lnTo>
                    <a:pt x="26003" y="80962"/>
                  </a:lnTo>
                  <a:lnTo>
                    <a:pt x="26003" y="82486"/>
                  </a:lnTo>
                  <a:close/>
                </a:path>
                <a:path w="35560" h="296544">
                  <a:moveTo>
                    <a:pt x="29051" y="294703"/>
                  </a:moveTo>
                  <a:lnTo>
                    <a:pt x="4572" y="294703"/>
                  </a:lnTo>
                  <a:lnTo>
                    <a:pt x="4572" y="293179"/>
                  </a:lnTo>
                  <a:lnTo>
                    <a:pt x="3048" y="291655"/>
                  </a:lnTo>
                  <a:lnTo>
                    <a:pt x="3048" y="85534"/>
                  </a:lnTo>
                  <a:lnTo>
                    <a:pt x="4572" y="84010"/>
                  </a:lnTo>
                  <a:lnTo>
                    <a:pt x="4572" y="82486"/>
                  </a:lnTo>
                  <a:lnTo>
                    <a:pt x="29051" y="82486"/>
                  </a:lnTo>
                  <a:lnTo>
                    <a:pt x="29051" y="84010"/>
                  </a:lnTo>
                  <a:lnTo>
                    <a:pt x="30575" y="84010"/>
                  </a:lnTo>
                  <a:lnTo>
                    <a:pt x="30575" y="293179"/>
                  </a:lnTo>
                  <a:lnTo>
                    <a:pt x="29051" y="294703"/>
                  </a:lnTo>
                  <a:close/>
                </a:path>
                <a:path w="35560" h="296544">
                  <a:moveTo>
                    <a:pt x="27527" y="296227"/>
                  </a:moveTo>
                  <a:lnTo>
                    <a:pt x="7620" y="296227"/>
                  </a:lnTo>
                  <a:lnTo>
                    <a:pt x="6096" y="294703"/>
                  </a:lnTo>
                  <a:lnTo>
                    <a:pt x="27527" y="294703"/>
                  </a:lnTo>
                  <a:lnTo>
                    <a:pt x="27527" y="296227"/>
                  </a:lnTo>
                  <a:close/>
                </a:path>
                <a:path w="35560" h="296544">
                  <a:moveTo>
                    <a:pt x="22955" y="36671"/>
                  </a:moveTo>
                  <a:lnTo>
                    <a:pt x="10668" y="36671"/>
                  </a:lnTo>
                  <a:lnTo>
                    <a:pt x="6096" y="35147"/>
                  </a:lnTo>
                  <a:lnTo>
                    <a:pt x="3048" y="32099"/>
                  </a:lnTo>
                  <a:lnTo>
                    <a:pt x="0" y="30575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9051" y="0"/>
                  </a:lnTo>
                  <a:lnTo>
                    <a:pt x="30575" y="3048"/>
                  </a:lnTo>
                  <a:lnTo>
                    <a:pt x="33623" y="6096"/>
                  </a:lnTo>
                  <a:lnTo>
                    <a:pt x="35147" y="10668"/>
                  </a:lnTo>
                  <a:lnTo>
                    <a:pt x="35147" y="24479"/>
                  </a:lnTo>
                  <a:lnTo>
                    <a:pt x="33623" y="30575"/>
                  </a:lnTo>
                  <a:lnTo>
                    <a:pt x="30575" y="32099"/>
                  </a:lnTo>
                  <a:lnTo>
                    <a:pt x="29051" y="35147"/>
                  </a:lnTo>
                  <a:lnTo>
                    <a:pt x="22955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8086" y="1816608"/>
            <a:ext cx="166306" cy="21831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436304" y="1816608"/>
            <a:ext cx="186690" cy="300990"/>
          </a:xfrm>
          <a:custGeom>
            <a:avLst/>
            <a:gdLst/>
            <a:ahLst/>
            <a:cxnLst/>
            <a:rect l="l" t="t" r="r" b="b"/>
            <a:pathLst>
              <a:path w="186689" h="300989">
                <a:moveTo>
                  <a:pt x="88487" y="300704"/>
                </a:moveTo>
                <a:lnTo>
                  <a:pt x="48768" y="296132"/>
                </a:lnTo>
                <a:lnTo>
                  <a:pt x="13716" y="279368"/>
                </a:lnTo>
                <a:lnTo>
                  <a:pt x="0" y="253365"/>
                </a:lnTo>
                <a:lnTo>
                  <a:pt x="0" y="235077"/>
                </a:lnTo>
                <a:lnTo>
                  <a:pt x="4572" y="221360"/>
                </a:lnTo>
                <a:lnTo>
                  <a:pt x="7620" y="216789"/>
                </a:lnTo>
                <a:lnTo>
                  <a:pt x="10668" y="213741"/>
                </a:lnTo>
                <a:lnTo>
                  <a:pt x="16764" y="204596"/>
                </a:lnTo>
                <a:lnTo>
                  <a:pt x="19812" y="201453"/>
                </a:lnTo>
                <a:lnTo>
                  <a:pt x="24384" y="196881"/>
                </a:lnTo>
                <a:lnTo>
                  <a:pt x="28956" y="193833"/>
                </a:lnTo>
                <a:lnTo>
                  <a:pt x="21336" y="189261"/>
                </a:lnTo>
                <a:lnTo>
                  <a:pt x="16764" y="184689"/>
                </a:lnTo>
                <a:lnTo>
                  <a:pt x="12192" y="178593"/>
                </a:lnTo>
                <a:lnTo>
                  <a:pt x="9144" y="174021"/>
                </a:lnTo>
                <a:lnTo>
                  <a:pt x="7620" y="167925"/>
                </a:lnTo>
                <a:lnTo>
                  <a:pt x="7620" y="161829"/>
                </a:lnTo>
                <a:lnTo>
                  <a:pt x="16764" y="129730"/>
                </a:lnTo>
                <a:lnTo>
                  <a:pt x="19812" y="123634"/>
                </a:lnTo>
                <a:lnTo>
                  <a:pt x="25908" y="117538"/>
                </a:lnTo>
                <a:lnTo>
                  <a:pt x="21336" y="111442"/>
                </a:lnTo>
                <a:lnTo>
                  <a:pt x="15240" y="99250"/>
                </a:lnTo>
                <a:lnTo>
                  <a:pt x="12360" y="84763"/>
                </a:lnTo>
                <a:lnTo>
                  <a:pt x="12290" y="71723"/>
                </a:lnTo>
                <a:lnTo>
                  <a:pt x="12477" y="65913"/>
                </a:lnTo>
                <a:lnTo>
                  <a:pt x="28336" y="24671"/>
                </a:lnTo>
                <a:lnTo>
                  <a:pt x="57912" y="6096"/>
                </a:lnTo>
                <a:lnTo>
                  <a:pt x="64832" y="3214"/>
                </a:lnTo>
                <a:lnTo>
                  <a:pt x="72056" y="1333"/>
                </a:lnTo>
                <a:lnTo>
                  <a:pt x="79852" y="309"/>
                </a:lnTo>
                <a:lnTo>
                  <a:pt x="88487" y="0"/>
                </a:lnTo>
                <a:lnTo>
                  <a:pt x="93059" y="0"/>
                </a:lnTo>
                <a:lnTo>
                  <a:pt x="99155" y="1524"/>
                </a:lnTo>
                <a:lnTo>
                  <a:pt x="109823" y="1524"/>
                </a:lnTo>
                <a:lnTo>
                  <a:pt x="118967" y="4572"/>
                </a:lnTo>
                <a:lnTo>
                  <a:pt x="183070" y="4572"/>
                </a:lnTo>
                <a:lnTo>
                  <a:pt x="184594" y="7620"/>
                </a:lnTo>
                <a:lnTo>
                  <a:pt x="186118" y="9144"/>
                </a:lnTo>
                <a:lnTo>
                  <a:pt x="186118" y="22860"/>
                </a:lnTo>
                <a:lnTo>
                  <a:pt x="79343" y="22860"/>
                </a:lnTo>
                <a:lnTo>
                  <a:pt x="71723" y="24384"/>
                </a:lnTo>
                <a:lnTo>
                  <a:pt x="59436" y="30480"/>
                </a:lnTo>
                <a:lnTo>
                  <a:pt x="54864" y="33528"/>
                </a:lnTo>
                <a:lnTo>
                  <a:pt x="51816" y="38100"/>
                </a:lnTo>
                <a:lnTo>
                  <a:pt x="47244" y="42767"/>
                </a:lnTo>
                <a:lnTo>
                  <a:pt x="44196" y="48863"/>
                </a:lnTo>
                <a:lnTo>
                  <a:pt x="42672" y="54959"/>
                </a:lnTo>
                <a:lnTo>
                  <a:pt x="39708" y="60887"/>
                </a:lnTo>
                <a:lnTo>
                  <a:pt x="46696" y="102497"/>
                </a:lnTo>
                <a:lnTo>
                  <a:pt x="88487" y="122110"/>
                </a:lnTo>
                <a:lnTo>
                  <a:pt x="145084" y="122110"/>
                </a:lnTo>
                <a:lnTo>
                  <a:pt x="141827" y="125158"/>
                </a:lnTo>
                <a:lnTo>
                  <a:pt x="136969" y="130325"/>
                </a:lnTo>
                <a:lnTo>
                  <a:pt x="135759" y="131254"/>
                </a:lnTo>
                <a:lnTo>
                  <a:pt x="41148" y="131254"/>
                </a:lnTo>
                <a:lnTo>
                  <a:pt x="39624" y="134302"/>
                </a:lnTo>
                <a:lnTo>
                  <a:pt x="36576" y="138874"/>
                </a:lnTo>
                <a:lnTo>
                  <a:pt x="35052" y="141922"/>
                </a:lnTo>
                <a:lnTo>
                  <a:pt x="32004" y="146494"/>
                </a:lnTo>
                <a:lnTo>
                  <a:pt x="32004" y="161829"/>
                </a:lnTo>
                <a:lnTo>
                  <a:pt x="33528" y="166401"/>
                </a:lnTo>
                <a:lnTo>
                  <a:pt x="115919" y="178593"/>
                </a:lnTo>
                <a:lnTo>
                  <a:pt x="122753" y="178879"/>
                </a:lnTo>
                <a:lnTo>
                  <a:pt x="129444" y="179736"/>
                </a:lnTo>
                <a:lnTo>
                  <a:pt x="135850" y="181165"/>
                </a:lnTo>
                <a:lnTo>
                  <a:pt x="141827" y="183165"/>
                </a:lnTo>
                <a:lnTo>
                  <a:pt x="150971" y="184689"/>
                </a:lnTo>
                <a:lnTo>
                  <a:pt x="158591" y="187737"/>
                </a:lnTo>
                <a:lnTo>
                  <a:pt x="164782" y="192309"/>
                </a:lnTo>
                <a:lnTo>
                  <a:pt x="170878" y="196881"/>
                </a:lnTo>
                <a:lnTo>
                  <a:pt x="173164" y="199929"/>
                </a:lnTo>
                <a:lnTo>
                  <a:pt x="53340" y="199929"/>
                </a:lnTo>
                <a:lnTo>
                  <a:pt x="48768" y="204596"/>
                </a:lnTo>
                <a:lnTo>
                  <a:pt x="28956" y="230505"/>
                </a:lnTo>
                <a:lnTo>
                  <a:pt x="27432" y="233553"/>
                </a:lnTo>
                <a:lnTo>
                  <a:pt x="44196" y="268700"/>
                </a:lnTo>
                <a:lnTo>
                  <a:pt x="90011" y="277844"/>
                </a:lnTo>
                <a:lnTo>
                  <a:pt x="163360" y="277844"/>
                </a:lnTo>
                <a:lnTo>
                  <a:pt x="161639" y="279368"/>
                </a:lnTo>
                <a:lnTo>
                  <a:pt x="122348" y="296846"/>
                </a:lnTo>
                <a:lnTo>
                  <a:pt x="100726" y="300180"/>
                </a:lnTo>
                <a:lnTo>
                  <a:pt x="88487" y="300704"/>
                </a:lnTo>
                <a:close/>
              </a:path>
              <a:path w="186689" h="300989">
                <a:moveTo>
                  <a:pt x="145084" y="122110"/>
                </a:moveTo>
                <a:lnTo>
                  <a:pt x="96107" y="122110"/>
                </a:lnTo>
                <a:lnTo>
                  <a:pt x="103727" y="120586"/>
                </a:lnTo>
                <a:lnTo>
                  <a:pt x="109823" y="119062"/>
                </a:lnTo>
                <a:lnTo>
                  <a:pt x="115919" y="116014"/>
                </a:lnTo>
                <a:lnTo>
                  <a:pt x="120491" y="112966"/>
                </a:lnTo>
                <a:lnTo>
                  <a:pt x="123539" y="106870"/>
                </a:lnTo>
                <a:lnTo>
                  <a:pt x="128111" y="103822"/>
                </a:lnTo>
                <a:lnTo>
                  <a:pt x="131159" y="97726"/>
                </a:lnTo>
                <a:lnTo>
                  <a:pt x="135731" y="79343"/>
                </a:lnTo>
                <a:lnTo>
                  <a:pt x="135731" y="71723"/>
                </a:lnTo>
                <a:lnTo>
                  <a:pt x="116109" y="30575"/>
                </a:lnTo>
                <a:lnTo>
                  <a:pt x="86963" y="22860"/>
                </a:lnTo>
                <a:lnTo>
                  <a:pt x="186118" y="22860"/>
                </a:lnTo>
                <a:lnTo>
                  <a:pt x="181546" y="27432"/>
                </a:lnTo>
                <a:lnTo>
                  <a:pt x="146399" y="27432"/>
                </a:lnTo>
                <a:lnTo>
                  <a:pt x="152495" y="33528"/>
                </a:lnTo>
                <a:lnTo>
                  <a:pt x="157067" y="39624"/>
                </a:lnTo>
                <a:lnTo>
                  <a:pt x="160115" y="47339"/>
                </a:lnTo>
                <a:lnTo>
                  <a:pt x="163258" y="54959"/>
                </a:lnTo>
                <a:lnTo>
                  <a:pt x="160606" y="95980"/>
                </a:lnTo>
                <a:lnTo>
                  <a:pt x="147018" y="120300"/>
                </a:lnTo>
                <a:lnTo>
                  <a:pt x="145084" y="122110"/>
                </a:lnTo>
                <a:close/>
              </a:path>
              <a:path w="186689" h="300989">
                <a:moveTo>
                  <a:pt x="86963" y="144970"/>
                </a:moveTo>
                <a:lnTo>
                  <a:pt x="47244" y="135826"/>
                </a:lnTo>
                <a:lnTo>
                  <a:pt x="41148" y="131254"/>
                </a:lnTo>
                <a:lnTo>
                  <a:pt x="135759" y="131254"/>
                </a:lnTo>
                <a:lnTo>
                  <a:pt x="95821" y="144684"/>
                </a:lnTo>
                <a:lnTo>
                  <a:pt x="86963" y="144970"/>
                </a:lnTo>
                <a:close/>
              </a:path>
              <a:path w="186689" h="300989">
                <a:moveTo>
                  <a:pt x="163360" y="277844"/>
                </a:moveTo>
                <a:lnTo>
                  <a:pt x="90011" y="277844"/>
                </a:lnTo>
                <a:lnTo>
                  <a:pt x="99512" y="277558"/>
                </a:lnTo>
                <a:lnTo>
                  <a:pt x="107727" y="276701"/>
                </a:lnTo>
                <a:lnTo>
                  <a:pt x="115085" y="275272"/>
                </a:lnTo>
                <a:lnTo>
                  <a:pt x="122015" y="273272"/>
                </a:lnTo>
                <a:lnTo>
                  <a:pt x="131159" y="271748"/>
                </a:lnTo>
                <a:lnTo>
                  <a:pt x="137255" y="268700"/>
                </a:lnTo>
                <a:lnTo>
                  <a:pt x="143351" y="264128"/>
                </a:lnTo>
                <a:lnTo>
                  <a:pt x="147923" y="259556"/>
                </a:lnTo>
                <a:lnTo>
                  <a:pt x="150971" y="254889"/>
                </a:lnTo>
                <a:lnTo>
                  <a:pt x="154019" y="250317"/>
                </a:lnTo>
                <a:lnTo>
                  <a:pt x="155543" y="244221"/>
                </a:lnTo>
                <a:lnTo>
                  <a:pt x="157067" y="239648"/>
                </a:lnTo>
                <a:lnTo>
                  <a:pt x="156940" y="232029"/>
                </a:lnTo>
                <a:lnTo>
                  <a:pt x="122586" y="202897"/>
                </a:lnTo>
                <a:lnTo>
                  <a:pt x="53340" y="199929"/>
                </a:lnTo>
                <a:lnTo>
                  <a:pt x="173164" y="199929"/>
                </a:lnTo>
                <a:lnTo>
                  <a:pt x="175450" y="202977"/>
                </a:lnTo>
                <a:lnTo>
                  <a:pt x="178498" y="209169"/>
                </a:lnTo>
                <a:lnTo>
                  <a:pt x="183070" y="215265"/>
                </a:lnTo>
                <a:lnTo>
                  <a:pt x="184594" y="222884"/>
                </a:lnTo>
                <a:lnTo>
                  <a:pt x="184523" y="233553"/>
                </a:lnTo>
                <a:lnTo>
                  <a:pt x="184284" y="238650"/>
                </a:lnTo>
                <a:lnTo>
                  <a:pt x="167099" y="274534"/>
                </a:lnTo>
                <a:lnTo>
                  <a:pt x="163360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2538" y="1741741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5" h="293369">
                <a:moveTo>
                  <a:pt x="26003" y="291655"/>
                </a:moveTo>
                <a:lnTo>
                  <a:pt x="1524" y="291655"/>
                </a:lnTo>
                <a:lnTo>
                  <a:pt x="1524" y="290131"/>
                </a:lnTo>
                <a:lnTo>
                  <a:pt x="0" y="290131"/>
                </a:lnTo>
                <a:lnTo>
                  <a:pt x="0" y="9143"/>
                </a:lnTo>
                <a:lnTo>
                  <a:pt x="1524" y="6095"/>
                </a:lnTo>
                <a:lnTo>
                  <a:pt x="4572" y="3047"/>
                </a:lnTo>
                <a:lnTo>
                  <a:pt x="7715" y="1524"/>
                </a:lnTo>
                <a:lnTo>
                  <a:pt x="10763" y="0"/>
                </a:lnTo>
                <a:lnTo>
                  <a:pt x="35147" y="0"/>
                </a:lnTo>
                <a:lnTo>
                  <a:pt x="41243" y="3047"/>
                </a:lnTo>
                <a:lnTo>
                  <a:pt x="42767" y="3047"/>
                </a:lnTo>
                <a:lnTo>
                  <a:pt x="45815" y="4571"/>
                </a:lnTo>
                <a:lnTo>
                  <a:pt x="47339" y="6095"/>
                </a:lnTo>
                <a:lnTo>
                  <a:pt x="48863" y="9143"/>
                </a:lnTo>
                <a:lnTo>
                  <a:pt x="50387" y="10763"/>
                </a:lnTo>
                <a:lnTo>
                  <a:pt x="51911" y="13811"/>
                </a:lnTo>
                <a:lnTo>
                  <a:pt x="53435" y="15335"/>
                </a:lnTo>
                <a:lnTo>
                  <a:pt x="54959" y="18383"/>
                </a:lnTo>
                <a:lnTo>
                  <a:pt x="57484" y="24479"/>
                </a:lnTo>
                <a:lnTo>
                  <a:pt x="27527" y="24479"/>
                </a:lnTo>
                <a:lnTo>
                  <a:pt x="27527" y="290131"/>
                </a:lnTo>
                <a:lnTo>
                  <a:pt x="26003" y="291655"/>
                </a:lnTo>
                <a:close/>
              </a:path>
              <a:path w="305435" h="293369">
                <a:moveTo>
                  <a:pt x="297561" y="1524"/>
                </a:moveTo>
                <a:lnTo>
                  <a:pt x="268509" y="1524"/>
                </a:lnTo>
                <a:lnTo>
                  <a:pt x="271557" y="0"/>
                </a:lnTo>
                <a:lnTo>
                  <a:pt x="296037" y="0"/>
                </a:lnTo>
                <a:lnTo>
                  <a:pt x="297561" y="1524"/>
                </a:lnTo>
                <a:close/>
              </a:path>
              <a:path w="305435" h="293369">
                <a:moveTo>
                  <a:pt x="180362" y="250412"/>
                </a:moveTo>
                <a:lnTo>
                  <a:pt x="152590" y="250412"/>
                </a:lnTo>
                <a:lnTo>
                  <a:pt x="253269" y="19907"/>
                </a:lnTo>
                <a:lnTo>
                  <a:pt x="254793" y="15335"/>
                </a:lnTo>
                <a:lnTo>
                  <a:pt x="256317" y="12287"/>
                </a:lnTo>
                <a:lnTo>
                  <a:pt x="257841" y="10763"/>
                </a:lnTo>
                <a:lnTo>
                  <a:pt x="259365" y="7619"/>
                </a:lnTo>
                <a:lnTo>
                  <a:pt x="262413" y="4571"/>
                </a:lnTo>
                <a:lnTo>
                  <a:pt x="265461" y="3047"/>
                </a:lnTo>
                <a:lnTo>
                  <a:pt x="266985" y="1524"/>
                </a:lnTo>
                <a:lnTo>
                  <a:pt x="300609" y="1524"/>
                </a:lnTo>
                <a:lnTo>
                  <a:pt x="300609" y="3047"/>
                </a:lnTo>
                <a:lnTo>
                  <a:pt x="303657" y="6095"/>
                </a:lnTo>
                <a:lnTo>
                  <a:pt x="303657" y="7619"/>
                </a:lnTo>
                <a:lnTo>
                  <a:pt x="305181" y="9143"/>
                </a:lnTo>
                <a:lnTo>
                  <a:pt x="305181" y="24479"/>
                </a:lnTo>
                <a:lnTo>
                  <a:pt x="277653" y="24479"/>
                </a:lnTo>
                <a:lnTo>
                  <a:pt x="180362" y="250412"/>
                </a:lnTo>
                <a:close/>
              </a:path>
              <a:path w="305435" h="293369">
                <a:moveTo>
                  <a:pt x="161734" y="291655"/>
                </a:moveTo>
                <a:lnTo>
                  <a:pt x="138874" y="291655"/>
                </a:lnTo>
                <a:lnTo>
                  <a:pt x="137350" y="290131"/>
                </a:lnTo>
                <a:lnTo>
                  <a:pt x="27527" y="24479"/>
                </a:lnTo>
                <a:lnTo>
                  <a:pt x="57484" y="24479"/>
                </a:lnTo>
                <a:lnTo>
                  <a:pt x="151066" y="250412"/>
                </a:lnTo>
                <a:lnTo>
                  <a:pt x="180362" y="250412"/>
                </a:lnTo>
                <a:lnTo>
                  <a:pt x="163258" y="290131"/>
                </a:lnTo>
                <a:lnTo>
                  <a:pt x="161734" y="290131"/>
                </a:lnTo>
                <a:lnTo>
                  <a:pt x="161734" y="291655"/>
                </a:lnTo>
                <a:close/>
              </a:path>
              <a:path w="305435" h="293369">
                <a:moveTo>
                  <a:pt x="303657" y="291655"/>
                </a:moveTo>
                <a:lnTo>
                  <a:pt x="279177" y="291655"/>
                </a:lnTo>
                <a:lnTo>
                  <a:pt x="279177" y="290131"/>
                </a:lnTo>
                <a:lnTo>
                  <a:pt x="277653" y="290131"/>
                </a:lnTo>
                <a:lnTo>
                  <a:pt x="277653" y="24479"/>
                </a:lnTo>
                <a:lnTo>
                  <a:pt x="305181" y="24479"/>
                </a:lnTo>
                <a:lnTo>
                  <a:pt x="305181" y="290131"/>
                </a:lnTo>
                <a:lnTo>
                  <a:pt x="303657" y="291655"/>
                </a:lnTo>
                <a:close/>
              </a:path>
              <a:path w="305435" h="293369">
                <a:moveTo>
                  <a:pt x="22955" y="293179"/>
                </a:moveTo>
                <a:lnTo>
                  <a:pt x="4572" y="293179"/>
                </a:lnTo>
                <a:lnTo>
                  <a:pt x="3048" y="291655"/>
                </a:lnTo>
                <a:lnTo>
                  <a:pt x="24479" y="291655"/>
                </a:lnTo>
                <a:lnTo>
                  <a:pt x="22955" y="293179"/>
                </a:lnTo>
                <a:close/>
              </a:path>
              <a:path w="305435" h="293369">
                <a:moveTo>
                  <a:pt x="158686" y="293179"/>
                </a:moveTo>
                <a:lnTo>
                  <a:pt x="140398" y="293179"/>
                </a:lnTo>
                <a:lnTo>
                  <a:pt x="140398" y="291655"/>
                </a:lnTo>
                <a:lnTo>
                  <a:pt x="160210" y="291655"/>
                </a:lnTo>
                <a:lnTo>
                  <a:pt x="158686" y="293179"/>
                </a:lnTo>
                <a:close/>
              </a:path>
              <a:path w="305435" h="293369">
                <a:moveTo>
                  <a:pt x="300609" y="293179"/>
                </a:moveTo>
                <a:lnTo>
                  <a:pt x="282225" y="293179"/>
                </a:lnTo>
                <a:lnTo>
                  <a:pt x="280701" y="291655"/>
                </a:lnTo>
                <a:lnTo>
                  <a:pt x="302133" y="291655"/>
                </a:lnTo>
                <a:lnTo>
                  <a:pt x="300609" y="29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3366" y="1816608"/>
            <a:ext cx="195032" cy="22136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395929" y="1720405"/>
            <a:ext cx="178435" cy="318135"/>
          </a:xfrm>
          <a:custGeom>
            <a:avLst/>
            <a:gdLst/>
            <a:ahLst/>
            <a:cxnLst/>
            <a:rect l="l" t="t" r="r" b="b"/>
            <a:pathLst>
              <a:path w="178435" h="318135">
                <a:moveTo>
                  <a:pt x="172325" y="1524"/>
                </a:moveTo>
                <a:lnTo>
                  <a:pt x="155561" y="1524"/>
                </a:lnTo>
                <a:lnTo>
                  <a:pt x="158609" y="0"/>
                </a:lnTo>
                <a:lnTo>
                  <a:pt x="170801" y="0"/>
                </a:lnTo>
                <a:lnTo>
                  <a:pt x="172325" y="1524"/>
                </a:lnTo>
                <a:close/>
              </a:path>
              <a:path w="178435" h="318135">
                <a:moveTo>
                  <a:pt x="178421" y="129730"/>
                </a:moveTo>
                <a:lnTo>
                  <a:pt x="150989" y="129730"/>
                </a:lnTo>
                <a:lnTo>
                  <a:pt x="150989" y="3048"/>
                </a:lnTo>
                <a:lnTo>
                  <a:pt x="152513" y="3048"/>
                </a:lnTo>
                <a:lnTo>
                  <a:pt x="152513" y="1524"/>
                </a:lnTo>
                <a:lnTo>
                  <a:pt x="175373" y="1524"/>
                </a:lnTo>
                <a:lnTo>
                  <a:pt x="178421" y="4572"/>
                </a:lnTo>
                <a:lnTo>
                  <a:pt x="178421" y="129730"/>
                </a:lnTo>
                <a:close/>
              </a:path>
              <a:path w="178435" h="318135">
                <a:moveTo>
                  <a:pt x="82314" y="317563"/>
                </a:moveTo>
                <a:lnTo>
                  <a:pt x="44119" y="309943"/>
                </a:lnTo>
                <a:lnTo>
                  <a:pt x="13925" y="278082"/>
                </a:lnTo>
                <a:lnTo>
                  <a:pt x="2495" y="241570"/>
                </a:lnTo>
                <a:lnTo>
                  <a:pt x="0" y="206121"/>
                </a:lnTo>
                <a:lnTo>
                  <a:pt x="232" y="196866"/>
                </a:lnTo>
                <a:lnTo>
                  <a:pt x="1256" y="185118"/>
                </a:lnTo>
                <a:lnTo>
                  <a:pt x="3137" y="173941"/>
                </a:lnTo>
                <a:lnTo>
                  <a:pt x="6019" y="163353"/>
                </a:lnTo>
                <a:lnTo>
                  <a:pt x="8869" y="152590"/>
                </a:lnTo>
                <a:lnTo>
                  <a:pt x="33832" y="114109"/>
                </a:lnTo>
                <a:lnTo>
                  <a:pt x="76645" y="96750"/>
                </a:lnTo>
                <a:lnTo>
                  <a:pt x="86886" y="96202"/>
                </a:lnTo>
                <a:lnTo>
                  <a:pt x="95982" y="96774"/>
                </a:lnTo>
                <a:lnTo>
                  <a:pt x="104793" y="98488"/>
                </a:lnTo>
                <a:lnTo>
                  <a:pt x="113032" y="101346"/>
                </a:lnTo>
                <a:lnTo>
                  <a:pt x="120414" y="105346"/>
                </a:lnTo>
                <a:lnTo>
                  <a:pt x="128393" y="109585"/>
                </a:lnTo>
                <a:lnTo>
                  <a:pt x="136237" y="115252"/>
                </a:lnTo>
                <a:lnTo>
                  <a:pt x="140476" y="119062"/>
                </a:lnTo>
                <a:lnTo>
                  <a:pt x="85362" y="119062"/>
                </a:lnTo>
                <a:lnTo>
                  <a:pt x="77885" y="119610"/>
                </a:lnTo>
                <a:lnTo>
                  <a:pt x="44787" y="141121"/>
                </a:lnTo>
                <a:lnTo>
                  <a:pt x="29284" y="182037"/>
                </a:lnTo>
                <a:lnTo>
                  <a:pt x="27355" y="206121"/>
                </a:lnTo>
                <a:lnTo>
                  <a:pt x="27617" y="214122"/>
                </a:lnTo>
                <a:lnTo>
                  <a:pt x="33832" y="253257"/>
                </a:lnTo>
                <a:lnTo>
                  <a:pt x="56406" y="286988"/>
                </a:lnTo>
                <a:lnTo>
                  <a:pt x="83838" y="294608"/>
                </a:lnTo>
                <a:lnTo>
                  <a:pt x="137312" y="294608"/>
                </a:lnTo>
                <a:lnTo>
                  <a:pt x="136237" y="295608"/>
                </a:lnTo>
                <a:lnTo>
                  <a:pt x="101745" y="315277"/>
                </a:lnTo>
                <a:lnTo>
                  <a:pt x="92315" y="316992"/>
                </a:lnTo>
                <a:lnTo>
                  <a:pt x="82314" y="317563"/>
                </a:lnTo>
                <a:close/>
              </a:path>
              <a:path w="178435" h="318135">
                <a:moveTo>
                  <a:pt x="137312" y="294608"/>
                </a:moveTo>
                <a:lnTo>
                  <a:pt x="94506" y="294608"/>
                </a:lnTo>
                <a:lnTo>
                  <a:pt x="100602" y="293084"/>
                </a:lnTo>
                <a:lnTo>
                  <a:pt x="105174" y="291560"/>
                </a:lnTo>
                <a:lnTo>
                  <a:pt x="109746" y="288512"/>
                </a:lnTo>
                <a:lnTo>
                  <a:pt x="115842" y="285464"/>
                </a:lnTo>
                <a:lnTo>
                  <a:pt x="120414" y="280892"/>
                </a:lnTo>
                <a:lnTo>
                  <a:pt x="150989" y="250412"/>
                </a:lnTo>
                <a:lnTo>
                  <a:pt x="150989" y="161829"/>
                </a:lnTo>
                <a:lnTo>
                  <a:pt x="118890" y="129730"/>
                </a:lnTo>
                <a:lnTo>
                  <a:pt x="85362" y="119062"/>
                </a:lnTo>
                <a:lnTo>
                  <a:pt x="140476" y="119062"/>
                </a:lnTo>
                <a:lnTo>
                  <a:pt x="143859" y="122110"/>
                </a:lnTo>
                <a:lnTo>
                  <a:pt x="150989" y="129730"/>
                </a:lnTo>
                <a:lnTo>
                  <a:pt x="178421" y="129730"/>
                </a:lnTo>
                <a:lnTo>
                  <a:pt x="178421" y="279368"/>
                </a:lnTo>
                <a:lnTo>
                  <a:pt x="152513" y="279368"/>
                </a:lnTo>
                <a:lnTo>
                  <a:pt x="144433" y="287979"/>
                </a:lnTo>
                <a:lnTo>
                  <a:pt x="137312" y="294608"/>
                </a:lnTo>
                <a:close/>
              </a:path>
              <a:path w="178435" h="318135">
                <a:moveTo>
                  <a:pt x="175373" y="314515"/>
                </a:moveTo>
                <a:lnTo>
                  <a:pt x="155561" y="314515"/>
                </a:lnTo>
                <a:lnTo>
                  <a:pt x="155561" y="312991"/>
                </a:lnTo>
                <a:lnTo>
                  <a:pt x="154037" y="312991"/>
                </a:lnTo>
                <a:lnTo>
                  <a:pt x="154037" y="311467"/>
                </a:lnTo>
                <a:lnTo>
                  <a:pt x="152513" y="309943"/>
                </a:lnTo>
                <a:lnTo>
                  <a:pt x="152513" y="279368"/>
                </a:lnTo>
                <a:lnTo>
                  <a:pt x="178421" y="279368"/>
                </a:lnTo>
                <a:lnTo>
                  <a:pt x="178421" y="311467"/>
                </a:lnTo>
                <a:lnTo>
                  <a:pt x="176897" y="311467"/>
                </a:lnTo>
                <a:lnTo>
                  <a:pt x="176826" y="313062"/>
                </a:lnTo>
                <a:lnTo>
                  <a:pt x="175373" y="314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5349" y="1816608"/>
            <a:ext cx="179984" cy="22136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877913" y="1718881"/>
            <a:ext cx="27940" cy="316230"/>
          </a:xfrm>
          <a:custGeom>
            <a:avLst/>
            <a:gdLst/>
            <a:ahLst/>
            <a:cxnLst/>
            <a:rect l="l" t="t" r="r" b="b"/>
            <a:pathLst>
              <a:path w="27939" h="316230">
                <a:moveTo>
                  <a:pt x="19812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39" h="316230">
                <a:moveTo>
                  <a:pt x="24384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4384" y="3048"/>
                </a:lnTo>
                <a:close/>
              </a:path>
              <a:path w="27939" h="316230">
                <a:moveTo>
                  <a:pt x="25908" y="314515"/>
                </a:moveTo>
                <a:lnTo>
                  <a:pt x="1524" y="314515"/>
                </a:lnTo>
                <a:lnTo>
                  <a:pt x="0" y="312991"/>
                </a:lnTo>
                <a:lnTo>
                  <a:pt x="0" y="3048"/>
                </a:lnTo>
                <a:lnTo>
                  <a:pt x="25908" y="3048"/>
                </a:lnTo>
                <a:lnTo>
                  <a:pt x="25908" y="4572"/>
                </a:lnTo>
                <a:lnTo>
                  <a:pt x="27432" y="6096"/>
                </a:lnTo>
                <a:lnTo>
                  <a:pt x="27432" y="311467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27939" h="316230">
                <a:moveTo>
                  <a:pt x="22860" y="316039"/>
                </a:moveTo>
                <a:lnTo>
                  <a:pt x="3048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9939" y="1718881"/>
            <a:ext cx="1641538" cy="3190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06154" y="1816608"/>
            <a:ext cx="166306" cy="21831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031992" y="1816607"/>
            <a:ext cx="378460" cy="221615"/>
            <a:chOff x="6031992" y="1816607"/>
            <a:chExt cx="378460" cy="22161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1992" y="1816607"/>
              <a:ext cx="157067" cy="2213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8844" y="1816607"/>
              <a:ext cx="181480" cy="22136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69011" y="1714309"/>
            <a:ext cx="2582703" cy="4030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74812" y="6424135"/>
            <a:ext cx="118967" cy="8248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686466" y="2501355"/>
            <a:ext cx="6993890" cy="3389629"/>
            <a:chOff x="686466" y="2501355"/>
            <a:chExt cx="6993890" cy="3389629"/>
          </a:xfrm>
        </p:grpSpPr>
        <p:sp>
          <p:nvSpPr>
            <p:cNvPr id="27" name="object 27"/>
            <p:cNvSpPr/>
            <p:nvPr/>
          </p:nvSpPr>
          <p:spPr>
            <a:xfrm>
              <a:off x="690372" y="2506992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492" y="0"/>
                  </a:moveTo>
                  <a:lnTo>
                    <a:pt x="5239499" y="0"/>
                  </a:lnTo>
                  <a:lnTo>
                    <a:pt x="5237988" y="0"/>
                  </a:lnTo>
                  <a:lnTo>
                    <a:pt x="0" y="0"/>
                  </a:lnTo>
                  <a:lnTo>
                    <a:pt x="0" y="422135"/>
                  </a:lnTo>
                  <a:lnTo>
                    <a:pt x="5237988" y="422135"/>
                  </a:lnTo>
                  <a:lnTo>
                    <a:pt x="5239499" y="422135"/>
                  </a:lnTo>
                  <a:lnTo>
                    <a:pt x="6984492" y="422135"/>
                  </a:lnTo>
                  <a:lnTo>
                    <a:pt x="6984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0372" y="2929127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492" y="0"/>
                  </a:moveTo>
                  <a:lnTo>
                    <a:pt x="5239499" y="0"/>
                  </a:lnTo>
                  <a:lnTo>
                    <a:pt x="5237988" y="0"/>
                  </a:lnTo>
                  <a:lnTo>
                    <a:pt x="0" y="0"/>
                  </a:lnTo>
                  <a:lnTo>
                    <a:pt x="0" y="423672"/>
                  </a:lnTo>
                  <a:lnTo>
                    <a:pt x="5237988" y="423672"/>
                  </a:lnTo>
                  <a:lnTo>
                    <a:pt x="5239499" y="423672"/>
                  </a:lnTo>
                  <a:lnTo>
                    <a:pt x="6984492" y="423672"/>
                  </a:lnTo>
                  <a:lnTo>
                    <a:pt x="698449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0372" y="3351275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492" y="0"/>
                  </a:moveTo>
                  <a:lnTo>
                    <a:pt x="5239499" y="0"/>
                  </a:lnTo>
                  <a:lnTo>
                    <a:pt x="5237988" y="0"/>
                  </a:lnTo>
                  <a:lnTo>
                    <a:pt x="0" y="0"/>
                  </a:lnTo>
                  <a:lnTo>
                    <a:pt x="0" y="422160"/>
                  </a:lnTo>
                  <a:lnTo>
                    <a:pt x="5237988" y="422160"/>
                  </a:lnTo>
                  <a:lnTo>
                    <a:pt x="5239499" y="422160"/>
                  </a:lnTo>
                  <a:lnTo>
                    <a:pt x="6984492" y="422160"/>
                  </a:lnTo>
                  <a:lnTo>
                    <a:pt x="6984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0372" y="3773436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492" y="0"/>
                  </a:moveTo>
                  <a:lnTo>
                    <a:pt x="5239499" y="0"/>
                  </a:lnTo>
                  <a:lnTo>
                    <a:pt x="5237988" y="0"/>
                  </a:lnTo>
                  <a:lnTo>
                    <a:pt x="0" y="0"/>
                  </a:lnTo>
                  <a:lnTo>
                    <a:pt x="0" y="423672"/>
                  </a:lnTo>
                  <a:lnTo>
                    <a:pt x="5237988" y="423672"/>
                  </a:lnTo>
                  <a:lnTo>
                    <a:pt x="5239499" y="423672"/>
                  </a:lnTo>
                  <a:lnTo>
                    <a:pt x="6984492" y="423672"/>
                  </a:lnTo>
                  <a:lnTo>
                    <a:pt x="698449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0372" y="4195584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492" y="0"/>
                  </a:moveTo>
                  <a:lnTo>
                    <a:pt x="5239499" y="0"/>
                  </a:lnTo>
                  <a:lnTo>
                    <a:pt x="5237988" y="0"/>
                  </a:lnTo>
                  <a:lnTo>
                    <a:pt x="0" y="0"/>
                  </a:lnTo>
                  <a:lnTo>
                    <a:pt x="0" y="422135"/>
                  </a:lnTo>
                  <a:lnTo>
                    <a:pt x="5237988" y="422135"/>
                  </a:lnTo>
                  <a:lnTo>
                    <a:pt x="5239499" y="422135"/>
                  </a:lnTo>
                  <a:lnTo>
                    <a:pt x="6984492" y="422135"/>
                  </a:lnTo>
                  <a:lnTo>
                    <a:pt x="6984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0372" y="4617719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492" y="0"/>
                  </a:moveTo>
                  <a:lnTo>
                    <a:pt x="5239499" y="0"/>
                  </a:lnTo>
                  <a:lnTo>
                    <a:pt x="5237988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7988" y="423684"/>
                  </a:lnTo>
                  <a:lnTo>
                    <a:pt x="5239499" y="423684"/>
                  </a:lnTo>
                  <a:lnTo>
                    <a:pt x="6984492" y="423684"/>
                  </a:lnTo>
                  <a:lnTo>
                    <a:pt x="698449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0372" y="5039867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492" y="0"/>
                  </a:moveTo>
                  <a:lnTo>
                    <a:pt x="5239499" y="0"/>
                  </a:lnTo>
                  <a:lnTo>
                    <a:pt x="5237988" y="0"/>
                  </a:lnTo>
                  <a:lnTo>
                    <a:pt x="0" y="0"/>
                  </a:lnTo>
                  <a:lnTo>
                    <a:pt x="0" y="422160"/>
                  </a:lnTo>
                  <a:lnTo>
                    <a:pt x="5237988" y="422160"/>
                  </a:lnTo>
                  <a:lnTo>
                    <a:pt x="5239499" y="422160"/>
                  </a:lnTo>
                  <a:lnTo>
                    <a:pt x="6984492" y="422160"/>
                  </a:lnTo>
                  <a:lnTo>
                    <a:pt x="6984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0372" y="5462028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492" y="0"/>
                  </a:moveTo>
                  <a:lnTo>
                    <a:pt x="5239499" y="0"/>
                  </a:lnTo>
                  <a:lnTo>
                    <a:pt x="5237988" y="0"/>
                  </a:lnTo>
                  <a:lnTo>
                    <a:pt x="0" y="0"/>
                  </a:lnTo>
                  <a:lnTo>
                    <a:pt x="0" y="423659"/>
                  </a:lnTo>
                  <a:lnTo>
                    <a:pt x="5237988" y="423659"/>
                  </a:lnTo>
                  <a:lnTo>
                    <a:pt x="5239499" y="423659"/>
                  </a:lnTo>
                  <a:lnTo>
                    <a:pt x="6984492" y="423659"/>
                  </a:lnTo>
                  <a:lnTo>
                    <a:pt x="698449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82999" y="2502026"/>
              <a:ext cx="1745614" cy="3388360"/>
            </a:xfrm>
            <a:custGeom>
              <a:avLst/>
              <a:gdLst/>
              <a:ahLst/>
              <a:cxnLst/>
              <a:rect l="l" t="t" r="r" b="b"/>
              <a:pathLst>
                <a:path w="1745614" h="3388360">
                  <a:moveTo>
                    <a:pt x="0" y="0"/>
                  </a:moveTo>
                  <a:lnTo>
                    <a:pt x="0" y="3387756"/>
                  </a:lnTo>
                </a:path>
                <a:path w="1745614" h="3388360">
                  <a:moveTo>
                    <a:pt x="1745265" y="0"/>
                  </a:moveTo>
                  <a:lnTo>
                    <a:pt x="1745265" y="3387756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6466" y="2929509"/>
              <a:ext cx="6993255" cy="0"/>
            </a:xfrm>
            <a:custGeom>
              <a:avLst/>
              <a:gdLst/>
              <a:ahLst/>
              <a:cxnLst/>
              <a:rect l="l" t="t" r="r" b="b"/>
              <a:pathLst>
                <a:path w="6993255">
                  <a:moveTo>
                    <a:pt x="0" y="0"/>
                  </a:moveTo>
                  <a:lnTo>
                    <a:pt x="6993064" y="0"/>
                  </a:lnTo>
                </a:path>
              </a:pathLst>
            </a:custGeom>
            <a:ln w="320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6466" y="2502026"/>
              <a:ext cx="6993255" cy="3388360"/>
            </a:xfrm>
            <a:custGeom>
              <a:avLst/>
              <a:gdLst/>
              <a:ahLst/>
              <a:cxnLst/>
              <a:rect l="l" t="t" r="r" b="b"/>
              <a:pathLst>
                <a:path w="6993255" h="3388360">
                  <a:moveTo>
                    <a:pt x="0" y="848867"/>
                  </a:moveTo>
                  <a:lnTo>
                    <a:pt x="6993064" y="848867"/>
                  </a:lnTo>
                </a:path>
                <a:path w="6993255" h="3388360">
                  <a:moveTo>
                    <a:pt x="0" y="1271778"/>
                  </a:moveTo>
                  <a:lnTo>
                    <a:pt x="6993064" y="1271778"/>
                  </a:lnTo>
                </a:path>
                <a:path w="6993255" h="3388360">
                  <a:moveTo>
                    <a:pt x="0" y="1694688"/>
                  </a:moveTo>
                  <a:lnTo>
                    <a:pt x="6993064" y="1694688"/>
                  </a:lnTo>
                </a:path>
                <a:path w="6993255" h="3388360">
                  <a:moveTo>
                    <a:pt x="0" y="2116074"/>
                  </a:moveTo>
                  <a:lnTo>
                    <a:pt x="6993064" y="2116074"/>
                  </a:lnTo>
                </a:path>
                <a:path w="6993255" h="3388360">
                  <a:moveTo>
                    <a:pt x="0" y="2538983"/>
                  </a:moveTo>
                  <a:lnTo>
                    <a:pt x="6993064" y="2538983"/>
                  </a:lnTo>
                </a:path>
                <a:path w="6993255" h="3388360">
                  <a:moveTo>
                    <a:pt x="0" y="2960274"/>
                  </a:moveTo>
                  <a:lnTo>
                    <a:pt x="6993064" y="2960274"/>
                  </a:lnTo>
                </a:path>
                <a:path w="6993255" h="3388360">
                  <a:moveTo>
                    <a:pt x="6095" y="0"/>
                  </a:moveTo>
                  <a:lnTo>
                    <a:pt x="6095" y="3387756"/>
                  </a:lnTo>
                </a:path>
                <a:path w="6993255" h="3388360">
                  <a:moveTo>
                    <a:pt x="6988492" y="0"/>
                  </a:moveTo>
                  <a:lnTo>
                    <a:pt x="6988492" y="3387756"/>
                  </a:lnTo>
                </a:path>
                <a:path w="6993255" h="3388360">
                  <a:moveTo>
                    <a:pt x="0" y="4667"/>
                  </a:moveTo>
                  <a:lnTo>
                    <a:pt x="6993064" y="4667"/>
                  </a:lnTo>
                </a:path>
                <a:path w="6993255" h="3388360">
                  <a:moveTo>
                    <a:pt x="0" y="3383184"/>
                  </a:moveTo>
                  <a:lnTo>
                    <a:pt x="6993064" y="3383184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2709" y="2653188"/>
              <a:ext cx="1156334" cy="16182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0874" y="2659284"/>
              <a:ext cx="234886" cy="12372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5668" y="2662332"/>
              <a:ext cx="70104" cy="11915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96827" y="2650140"/>
              <a:ext cx="309657" cy="16335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05753" y="2650140"/>
              <a:ext cx="794765" cy="1633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6478" y="3082194"/>
              <a:ext cx="96107" cy="1236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6887" y="3083718"/>
              <a:ext cx="129635" cy="12058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3160" y="3083718"/>
              <a:ext cx="77724" cy="12058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9102" y="3082194"/>
              <a:ext cx="230314" cy="1236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9228" y="3076098"/>
              <a:ext cx="71723" cy="12820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86579" y="3074574"/>
              <a:ext cx="1165478" cy="1633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22901" y="3068478"/>
              <a:ext cx="279177" cy="16182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46118" y="3082194"/>
              <a:ext cx="82329" cy="1236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48259" y="3083718"/>
              <a:ext cx="213645" cy="12211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83241" y="3083718"/>
              <a:ext cx="74771" cy="12211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85444" y="3083718"/>
              <a:ext cx="70199" cy="1205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6478" y="3505104"/>
              <a:ext cx="96107" cy="12211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3160" y="3506628"/>
              <a:ext cx="77724" cy="11906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06887" y="3506628"/>
              <a:ext cx="129635" cy="1205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99102" y="3503580"/>
              <a:ext cx="230314" cy="1236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49228" y="3497484"/>
              <a:ext cx="71723" cy="1297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91151" y="3537203"/>
              <a:ext cx="123539" cy="9001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37550" y="3537203"/>
              <a:ext cx="68675" cy="9001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33657" y="3537203"/>
              <a:ext cx="71723" cy="9001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32812" y="3537203"/>
              <a:ext cx="71723" cy="9001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25872" y="3537203"/>
              <a:ext cx="68675" cy="9001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121979" y="3497484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35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811" y="0"/>
                  </a:lnTo>
                  <a:lnTo>
                    <a:pt x="15335" y="1524"/>
                  </a:lnTo>
                  <a:lnTo>
                    <a:pt x="15335" y="128206"/>
                  </a:lnTo>
                  <a:close/>
                </a:path>
                <a:path w="15875" h="130175">
                  <a:moveTo>
                    <a:pt x="12287" y="129730"/>
                  </a:moveTo>
                  <a:lnTo>
                    <a:pt x="4667" y="129730"/>
                  </a:lnTo>
                  <a:lnTo>
                    <a:pt x="3048" y="128206"/>
                  </a:lnTo>
                  <a:lnTo>
                    <a:pt x="12287" y="128206"/>
                  </a:lnTo>
                  <a:lnTo>
                    <a:pt x="12287" y="129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01322" y="3503580"/>
              <a:ext cx="581215" cy="15573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22901" y="3489864"/>
              <a:ext cx="279177" cy="16182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46056" y="3505104"/>
              <a:ext cx="82391" cy="12211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648259" y="3505104"/>
              <a:ext cx="309752" cy="12211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84098" y="3929538"/>
              <a:ext cx="129730" cy="11906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979348" y="3505104"/>
              <a:ext cx="74771" cy="12211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38212" y="3958494"/>
              <a:ext cx="67151" cy="9163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34319" y="3958494"/>
              <a:ext cx="70199" cy="9010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31951" y="3960018"/>
              <a:ext cx="71723" cy="9010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26534" y="3958494"/>
              <a:ext cx="67151" cy="9163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322641" y="3920394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15240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03508" y="3926490"/>
              <a:ext cx="1150238" cy="15573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568981" y="3919829"/>
              <a:ext cx="299085" cy="130810"/>
            </a:xfrm>
            <a:custGeom>
              <a:avLst/>
              <a:gdLst/>
              <a:ahLst/>
              <a:cxnLst/>
              <a:rect l="l" t="t" r="r" b="b"/>
              <a:pathLst>
                <a:path w="299085" h="130810">
                  <a:moveTo>
                    <a:pt x="45808" y="81432"/>
                  </a:moveTo>
                  <a:lnTo>
                    <a:pt x="44284" y="79908"/>
                  </a:lnTo>
                  <a:lnTo>
                    <a:pt x="44284" y="76860"/>
                  </a:lnTo>
                  <a:lnTo>
                    <a:pt x="42760" y="76860"/>
                  </a:lnTo>
                  <a:lnTo>
                    <a:pt x="42760" y="75336"/>
                  </a:lnTo>
                  <a:lnTo>
                    <a:pt x="1524" y="75336"/>
                  </a:lnTo>
                  <a:lnTo>
                    <a:pt x="1524" y="76860"/>
                  </a:lnTo>
                  <a:lnTo>
                    <a:pt x="0" y="78384"/>
                  </a:lnTo>
                  <a:lnTo>
                    <a:pt x="0" y="86004"/>
                  </a:lnTo>
                  <a:lnTo>
                    <a:pt x="1524" y="87528"/>
                  </a:lnTo>
                  <a:lnTo>
                    <a:pt x="1524" y="89052"/>
                  </a:lnTo>
                  <a:lnTo>
                    <a:pt x="42760" y="89052"/>
                  </a:lnTo>
                  <a:lnTo>
                    <a:pt x="44284" y="87528"/>
                  </a:lnTo>
                  <a:lnTo>
                    <a:pt x="44284" y="86004"/>
                  </a:lnTo>
                  <a:lnTo>
                    <a:pt x="45808" y="84480"/>
                  </a:lnTo>
                  <a:lnTo>
                    <a:pt x="45808" y="81432"/>
                  </a:lnTo>
                  <a:close/>
                </a:path>
                <a:path w="299085" h="130810">
                  <a:moveTo>
                    <a:pt x="134302" y="41719"/>
                  </a:moveTo>
                  <a:lnTo>
                    <a:pt x="132778" y="41719"/>
                  </a:lnTo>
                  <a:lnTo>
                    <a:pt x="131254" y="40195"/>
                  </a:lnTo>
                  <a:lnTo>
                    <a:pt x="120484" y="40195"/>
                  </a:lnTo>
                  <a:lnTo>
                    <a:pt x="120484" y="41719"/>
                  </a:lnTo>
                  <a:lnTo>
                    <a:pt x="118960" y="41719"/>
                  </a:lnTo>
                  <a:lnTo>
                    <a:pt x="118960" y="43332"/>
                  </a:lnTo>
                  <a:lnTo>
                    <a:pt x="117436" y="43332"/>
                  </a:lnTo>
                  <a:lnTo>
                    <a:pt x="94576" y="112014"/>
                  </a:lnTo>
                  <a:lnTo>
                    <a:pt x="71716" y="43332"/>
                  </a:lnTo>
                  <a:lnTo>
                    <a:pt x="70192" y="43332"/>
                  </a:lnTo>
                  <a:lnTo>
                    <a:pt x="70192" y="41719"/>
                  </a:lnTo>
                  <a:lnTo>
                    <a:pt x="68668" y="41719"/>
                  </a:lnTo>
                  <a:lnTo>
                    <a:pt x="68668" y="40195"/>
                  </a:lnTo>
                  <a:lnTo>
                    <a:pt x="56476" y="40195"/>
                  </a:lnTo>
                  <a:lnTo>
                    <a:pt x="56476" y="41719"/>
                  </a:lnTo>
                  <a:lnTo>
                    <a:pt x="54952" y="41719"/>
                  </a:lnTo>
                  <a:lnTo>
                    <a:pt x="54952" y="47904"/>
                  </a:lnTo>
                  <a:lnTo>
                    <a:pt x="83908" y="125730"/>
                  </a:lnTo>
                  <a:lnTo>
                    <a:pt x="83908" y="127254"/>
                  </a:lnTo>
                  <a:lnTo>
                    <a:pt x="85432" y="127254"/>
                  </a:lnTo>
                  <a:lnTo>
                    <a:pt x="85432" y="128778"/>
                  </a:lnTo>
                  <a:lnTo>
                    <a:pt x="103720" y="128778"/>
                  </a:lnTo>
                  <a:lnTo>
                    <a:pt x="103720" y="127254"/>
                  </a:lnTo>
                  <a:lnTo>
                    <a:pt x="105244" y="125730"/>
                  </a:lnTo>
                  <a:lnTo>
                    <a:pt x="109562" y="113538"/>
                  </a:lnTo>
                  <a:lnTo>
                    <a:pt x="132778" y="47904"/>
                  </a:lnTo>
                  <a:lnTo>
                    <a:pt x="132778" y="44856"/>
                  </a:lnTo>
                  <a:lnTo>
                    <a:pt x="134302" y="44856"/>
                  </a:lnTo>
                  <a:lnTo>
                    <a:pt x="134302" y="41719"/>
                  </a:lnTo>
                  <a:close/>
                </a:path>
                <a:path w="299085" h="130810">
                  <a:moveTo>
                    <a:pt x="210502" y="61633"/>
                  </a:moveTo>
                  <a:lnTo>
                    <a:pt x="208978" y="57061"/>
                  </a:lnTo>
                  <a:lnTo>
                    <a:pt x="208978" y="52489"/>
                  </a:lnTo>
                  <a:lnTo>
                    <a:pt x="207454" y="50965"/>
                  </a:lnTo>
                  <a:lnTo>
                    <a:pt x="201358" y="44869"/>
                  </a:lnTo>
                  <a:lnTo>
                    <a:pt x="198310" y="43345"/>
                  </a:lnTo>
                  <a:lnTo>
                    <a:pt x="193738" y="41719"/>
                  </a:lnTo>
                  <a:lnTo>
                    <a:pt x="184492" y="38671"/>
                  </a:lnTo>
                  <a:lnTo>
                    <a:pt x="175348" y="38671"/>
                  </a:lnTo>
                  <a:lnTo>
                    <a:pt x="172300" y="40195"/>
                  </a:lnTo>
                  <a:lnTo>
                    <a:pt x="166204" y="40195"/>
                  </a:lnTo>
                  <a:lnTo>
                    <a:pt x="163156" y="41719"/>
                  </a:lnTo>
                  <a:lnTo>
                    <a:pt x="160108" y="41719"/>
                  </a:lnTo>
                  <a:lnTo>
                    <a:pt x="157060" y="43345"/>
                  </a:lnTo>
                  <a:lnTo>
                    <a:pt x="155536" y="44869"/>
                  </a:lnTo>
                  <a:lnTo>
                    <a:pt x="154012" y="44869"/>
                  </a:lnTo>
                  <a:lnTo>
                    <a:pt x="150964" y="46393"/>
                  </a:lnTo>
                  <a:lnTo>
                    <a:pt x="147916" y="49441"/>
                  </a:lnTo>
                  <a:lnTo>
                    <a:pt x="147916" y="50965"/>
                  </a:lnTo>
                  <a:lnTo>
                    <a:pt x="146392" y="52489"/>
                  </a:lnTo>
                  <a:lnTo>
                    <a:pt x="146392" y="55537"/>
                  </a:lnTo>
                  <a:lnTo>
                    <a:pt x="147916" y="55537"/>
                  </a:lnTo>
                  <a:lnTo>
                    <a:pt x="147916" y="60109"/>
                  </a:lnTo>
                  <a:lnTo>
                    <a:pt x="152488" y="60109"/>
                  </a:lnTo>
                  <a:lnTo>
                    <a:pt x="154012" y="58585"/>
                  </a:lnTo>
                  <a:lnTo>
                    <a:pt x="155536" y="58585"/>
                  </a:lnTo>
                  <a:lnTo>
                    <a:pt x="158584" y="55537"/>
                  </a:lnTo>
                  <a:lnTo>
                    <a:pt x="161632" y="55537"/>
                  </a:lnTo>
                  <a:lnTo>
                    <a:pt x="167728" y="52489"/>
                  </a:lnTo>
                  <a:lnTo>
                    <a:pt x="169252" y="52489"/>
                  </a:lnTo>
                  <a:lnTo>
                    <a:pt x="173824" y="50965"/>
                  </a:lnTo>
                  <a:lnTo>
                    <a:pt x="179920" y="50965"/>
                  </a:lnTo>
                  <a:lnTo>
                    <a:pt x="182968" y="52489"/>
                  </a:lnTo>
                  <a:lnTo>
                    <a:pt x="186016" y="52489"/>
                  </a:lnTo>
                  <a:lnTo>
                    <a:pt x="187540" y="54013"/>
                  </a:lnTo>
                  <a:lnTo>
                    <a:pt x="190588" y="55537"/>
                  </a:lnTo>
                  <a:lnTo>
                    <a:pt x="192112" y="57061"/>
                  </a:lnTo>
                  <a:lnTo>
                    <a:pt x="193738" y="58585"/>
                  </a:lnTo>
                  <a:lnTo>
                    <a:pt x="193738" y="60109"/>
                  </a:lnTo>
                  <a:lnTo>
                    <a:pt x="195262" y="63157"/>
                  </a:lnTo>
                  <a:lnTo>
                    <a:pt x="195262" y="64681"/>
                  </a:lnTo>
                  <a:lnTo>
                    <a:pt x="196786" y="67729"/>
                  </a:lnTo>
                  <a:lnTo>
                    <a:pt x="196786" y="78397"/>
                  </a:lnTo>
                  <a:lnTo>
                    <a:pt x="196786" y="89065"/>
                  </a:lnTo>
                  <a:lnTo>
                    <a:pt x="196786" y="105918"/>
                  </a:lnTo>
                  <a:lnTo>
                    <a:pt x="192112" y="110490"/>
                  </a:lnTo>
                  <a:lnTo>
                    <a:pt x="189064" y="113538"/>
                  </a:lnTo>
                  <a:lnTo>
                    <a:pt x="186016" y="115062"/>
                  </a:lnTo>
                  <a:lnTo>
                    <a:pt x="181444" y="118110"/>
                  </a:lnTo>
                  <a:lnTo>
                    <a:pt x="169252" y="118110"/>
                  </a:lnTo>
                  <a:lnTo>
                    <a:pt x="163156" y="115062"/>
                  </a:lnTo>
                  <a:lnTo>
                    <a:pt x="160108" y="112014"/>
                  </a:lnTo>
                  <a:lnTo>
                    <a:pt x="158584" y="108966"/>
                  </a:lnTo>
                  <a:lnTo>
                    <a:pt x="158584" y="99822"/>
                  </a:lnTo>
                  <a:lnTo>
                    <a:pt x="160108" y="98298"/>
                  </a:lnTo>
                  <a:lnTo>
                    <a:pt x="161632" y="95161"/>
                  </a:lnTo>
                  <a:lnTo>
                    <a:pt x="164680" y="92113"/>
                  </a:lnTo>
                  <a:lnTo>
                    <a:pt x="166204" y="92113"/>
                  </a:lnTo>
                  <a:lnTo>
                    <a:pt x="172300" y="89065"/>
                  </a:lnTo>
                  <a:lnTo>
                    <a:pt x="196786" y="89065"/>
                  </a:lnTo>
                  <a:lnTo>
                    <a:pt x="196786" y="78397"/>
                  </a:lnTo>
                  <a:lnTo>
                    <a:pt x="172300" y="78397"/>
                  </a:lnTo>
                  <a:lnTo>
                    <a:pt x="167728" y="79921"/>
                  </a:lnTo>
                  <a:lnTo>
                    <a:pt x="161632" y="79921"/>
                  </a:lnTo>
                  <a:lnTo>
                    <a:pt x="157060" y="82969"/>
                  </a:lnTo>
                  <a:lnTo>
                    <a:pt x="150964" y="86017"/>
                  </a:lnTo>
                  <a:lnTo>
                    <a:pt x="147916" y="89065"/>
                  </a:lnTo>
                  <a:lnTo>
                    <a:pt x="146392" y="93637"/>
                  </a:lnTo>
                  <a:lnTo>
                    <a:pt x="143344" y="96774"/>
                  </a:lnTo>
                  <a:lnTo>
                    <a:pt x="143344" y="113538"/>
                  </a:lnTo>
                  <a:lnTo>
                    <a:pt x="146392" y="119634"/>
                  </a:lnTo>
                  <a:lnTo>
                    <a:pt x="150964" y="124206"/>
                  </a:lnTo>
                  <a:lnTo>
                    <a:pt x="163156" y="130302"/>
                  </a:lnTo>
                  <a:lnTo>
                    <a:pt x="176872" y="130302"/>
                  </a:lnTo>
                  <a:lnTo>
                    <a:pt x="190588" y="125730"/>
                  </a:lnTo>
                  <a:lnTo>
                    <a:pt x="195262" y="122682"/>
                  </a:lnTo>
                  <a:lnTo>
                    <a:pt x="198310" y="118110"/>
                  </a:lnTo>
                  <a:lnTo>
                    <a:pt x="198310" y="128778"/>
                  </a:lnTo>
                  <a:lnTo>
                    <a:pt x="210502" y="128778"/>
                  </a:lnTo>
                  <a:lnTo>
                    <a:pt x="210502" y="89065"/>
                  </a:lnTo>
                  <a:lnTo>
                    <a:pt x="210502" y="61633"/>
                  </a:lnTo>
                  <a:close/>
                </a:path>
                <a:path w="299085" h="130810">
                  <a:moveTo>
                    <a:pt x="254787" y="2540"/>
                  </a:moveTo>
                  <a:lnTo>
                    <a:pt x="253263" y="2540"/>
                  </a:lnTo>
                  <a:lnTo>
                    <a:pt x="253263" y="0"/>
                  </a:lnTo>
                  <a:lnTo>
                    <a:pt x="239547" y="0"/>
                  </a:lnTo>
                  <a:lnTo>
                    <a:pt x="239547" y="2540"/>
                  </a:lnTo>
                  <a:lnTo>
                    <a:pt x="239547" y="127000"/>
                  </a:lnTo>
                  <a:lnTo>
                    <a:pt x="239547" y="128270"/>
                  </a:lnTo>
                  <a:lnTo>
                    <a:pt x="253263" y="128270"/>
                  </a:lnTo>
                  <a:lnTo>
                    <a:pt x="253263" y="127000"/>
                  </a:lnTo>
                  <a:lnTo>
                    <a:pt x="254787" y="127000"/>
                  </a:lnTo>
                  <a:lnTo>
                    <a:pt x="254787" y="2540"/>
                  </a:lnTo>
                  <a:close/>
                </a:path>
                <a:path w="299085" h="130810">
                  <a:moveTo>
                    <a:pt x="297472" y="41719"/>
                  </a:moveTo>
                  <a:lnTo>
                    <a:pt x="295948" y="41719"/>
                  </a:lnTo>
                  <a:lnTo>
                    <a:pt x="294424" y="40195"/>
                  </a:lnTo>
                  <a:lnTo>
                    <a:pt x="285280" y="40195"/>
                  </a:lnTo>
                  <a:lnTo>
                    <a:pt x="285280" y="41719"/>
                  </a:lnTo>
                  <a:lnTo>
                    <a:pt x="282232" y="41719"/>
                  </a:lnTo>
                  <a:lnTo>
                    <a:pt x="282232" y="127254"/>
                  </a:lnTo>
                  <a:lnTo>
                    <a:pt x="283756" y="128778"/>
                  </a:lnTo>
                  <a:lnTo>
                    <a:pt x="297472" y="128778"/>
                  </a:lnTo>
                  <a:lnTo>
                    <a:pt x="297472" y="41719"/>
                  </a:lnTo>
                  <a:close/>
                </a:path>
                <a:path w="299085" h="130810">
                  <a:moveTo>
                    <a:pt x="298996" y="9715"/>
                  </a:moveTo>
                  <a:lnTo>
                    <a:pt x="295948" y="6667"/>
                  </a:lnTo>
                  <a:lnTo>
                    <a:pt x="283756" y="6667"/>
                  </a:lnTo>
                  <a:lnTo>
                    <a:pt x="280708" y="9715"/>
                  </a:lnTo>
                  <a:lnTo>
                    <a:pt x="280708" y="21907"/>
                  </a:lnTo>
                  <a:lnTo>
                    <a:pt x="282232" y="23431"/>
                  </a:lnTo>
                  <a:lnTo>
                    <a:pt x="283756" y="23431"/>
                  </a:lnTo>
                  <a:lnTo>
                    <a:pt x="286804" y="24955"/>
                  </a:lnTo>
                  <a:lnTo>
                    <a:pt x="294424" y="24955"/>
                  </a:lnTo>
                  <a:lnTo>
                    <a:pt x="297472" y="21907"/>
                  </a:lnTo>
                  <a:lnTo>
                    <a:pt x="298996" y="21907"/>
                  </a:lnTo>
                  <a:lnTo>
                    <a:pt x="298996" y="9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87884" y="3920394"/>
              <a:ext cx="77724" cy="12973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987039" y="3926490"/>
              <a:ext cx="175355" cy="12363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82302" y="3958494"/>
              <a:ext cx="83915" cy="9163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87553" y="3958494"/>
              <a:ext cx="71723" cy="9010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799361" y="3928014"/>
              <a:ext cx="82391" cy="12211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903089" y="3928014"/>
              <a:ext cx="405764" cy="12211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546056" y="3928014"/>
              <a:ext cx="82391" cy="12211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648259" y="3928014"/>
              <a:ext cx="309752" cy="12211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979348" y="3928014"/>
              <a:ext cx="74771" cy="12211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84098" y="4350924"/>
              <a:ext cx="129730" cy="12058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38212" y="4381404"/>
              <a:ext cx="67151" cy="9163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34319" y="4381404"/>
              <a:ext cx="71723" cy="9010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33475" y="4382928"/>
              <a:ext cx="71723" cy="9010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26534" y="4381404"/>
              <a:ext cx="68675" cy="9163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322641" y="4341786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3048" y="129730"/>
                  </a:lnTo>
                  <a:lnTo>
                    <a:pt x="13716" y="129730"/>
                  </a:lnTo>
                  <a:lnTo>
                    <a:pt x="13716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401984" y="4341780"/>
              <a:ext cx="1600295" cy="16335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799361" y="4349400"/>
              <a:ext cx="82329" cy="12363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903089" y="4349400"/>
              <a:ext cx="407288" cy="12363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546137" y="4349400"/>
              <a:ext cx="82251" cy="12363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648259" y="4349400"/>
              <a:ext cx="408907" cy="12363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76478" y="4764595"/>
              <a:ext cx="1789461" cy="161829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594889" y="4764379"/>
              <a:ext cx="58419" cy="130175"/>
            </a:xfrm>
            <a:custGeom>
              <a:avLst/>
              <a:gdLst/>
              <a:ahLst/>
              <a:cxnLst/>
              <a:rect l="l" t="t" r="r" b="b"/>
              <a:pathLst>
                <a:path w="58419" h="130175">
                  <a:moveTo>
                    <a:pt x="10769" y="128524"/>
                  </a:moveTo>
                  <a:lnTo>
                    <a:pt x="3048" y="128524"/>
                  </a:lnTo>
                  <a:lnTo>
                    <a:pt x="4673" y="130048"/>
                  </a:lnTo>
                  <a:lnTo>
                    <a:pt x="9245" y="130048"/>
                  </a:lnTo>
                  <a:lnTo>
                    <a:pt x="10769" y="128524"/>
                  </a:lnTo>
                  <a:close/>
                </a:path>
                <a:path w="58419" h="130175">
                  <a:moveTo>
                    <a:pt x="15341" y="3810"/>
                  </a:moveTo>
                  <a:lnTo>
                    <a:pt x="14605" y="3810"/>
                  </a:lnTo>
                  <a:lnTo>
                    <a:pt x="14605" y="1270"/>
                  </a:lnTo>
                  <a:lnTo>
                    <a:pt x="12700" y="1270"/>
                  </a:lnTo>
                  <a:lnTo>
                    <a:pt x="12700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3810"/>
                  </a:lnTo>
                  <a:lnTo>
                    <a:pt x="0" y="127000"/>
                  </a:lnTo>
                  <a:lnTo>
                    <a:pt x="0" y="128270"/>
                  </a:lnTo>
                  <a:lnTo>
                    <a:pt x="14706" y="128270"/>
                  </a:lnTo>
                  <a:lnTo>
                    <a:pt x="14706" y="127000"/>
                  </a:lnTo>
                  <a:lnTo>
                    <a:pt x="15341" y="127000"/>
                  </a:lnTo>
                  <a:lnTo>
                    <a:pt x="15341" y="3810"/>
                  </a:lnTo>
                  <a:close/>
                </a:path>
                <a:path w="58419" h="130175">
                  <a:moveTo>
                    <a:pt x="53428" y="128524"/>
                  </a:moveTo>
                  <a:lnTo>
                    <a:pt x="45808" y="128524"/>
                  </a:lnTo>
                  <a:lnTo>
                    <a:pt x="47332" y="130048"/>
                  </a:lnTo>
                  <a:lnTo>
                    <a:pt x="53428" y="130048"/>
                  </a:lnTo>
                  <a:lnTo>
                    <a:pt x="53428" y="128524"/>
                  </a:lnTo>
                  <a:close/>
                </a:path>
                <a:path w="58419" h="130175">
                  <a:moveTo>
                    <a:pt x="58000" y="1270"/>
                  </a:moveTo>
                  <a:lnTo>
                    <a:pt x="55994" y="1270"/>
                  </a:lnTo>
                  <a:lnTo>
                    <a:pt x="54952" y="228"/>
                  </a:lnTo>
                  <a:lnTo>
                    <a:pt x="44284" y="228"/>
                  </a:lnTo>
                  <a:lnTo>
                    <a:pt x="44284" y="1270"/>
                  </a:lnTo>
                  <a:lnTo>
                    <a:pt x="42760" y="1270"/>
                  </a:lnTo>
                  <a:lnTo>
                    <a:pt x="42760" y="127000"/>
                  </a:lnTo>
                  <a:lnTo>
                    <a:pt x="42760" y="128270"/>
                  </a:lnTo>
                  <a:lnTo>
                    <a:pt x="57365" y="128270"/>
                  </a:lnTo>
                  <a:lnTo>
                    <a:pt x="57365" y="127000"/>
                  </a:lnTo>
                  <a:lnTo>
                    <a:pt x="58000" y="127000"/>
                  </a:lnTo>
                  <a:lnTo>
                    <a:pt x="5800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13958" y="4804314"/>
              <a:ext cx="79343" cy="12211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813113" y="4770691"/>
              <a:ext cx="82391" cy="12372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916840" y="4764595"/>
              <a:ext cx="76295" cy="12982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058667" y="4764595"/>
              <a:ext cx="479012" cy="1298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799361" y="4772310"/>
              <a:ext cx="82391" cy="12211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903089" y="4772310"/>
              <a:ext cx="213550" cy="12211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136451" y="4772310"/>
              <a:ext cx="175450" cy="12211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546056" y="4772310"/>
              <a:ext cx="82391" cy="12211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648259" y="4773840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123825" h="120650">
                  <a:moveTo>
                    <a:pt x="19900" y="102196"/>
                  </a:moveTo>
                  <a:lnTo>
                    <a:pt x="16852" y="99148"/>
                  </a:lnTo>
                  <a:lnTo>
                    <a:pt x="4572" y="99148"/>
                  </a:lnTo>
                  <a:lnTo>
                    <a:pt x="1524" y="102196"/>
                  </a:lnTo>
                  <a:lnTo>
                    <a:pt x="0" y="105346"/>
                  </a:lnTo>
                  <a:lnTo>
                    <a:pt x="0" y="114490"/>
                  </a:lnTo>
                  <a:lnTo>
                    <a:pt x="6096" y="120586"/>
                  </a:lnTo>
                  <a:lnTo>
                    <a:pt x="13716" y="120586"/>
                  </a:lnTo>
                  <a:lnTo>
                    <a:pt x="16852" y="119062"/>
                  </a:lnTo>
                  <a:lnTo>
                    <a:pt x="19900" y="116014"/>
                  </a:lnTo>
                  <a:lnTo>
                    <a:pt x="19900" y="109918"/>
                  </a:lnTo>
                  <a:lnTo>
                    <a:pt x="19900" y="102196"/>
                  </a:lnTo>
                  <a:close/>
                </a:path>
                <a:path w="123825" h="120650">
                  <a:moveTo>
                    <a:pt x="123634" y="80873"/>
                  </a:moveTo>
                  <a:lnTo>
                    <a:pt x="122110" y="79349"/>
                  </a:lnTo>
                  <a:lnTo>
                    <a:pt x="106768" y="79349"/>
                  </a:lnTo>
                  <a:lnTo>
                    <a:pt x="106768" y="13716"/>
                  </a:lnTo>
                  <a:lnTo>
                    <a:pt x="106768" y="1524"/>
                  </a:lnTo>
                  <a:lnTo>
                    <a:pt x="105244" y="0"/>
                  </a:lnTo>
                  <a:lnTo>
                    <a:pt x="91528" y="0"/>
                  </a:lnTo>
                  <a:lnTo>
                    <a:pt x="91528" y="13716"/>
                  </a:lnTo>
                  <a:lnTo>
                    <a:pt x="91528" y="79349"/>
                  </a:lnTo>
                  <a:lnTo>
                    <a:pt x="53428" y="79349"/>
                  </a:lnTo>
                  <a:lnTo>
                    <a:pt x="91528" y="13716"/>
                  </a:lnTo>
                  <a:lnTo>
                    <a:pt x="91528" y="0"/>
                  </a:lnTo>
                  <a:lnTo>
                    <a:pt x="85432" y="0"/>
                  </a:lnTo>
                  <a:lnTo>
                    <a:pt x="85432" y="1524"/>
                  </a:lnTo>
                  <a:lnTo>
                    <a:pt x="83908" y="1524"/>
                  </a:lnTo>
                  <a:lnTo>
                    <a:pt x="83908" y="3048"/>
                  </a:lnTo>
                  <a:lnTo>
                    <a:pt x="41236" y="74777"/>
                  </a:lnTo>
                  <a:lnTo>
                    <a:pt x="39712" y="76301"/>
                  </a:lnTo>
                  <a:lnTo>
                    <a:pt x="39712" y="77825"/>
                  </a:lnTo>
                  <a:lnTo>
                    <a:pt x="38188" y="79349"/>
                  </a:lnTo>
                  <a:lnTo>
                    <a:pt x="38188" y="90017"/>
                  </a:lnTo>
                  <a:lnTo>
                    <a:pt x="39712" y="90017"/>
                  </a:lnTo>
                  <a:lnTo>
                    <a:pt x="39712" y="91541"/>
                  </a:lnTo>
                  <a:lnTo>
                    <a:pt x="91528" y="91541"/>
                  </a:lnTo>
                  <a:lnTo>
                    <a:pt x="91528" y="119062"/>
                  </a:lnTo>
                  <a:lnTo>
                    <a:pt x="96100" y="119062"/>
                  </a:lnTo>
                  <a:lnTo>
                    <a:pt x="96100" y="120586"/>
                  </a:lnTo>
                  <a:lnTo>
                    <a:pt x="102196" y="120586"/>
                  </a:lnTo>
                  <a:lnTo>
                    <a:pt x="103720" y="119062"/>
                  </a:lnTo>
                  <a:lnTo>
                    <a:pt x="106768" y="119062"/>
                  </a:lnTo>
                  <a:lnTo>
                    <a:pt x="106768" y="91541"/>
                  </a:lnTo>
                  <a:lnTo>
                    <a:pt x="122110" y="91541"/>
                  </a:lnTo>
                  <a:lnTo>
                    <a:pt x="123634" y="90017"/>
                  </a:lnTo>
                  <a:lnTo>
                    <a:pt x="123634" y="80873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794754" y="4772310"/>
              <a:ext cx="164782" cy="12211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979348" y="4772310"/>
              <a:ext cx="77819" cy="12211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76478" y="5185981"/>
              <a:ext cx="1595723" cy="16335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437828" y="5187505"/>
              <a:ext cx="912209" cy="16182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415665" y="5185981"/>
              <a:ext cx="479012" cy="13134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799361" y="5193601"/>
              <a:ext cx="82329" cy="12372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903089" y="5193601"/>
              <a:ext cx="215074" cy="12220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39499" y="5193601"/>
              <a:ext cx="170878" cy="12220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546118" y="5193601"/>
              <a:ext cx="82329" cy="12372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648259" y="5193601"/>
              <a:ext cx="408907" cy="12372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74954" y="5608891"/>
              <a:ext cx="620934" cy="16335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459896" y="5608891"/>
              <a:ext cx="947356" cy="13125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477452" y="5610415"/>
              <a:ext cx="912304" cy="16183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455384" y="5608891"/>
              <a:ext cx="479012" cy="13125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922901" y="5602795"/>
              <a:ext cx="279177" cy="16030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546137" y="5616511"/>
              <a:ext cx="82309" cy="12363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648259" y="5616511"/>
              <a:ext cx="405860" cy="123634"/>
            </a:xfrm>
            <a:prstGeom prst="rect">
              <a:avLst/>
            </a:prstGeom>
          </p:spPr>
        </p:pic>
      </p:grpSp>
      <p:grpSp>
        <p:nvGrpSpPr>
          <p:cNvPr id="126" name="object 126"/>
          <p:cNvGrpSpPr/>
          <p:nvPr/>
        </p:nvGrpSpPr>
        <p:grpSpPr>
          <a:xfrm>
            <a:off x="8066532" y="2506694"/>
            <a:ext cx="1704339" cy="3378835"/>
            <a:chOff x="8066532" y="2506694"/>
            <a:chExt cx="1704339" cy="3378835"/>
          </a:xfrm>
        </p:grpSpPr>
        <p:sp>
          <p:nvSpPr>
            <p:cNvPr id="127" name="object 127"/>
            <p:cNvSpPr/>
            <p:nvPr/>
          </p:nvSpPr>
          <p:spPr>
            <a:xfrm>
              <a:off x="8225695" y="2506694"/>
              <a:ext cx="189230" cy="3378835"/>
            </a:xfrm>
            <a:custGeom>
              <a:avLst/>
              <a:gdLst/>
              <a:ahLst/>
              <a:cxnLst/>
              <a:rect l="l" t="t" r="r" b="b"/>
              <a:pathLst>
                <a:path w="189229" h="3378835">
                  <a:moveTo>
                    <a:pt x="126587" y="3221259"/>
                  </a:moveTo>
                  <a:lnTo>
                    <a:pt x="62579" y="3221259"/>
                  </a:lnTo>
                  <a:lnTo>
                    <a:pt x="62579" y="0"/>
                  </a:lnTo>
                  <a:lnTo>
                    <a:pt x="126587" y="0"/>
                  </a:lnTo>
                  <a:lnTo>
                    <a:pt x="126587" y="3221259"/>
                  </a:lnTo>
                  <a:close/>
                </a:path>
                <a:path w="189229" h="3378835">
                  <a:moveTo>
                    <a:pt x="94583" y="3378517"/>
                  </a:moveTo>
                  <a:lnTo>
                    <a:pt x="0" y="3189255"/>
                  </a:lnTo>
                  <a:lnTo>
                    <a:pt x="62579" y="3189255"/>
                  </a:lnTo>
                  <a:lnTo>
                    <a:pt x="62579" y="3221259"/>
                  </a:lnTo>
                  <a:lnTo>
                    <a:pt x="173172" y="3221259"/>
                  </a:lnTo>
                  <a:lnTo>
                    <a:pt x="94583" y="3378517"/>
                  </a:lnTo>
                  <a:close/>
                </a:path>
                <a:path w="189229" h="3378835">
                  <a:moveTo>
                    <a:pt x="173172" y="3221259"/>
                  </a:moveTo>
                  <a:lnTo>
                    <a:pt x="126587" y="3221259"/>
                  </a:lnTo>
                  <a:lnTo>
                    <a:pt x="126587" y="3189255"/>
                  </a:lnTo>
                  <a:lnTo>
                    <a:pt x="189166" y="3189255"/>
                  </a:lnTo>
                  <a:lnTo>
                    <a:pt x="173172" y="32212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066532" y="3267455"/>
              <a:ext cx="1703832" cy="1857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5"/>
            <a:ext cx="118967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39155" y="5423915"/>
              <a:ext cx="3642360" cy="789940"/>
            </a:xfrm>
            <a:custGeom>
              <a:avLst/>
              <a:gdLst/>
              <a:ahLst/>
              <a:cxnLst/>
              <a:rect l="l" t="t" r="r" b="b"/>
              <a:pathLst>
                <a:path w="3642359" h="789939">
                  <a:moveTo>
                    <a:pt x="3642360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642360" y="0"/>
                  </a:lnTo>
                  <a:lnTo>
                    <a:pt x="3642360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3459" y="5550884"/>
              <a:ext cx="140398" cy="189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0434" y="5598223"/>
              <a:ext cx="90011" cy="14192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82449" y="5547836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10" h="191135">
                  <a:moveTo>
                    <a:pt x="24384" y="189261"/>
                  </a:moveTo>
                  <a:lnTo>
                    <a:pt x="3048" y="189261"/>
                  </a:lnTo>
                  <a:lnTo>
                    <a:pt x="3048" y="187737"/>
                  </a:lnTo>
                  <a:lnTo>
                    <a:pt x="1524" y="187737"/>
                  </a:lnTo>
                  <a:lnTo>
                    <a:pt x="1524" y="56483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22860" y="53435"/>
                  </a:lnTo>
                  <a:lnTo>
                    <a:pt x="24384" y="54959"/>
                  </a:lnTo>
                  <a:lnTo>
                    <a:pt x="26003" y="54959"/>
                  </a:lnTo>
                  <a:lnTo>
                    <a:pt x="26003" y="187737"/>
                  </a:lnTo>
                  <a:lnTo>
                    <a:pt x="24384" y="189261"/>
                  </a:lnTo>
                  <a:close/>
                </a:path>
                <a:path w="29210" h="191135">
                  <a:moveTo>
                    <a:pt x="21336" y="190785"/>
                  </a:moveTo>
                  <a:lnTo>
                    <a:pt x="6096" y="190785"/>
                  </a:lnTo>
                  <a:lnTo>
                    <a:pt x="4572" y="189261"/>
                  </a:lnTo>
                  <a:lnTo>
                    <a:pt x="22860" y="189261"/>
                  </a:lnTo>
                  <a:lnTo>
                    <a:pt x="21336" y="190785"/>
                  </a:lnTo>
                  <a:close/>
                </a:path>
                <a:path w="29210" h="191135">
                  <a:moveTo>
                    <a:pt x="22860" y="27431"/>
                  </a:moveTo>
                  <a:lnTo>
                    <a:pt x="4572" y="27431"/>
                  </a:lnTo>
                  <a:lnTo>
                    <a:pt x="0" y="22859"/>
                  </a:lnTo>
                  <a:lnTo>
                    <a:pt x="0" y="4571"/>
                  </a:lnTo>
                  <a:lnTo>
                    <a:pt x="3048" y="3047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6003" y="3047"/>
                  </a:lnTo>
                  <a:lnTo>
                    <a:pt x="27527" y="4571"/>
                  </a:lnTo>
                  <a:lnTo>
                    <a:pt x="29051" y="9143"/>
                  </a:lnTo>
                  <a:lnTo>
                    <a:pt x="29051" y="19812"/>
                  </a:lnTo>
                  <a:lnTo>
                    <a:pt x="26003" y="25907"/>
                  </a:lnTo>
                  <a:lnTo>
                    <a:pt x="22860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2648" y="5598223"/>
              <a:ext cx="109823" cy="1403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1428" y="5599747"/>
              <a:ext cx="122110" cy="1907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0501" y="5598223"/>
              <a:ext cx="91535" cy="1419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7944" y="5598223"/>
              <a:ext cx="105251" cy="1419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5868" y="5598223"/>
              <a:ext cx="192309" cy="1403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91761" y="5598223"/>
              <a:ext cx="118912" cy="1419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6828" y="5538692"/>
              <a:ext cx="861869" cy="20145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57184" y="5598223"/>
              <a:ext cx="105251" cy="1419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06727" y="5598223"/>
              <a:ext cx="109823" cy="1403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51602" y="5538692"/>
              <a:ext cx="119062" cy="20145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71344" y="5598223"/>
              <a:ext cx="91535" cy="1419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96407" y="5598223"/>
              <a:ext cx="118912" cy="19230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750414" y="5538596"/>
              <a:ext cx="93345" cy="200660"/>
            </a:xfrm>
            <a:custGeom>
              <a:avLst/>
              <a:gdLst/>
              <a:ahLst/>
              <a:cxnLst/>
              <a:rect l="l" t="t" r="r" b="b"/>
              <a:pathLst>
                <a:path w="93345" h="200660">
                  <a:moveTo>
                    <a:pt x="24485" y="3048"/>
                  </a:moveTo>
                  <a:lnTo>
                    <a:pt x="22961" y="3048"/>
                  </a:lnTo>
                  <a:lnTo>
                    <a:pt x="22961" y="1524"/>
                  </a:lnTo>
                  <a:lnTo>
                    <a:pt x="21437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6989"/>
                  </a:lnTo>
                  <a:lnTo>
                    <a:pt x="1524" y="198513"/>
                  </a:lnTo>
                  <a:lnTo>
                    <a:pt x="3048" y="198513"/>
                  </a:lnTo>
                  <a:lnTo>
                    <a:pt x="3048" y="200037"/>
                  </a:lnTo>
                  <a:lnTo>
                    <a:pt x="19913" y="200037"/>
                  </a:lnTo>
                  <a:lnTo>
                    <a:pt x="19913" y="198513"/>
                  </a:lnTo>
                  <a:lnTo>
                    <a:pt x="22961" y="198513"/>
                  </a:lnTo>
                  <a:lnTo>
                    <a:pt x="22961" y="196989"/>
                  </a:lnTo>
                  <a:lnTo>
                    <a:pt x="24485" y="196989"/>
                  </a:lnTo>
                  <a:lnTo>
                    <a:pt x="24485" y="3048"/>
                  </a:lnTo>
                  <a:close/>
                </a:path>
                <a:path w="93345" h="200660">
                  <a:moveTo>
                    <a:pt x="90119" y="64198"/>
                  </a:moveTo>
                  <a:lnTo>
                    <a:pt x="88493" y="64198"/>
                  </a:lnTo>
                  <a:lnTo>
                    <a:pt x="86969" y="62674"/>
                  </a:lnTo>
                  <a:lnTo>
                    <a:pt x="68681" y="62674"/>
                  </a:lnTo>
                  <a:lnTo>
                    <a:pt x="67157" y="64198"/>
                  </a:lnTo>
                  <a:lnTo>
                    <a:pt x="67157" y="65722"/>
                  </a:lnTo>
                  <a:lnTo>
                    <a:pt x="65633" y="65722"/>
                  </a:lnTo>
                  <a:lnTo>
                    <a:pt x="65633" y="196989"/>
                  </a:lnTo>
                  <a:lnTo>
                    <a:pt x="67157" y="196989"/>
                  </a:lnTo>
                  <a:lnTo>
                    <a:pt x="67157" y="198513"/>
                  </a:lnTo>
                  <a:lnTo>
                    <a:pt x="68681" y="198513"/>
                  </a:lnTo>
                  <a:lnTo>
                    <a:pt x="70205" y="200037"/>
                  </a:lnTo>
                  <a:lnTo>
                    <a:pt x="85445" y="200037"/>
                  </a:lnTo>
                  <a:lnTo>
                    <a:pt x="86969" y="198513"/>
                  </a:lnTo>
                  <a:lnTo>
                    <a:pt x="88493" y="198513"/>
                  </a:lnTo>
                  <a:lnTo>
                    <a:pt x="90119" y="196989"/>
                  </a:lnTo>
                  <a:lnTo>
                    <a:pt x="90119" y="64198"/>
                  </a:lnTo>
                  <a:close/>
                </a:path>
                <a:path w="93345" h="200660">
                  <a:moveTo>
                    <a:pt x="93167" y="18389"/>
                  </a:moveTo>
                  <a:lnTo>
                    <a:pt x="91643" y="13817"/>
                  </a:lnTo>
                  <a:lnTo>
                    <a:pt x="90119" y="12293"/>
                  </a:lnTo>
                  <a:lnTo>
                    <a:pt x="86969" y="10769"/>
                  </a:lnTo>
                  <a:lnTo>
                    <a:pt x="83921" y="9245"/>
                  </a:lnTo>
                  <a:lnTo>
                    <a:pt x="73253" y="9245"/>
                  </a:lnTo>
                  <a:lnTo>
                    <a:pt x="68681" y="10769"/>
                  </a:lnTo>
                  <a:lnTo>
                    <a:pt x="67157" y="12293"/>
                  </a:lnTo>
                  <a:lnTo>
                    <a:pt x="64109" y="13817"/>
                  </a:lnTo>
                  <a:lnTo>
                    <a:pt x="64109" y="32105"/>
                  </a:lnTo>
                  <a:lnTo>
                    <a:pt x="68681" y="36677"/>
                  </a:lnTo>
                  <a:lnTo>
                    <a:pt x="86969" y="36677"/>
                  </a:lnTo>
                  <a:lnTo>
                    <a:pt x="90119" y="35153"/>
                  </a:lnTo>
                  <a:lnTo>
                    <a:pt x="93167" y="29057"/>
                  </a:lnTo>
                  <a:lnTo>
                    <a:pt x="93167" y="183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66441" y="5566124"/>
              <a:ext cx="85439" cy="1740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28099" y="5950839"/>
              <a:ext cx="105251" cy="1420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66878" y="5950839"/>
              <a:ext cx="91535" cy="1420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57569" y="5900451"/>
              <a:ext cx="985551" cy="2427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30083" y="5918835"/>
              <a:ext cx="83915" cy="1740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44479" y="5953887"/>
              <a:ext cx="111347" cy="1389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81734" y="5918835"/>
              <a:ext cx="233345" cy="17402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48720" y="5950839"/>
              <a:ext cx="76295" cy="14049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149304" y="5900547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4384" y="189261"/>
                  </a:moveTo>
                  <a:lnTo>
                    <a:pt x="3048" y="189261"/>
                  </a:lnTo>
                  <a:lnTo>
                    <a:pt x="3048" y="187737"/>
                  </a:lnTo>
                  <a:lnTo>
                    <a:pt x="1524" y="187737"/>
                  </a:lnTo>
                  <a:lnTo>
                    <a:pt x="1524" y="56483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22860" y="53435"/>
                  </a:lnTo>
                  <a:lnTo>
                    <a:pt x="24384" y="54959"/>
                  </a:lnTo>
                  <a:lnTo>
                    <a:pt x="26003" y="54959"/>
                  </a:lnTo>
                  <a:lnTo>
                    <a:pt x="26003" y="187737"/>
                  </a:lnTo>
                  <a:lnTo>
                    <a:pt x="24384" y="189261"/>
                  </a:lnTo>
                  <a:close/>
                </a:path>
                <a:path w="29209" h="191135">
                  <a:moveTo>
                    <a:pt x="21336" y="190785"/>
                  </a:moveTo>
                  <a:lnTo>
                    <a:pt x="6096" y="190785"/>
                  </a:lnTo>
                  <a:lnTo>
                    <a:pt x="4572" y="189261"/>
                  </a:lnTo>
                  <a:lnTo>
                    <a:pt x="22860" y="189261"/>
                  </a:lnTo>
                  <a:lnTo>
                    <a:pt x="21336" y="190785"/>
                  </a:lnTo>
                  <a:close/>
                </a:path>
                <a:path w="29209" h="191135">
                  <a:moveTo>
                    <a:pt x="22860" y="27431"/>
                  </a:moveTo>
                  <a:lnTo>
                    <a:pt x="4572" y="27431"/>
                  </a:lnTo>
                  <a:lnTo>
                    <a:pt x="0" y="22859"/>
                  </a:lnTo>
                  <a:lnTo>
                    <a:pt x="0" y="4571"/>
                  </a:lnTo>
                  <a:lnTo>
                    <a:pt x="3048" y="3047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6003" y="3047"/>
                  </a:lnTo>
                  <a:lnTo>
                    <a:pt x="27527" y="4571"/>
                  </a:lnTo>
                  <a:lnTo>
                    <a:pt x="29051" y="9143"/>
                  </a:lnTo>
                  <a:lnTo>
                    <a:pt x="29051" y="19812"/>
                  </a:lnTo>
                  <a:lnTo>
                    <a:pt x="26003" y="25907"/>
                  </a:lnTo>
                  <a:lnTo>
                    <a:pt x="22860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10454" y="5950839"/>
              <a:ext cx="105251" cy="14201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359902" y="5891314"/>
              <a:ext cx="23495" cy="200025"/>
            </a:xfrm>
            <a:custGeom>
              <a:avLst/>
              <a:gdLst/>
              <a:ahLst/>
              <a:cxnLst/>
              <a:rect l="l" t="t" r="r" b="b"/>
              <a:pathLst>
                <a:path w="23495" h="200025">
                  <a:moveTo>
                    <a:pt x="22948" y="1524"/>
                  </a:moveTo>
                  <a:lnTo>
                    <a:pt x="21424" y="1524"/>
                  </a:lnTo>
                  <a:lnTo>
                    <a:pt x="21424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1524" y="198501"/>
                  </a:lnTo>
                  <a:lnTo>
                    <a:pt x="3048" y="200025"/>
                  </a:lnTo>
                  <a:lnTo>
                    <a:pt x="18376" y="200025"/>
                  </a:lnTo>
                  <a:lnTo>
                    <a:pt x="19900" y="198501"/>
                  </a:lnTo>
                  <a:lnTo>
                    <a:pt x="22948" y="198501"/>
                  </a:lnTo>
                  <a:lnTo>
                    <a:pt x="2294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717" y="6424136"/>
            <a:ext cx="120586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58940" y="2427732"/>
              <a:ext cx="2635250" cy="431800"/>
            </a:xfrm>
            <a:custGeom>
              <a:avLst/>
              <a:gdLst/>
              <a:ahLst/>
              <a:cxnLst/>
              <a:rect l="l" t="t" r="r" b="b"/>
              <a:pathLst>
                <a:path w="2635250" h="431800">
                  <a:moveTo>
                    <a:pt x="2634996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2634996" y="0"/>
                  </a:lnTo>
                  <a:lnTo>
                    <a:pt x="2634996" y="43129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278" y="2553938"/>
              <a:ext cx="122015" cy="1847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3297" y="2599753"/>
              <a:ext cx="105251" cy="1420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2077" y="2599753"/>
              <a:ext cx="91535" cy="1420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8104" y="2599753"/>
              <a:ext cx="118954" cy="1420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743635" y="2538704"/>
              <a:ext cx="93345" cy="201930"/>
            </a:xfrm>
            <a:custGeom>
              <a:avLst/>
              <a:gdLst/>
              <a:ahLst/>
              <a:cxnLst/>
              <a:rect l="l" t="t" r="r" b="b"/>
              <a:pathLst>
                <a:path w="93345" h="201930">
                  <a:moveTo>
                    <a:pt x="18288" y="200025"/>
                  </a:moveTo>
                  <a:lnTo>
                    <a:pt x="3048" y="200025"/>
                  </a:lnTo>
                  <a:lnTo>
                    <a:pt x="4572" y="201549"/>
                  </a:lnTo>
                  <a:lnTo>
                    <a:pt x="16764" y="201549"/>
                  </a:lnTo>
                  <a:lnTo>
                    <a:pt x="18288" y="200025"/>
                  </a:lnTo>
                  <a:close/>
                </a:path>
                <a:path w="93345" h="201930">
                  <a:moveTo>
                    <a:pt x="22860" y="2667"/>
                  </a:moveTo>
                  <a:lnTo>
                    <a:pt x="21336" y="2667"/>
                  </a:lnTo>
                  <a:lnTo>
                    <a:pt x="21336" y="1397"/>
                  </a:lnTo>
                  <a:lnTo>
                    <a:pt x="16637" y="1397"/>
                  </a:lnTo>
                  <a:lnTo>
                    <a:pt x="15240" y="0"/>
                  </a:lnTo>
                  <a:lnTo>
                    <a:pt x="7620" y="0"/>
                  </a:lnTo>
                  <a:lnTo>
                    <a:pt x="6223" y="1397"/>
                  </a:lnTo>
                  <a:lnTo>
                    <a:pt x="1016" y="1397"/>
                  </a:lnTo>
                  <a:lnTo>
                    <a:pt x="1016" y="2667"/>
                  </a:lnTo>
                  <a:lnTo>
                    <a:pt x="0" y="2667"/>
                  </a:lnTo>
                  <a:lnTo>
                    <a:pt x="0" y="199517"/>
                  </a:lnTo>
                  <a:lnTo>
                    <a:pt x="22860" y="199517"/>
                  </a:lnTo>
                  <a:lnTo>
                    <a:pt x="22860" y="2667"/>
                  </a:lnTo>
                  <a:close/>
                </a:path>
                <a:path w="93345" h="201930">
                  <a:moveTo>
                    <a:pt x="90004" y="65620"/>
                  </a:moveTo>
                  <a:lnTo>
                    <a:pt x="88480" y="64096"/>
                  </a:lnTo>
                  <a:lnTo>
                    <a:pt x="82384" y="64096"/>
                  </a:lnTo>
                  <a:lnTo>
                    <a:pt x="80860" y="62572"/>
                  </a:lnTo>
                  <a:lnTo>
                    <a:pt x="76288" y="62572"/>
                  </a:lnTo>
                  <a:lnTo>
                    <a:pt x="74764" y="64096"/>
                  </a:lnTo>
                  <a:lnTo>
                    <a:pt x="68668" y="64096"/>
                  </a:lnTo>
                  <a:lnTo>
                    <a:pt x="67144" y="65620"/>
                  </a:lnTo>
                  <a:lnTo>
                    <a:pt x="67144" y="200025"/>
                  </a:lnTo>
                  <a:lnTo>
                    <a:pt x="70192" y="200025"/>
                  </a:lnTo>
                  <a:lnTo>
                    <a:pt x="71716" y="201549"/>
                  </a:lnTo>
                  <a:lnTo>
                    <a:pt x="83908" y="201549"/>
                  </a:lnTo>
                  <a:lnTo>
                    <a:pt x="85432" y="200025"/>
                  </a:lnTo>
                  <a:lnTo>
                    <a:pt x="90004" y="200025"/>
                  </a:lnTo>
                  <a:lnTo>
                    <a:pt x="90004" y="65620"/>
                  </a:lnTo>
                  <a:close/>
                </a:path>
                <a:path w="93345" h="201930">
                  <a:moveTo>
                    <a:pt x="93052" y="18288"/>
                  </a:moveTo>
                  <a:lnTo>
                    <a:pt x="91528" y="15240"/>
                  </a:lnTo>
                  <a:lnTo>
                    <a:pt x="90004" y="13716"/>
                  </a:lnTo>
                  <a:lnTo>
                    <a:pt x="88480" y="10668"/>
                  </a:lnTo>
                  <a:lnTo>
                    <a:pt x="68668" y="10668"/>
                  </a:lnTo>
                  <a:lnTo>
                    <a:pt x="67144" y="13716"/>
                  </a:lnTo>
                  <a:lnTo>
                    <a:pt x="65620" y="15240"/>
                  </a:lnTo>
                  <a:lnTo>
                    <a:pt x="64096" y="18288"/>
                  </a:lnTo>
                  <a:lnTo>
                    <a:pt x="64096" y="30568"/>
                  </a:lnTo>
                  <a:lnTo>
                    <a:pt x="65620" y="33616"/>
                  </a:lnTo>
                  <a:lnTo>
                    <a:pt x="67144" y="35140"/>
                  </a:lnTo>
                  <a:lnTo>
                    <a:pt x="68668" y="38188"/>
                  </a:lnTo>
                  <a:lnTo>
                    <a:pt x="88480" y="38188"/>
                  </a:lnTo>
                  <a:lnTo>
                    <a:pt x="90004" y="35140"/>
                  </a:lnTo>
                  <a:lnTo>
                    <a:pt x="93052" y="33616"/>
                  </a:lnTo>
                  <a:lnTo>
                    <a:pt x="9305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6317" y="2599753"/>
              <a:ext cx="111442" cy="1404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2859" y="2599753"/>
              <a:ext cx="117395" cy="1420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7030" y="2553938"/>
              <a:ext cx="201358" cy="1863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85060" y="2599753"/>
              <a:ext cx="129635" cy="1420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40603" y="2540222"/>
              <a:ext cx="119062" cy="2015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94765" y="2599753"/>
              <a:ext cx="117395" cy="14201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948832" y="2538698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59" h="201930">
                  <a:moveTo>
                    <a:pt x="18288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  <a:path w="22859" h="201930">
                  <a:moveTo>
                    <a:pt x="22860" y="200025"/>
                  </a:moveTo>
                  <a:lnTo>
                    <a:pt x="1524" y="200025"/>
                  </a:lnTo>
                  <a:lnTo>
                    <a:pt x="0" y="198501"/>
                  </a:lnTo>
                  <a:lnTo>
                    <a:pt x="0" y="3047"/>
                  </a:lnTo>
                  <a:lnTo>
                    <a:pt x="1524" y="3047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2860" y="3047"/>
                  </a:lnTo>
                  <a:lnTo>
                    <a:pt x="22860" y="200025"/>
                  </a:lnTo>
                  <a:close/>
                </a:path>
                <a:path w="22859" h="201930">
                  <a:moveTo>
                    <a:pt x="18288" y="201549"/>
                  </a:moveTo>
                  <a:lnTo>
                    <a:pt x="4572" y="201549"/>
                  </a:lnTo>
                  <a:lnTo>
                    <a:pt x="3048" y="200025"/>
                  </a:lnTo>
                  <a:lnTo>
                    <a:pt x="19812" y="200025"/>
                  </a:lnTo>
                  <a:lnTo>
                    <a:pt x="18288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28132" y="5169407"/>
              <a:ext cx="3545204" cy="431800"/>
            </a:xfrm>
            <a:custGeom>
              <a:avLst/>
              <a:gdLst/>
              <a:ahLst/>
              <a:cxnLst/>
              <a:rect l="l" t="t" r="r" b="b"/>
              <a:pathLst>
                <a:path w="3545204" h="431800">
                  <a:moveTo>
                    <a:pt x="3544823" y="431292"/>
                  </a:moveTo>
                  <a:lnTo>
                    <a:pt x="0" y="431292"/>
                  </a:lnTo>
                  <a:lnTo>
                    <a:pt x="0" y="0"/>
                  </a:lnTo>
                  <a:lnTo>
                    <a:pt x="3544823" y="0"/>
                  </a:lnTo>
                  <a:lnTo>
                    <a:pt x="3544823" y="43129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42146" y="5295900"/>
              <a:ext cx="242506" cy="1878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06084" y="5343239"/>
              <a:ext cx="74676" cy="14049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05238" y="5292851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10" h="191135">
                  <a:moveTo>
                    <a:pt x="25908" y="189356"/>
                  </a:moveTo>
                  <a:lnTo>
                    <a:pt x="4572" y="189356"/>
                  </a:lnTo>
                  <a:lnTo>
                    <a:pt x="3048" y="187832"/>
                  </a:lnTo>
                  <a:lnTo>
                    <a:pt x="3048" y="54959"/>
                  </a:lnTo>
                  <a:lnTo>
                    <a:pt x="4572" y="54959"/>
                  </a:lnTo>
                  <a:lnTo>
                    <a:pt x="6096" y="53435"/>
                  </a:lnTo>
                  <a:lnTo>
                    <a:pt x="24384" y="53435"/>
                  </a:lnTo>
                  <a:lnTo>
                    <a:pt x="25908" y="54959"/>
                  </a:lnTo>
                  <a:lnTo>
                    <a:pt x="25908" y="56483"/>
                  </a:lnTo>
                  <a:lnTo>
                    <a:pt x="27432" y="56483"/>
                  </a:lnTo>
                  <a:lnTo>
                    <a:pt x="27432" y="187832"/>
                  </a:lnTo>
                  <a:lnTo>
                    <a:pt x="25908" y="187832"/>
                  </a:lnTo>
                  <a:lnTo>
                    <a:pt x="25908" y="189356"/>
                  </a:lnTo>
                  <a:close/>
                </a:path>
                <a:path w="29210" h="191135">
                  <a:moveTo>
                    <a:pt x="22860" y="190880"/>
                  </a:moveTo>
                  <a:lnTo>
                    <a:pt x="7620" y="190880"/>
                  </a:lnTo>
                  <a:lnTo>
                    <a:pt x="6096" y="189356"/>
                  </a:lnTo>
                  <a:lnTo>
                    <a:pt x="22860" y="189356"/>
                  </a:lnTo>
                  <a:lnTo>
                    <a:pt x="22860" y="190880"/>
                  </a:lnTo>
                  <a:close/>
                </a:path>
                <a:path w="29210" h="191135">
                  <a:moveTo>
                    <a:pt x="24384" y="27527"/>
                  </a:moveTo>
                  <a:lnTo>
                    <a:pt x="6096" y="27527"/>
                  </a:lnTo>
                  <a:lnTo>
                    <a:pt x="1524" y="22955"/>
                  </a:lnTo>
                  <a:lnTo>
                    <a:pt x="0" y="19907"/>
                  </a:lnTo>
                  <a:lnTo>
                    <a:pt x="0" y="9143"/>
                  </a:lnTo>
                  <a:lnTo>
                    <a:pt x="1524" y="4571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5908" y="3047"/>
                  </a:lnTo>
                  <a:lnTo>
                    <a:pt x="28956" y="4571"/>
                  </a:lnTo>
                  <a:lnTo>
                    <a:pt x="28956" y="22955"/>
                  </a:lnTo>
                  <a:lnTo>
                    <a:pt x="25908" y="24479"/>
                  </a:lnTo>
                  <a:lnTo>
                    <a:pt x="2438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57054" y="5311235"/>
              <a:ext cx="83915" cy="1740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2306" y="5343238"/>
              <a:ext cx="117538" cy="1420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4428" y="5283707"/>
              <a:ext cx="118967" cy="2015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26923" y="5343239"/>
              <a:ext cx="129635" cy="1420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76466" y="5346287"/>
              <a:ext cx="193738" cy="13744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99160" y="5343238"/>
              <a:ext cx="111347" cy="14049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24903" y="5297423"/>
              <a:ext cx="201453" cy="1863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1408" y="5294375"/>
              <a:ext cx="114395" cy="19088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10950" y="5297423"/>
              <a:ext cx="103727" cy="18478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09261" y="5343239"/>
              <a:ext cx="129635" cy="1420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73948" y="5343238"/>
              <a:ext cx="109918" cy="14049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75307" y="5297424"/>
              <a:ext cx="247173" cy="1878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46865" y="5311235"/>
              <a:ext cx="189166" cy="17402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722994" y="5343238"/>
              <a:ext cx="91535" cy="14201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39064" y="5311235"/>
              <a:ext cx="221116" cy="17402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124295" y="5254656"/>
              <a:ext cx="2503805" cy="136525"/>
            </a:xfrm>
            <a:custGeom>
              <a:avLst/>
              <a:gdLst/>
              <a:ahLst/>
              <a:cxnLst/>
              <a:rect l="l" t="t" r="r" b="b"/>
              <a:pathLst>
                <a:path w="2503804" h="136525">
                  <a:moveTo>
                    <a:pt x="61055" y="62674"/>
                  </a:moveTo>
                  <a:lnTo>
                    <a:pt x="0" y="29051"/>
                  </a:lnTo>
                  <a:lnTo>
                    <a:pt x="64103" y="0"/>
                  </a:lnTo>
                  <a:lnTo>
                    <a:pt x="62838" y="26003"/>
                  </a:lnTo>
                  <a:lnTo>
                    <a:pt x="51911" y="26003"/>
                  </a:lnTo>
                  <a:lnTo>
                    <a:pt x="51911" y="35147"/>
                  </a:lnTo>
                  <a:lnTo>
                    <a:pt x="62372" y="35577"/>
                  </a:lnTo>
                  <a:lnTo>
                    <a:pt x="61055" y="62674"/>
                  </a:lnTo>
                  <a:close/>
                </a:path>
                <a:path w="2503804" h="136525">
                  <a:moveTo>
                    <a:pt x="62372" y="35577"/>
                  </a:moveTo>
                  <a:lnTo>
                    <a:pt x="51911" y="35147"/>
                  </a:lnTo>
                  <a:lnTo>
                    <a:pt x="51911" y="26003"/>
                  </a:lnTo>
                  <a:lnTo>
                    <a:pt x="62816" y="26444"/>
                  </a:lnTo>
                  <a:lnTo>
                    <a:pt x="62372" y="35577"/>
                  </a:lnTo>
                  <a:close/>
                </a:path>
                <a:path w="2503804" h="136525">
                  <a:moveTo>
                    <a:pt x="62816" y="26444"/>
                  </a:moveTo>
                  <a:lnTo>
                    <a:pt x="51911" y="26003"/>
                  </a:lnTo>
                  <a:lnTo>
                    <a:pt x="62838" y="26003"/>
                  </a:lnTo>
                  <a:lnTo>
                    <a:pt x="62816" y="26444"/>
                  </a:lnTo>
                  <a:close/>
                </a:path>
                <a:path w="2503804" h="136525">
                  <a:moveTo>
                    <a:pt x="2503455" y="135921"/>
                  </a:moveTo>
                  <a:lnTo>
                    <a:pt x="62372" y="35577"/>
                  </a:lnTo>
                  <a:lnTo>
                    <a:pt x="62816" y="26444"/>
                  </a:lnTo>
                  <a:lnTo>
                    <a:pt x="2503455" y="125253"/>
                  </a:lnTo>
                  <a:lnTo>
                    <a:pt x="2503455" y="135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9012" y="2325624"/>
            <a:ext cx="3647440" cy="4157979"/>
          </a:xfrm>
          <a:custGeom>
            <a:avLst/>
            <a:gdLst/>
            <a:ahLst/>
            <a:cxnLst/>
            <a:rect l="l" t="t" r="r" b="b"/>
            <a:pathLst>
              <a:path w="3647440" h="4157979">
                <a:moveTo>
                  <a:pt x="3646932" y="4157472"/>
                </a:moveTo>
                <a:lnTo>
                  <a:pt x="0" y="4157472"/>
                </a:lnTo>
                <a:lnTo>
                  <a:pt x="0" y="0"/>
                </a:lnTo>
                <a:lnTo>
                  <a:pt x="3646932" y="0"/>
                </a:lnTo>
                <a:lnTo>
                  <a:pt x="3646932" y="4157472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08" y="1331975"/>
            <a:ext cx="935735" cy="93878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26716" y="1651730"/>
            <a:ext cx="215265" cy="292100"/>
          </a:xfrm>
          <a:custGeom>
            <a:avLst/>
            <a:gdLst/>
            <a:ahLst/>
            <a:cxnLst/>
            <a:rect l="l" t="t" r="r" b="b"/>
            <a:pathLst>
              <a:path w="215264" h="292100">
                <a:moveTo>
                  <a:pt x="70199" y="291560"/>
                </a:moveTo>
                <a:lnTo>
                  <a:pt x="7619" y="291560"/>
                </a:lnTo>
                <a:lnTo>
                  <a:pt x="4571" y="288512"/>
                </a:lnTo>
                <a:lnTo>
                  <a:pt x="1524" y="286988"/>
                </a:lnTo>
                <a:lnTo>
                  <a:pt x="0" y="283940"/>
                </a:lnTo>
                <a:lnTo>
                  <a:pt x="0" y="9144"/>
                </a:lnTo>
                <a:lnTo>
                  <a:pt x="1524" y="4572"/>
                </a:lnTo>
                <a:lnTo>
                  <a:pt x="7619" y="1524"/>
                </a:lnTo>
                <a:lnTo>
                  <a:pt x="9144" y="0"/>
                </a:lnTo>
                <a:lnTo>
                  <a:pt x="73247" y="0"/>
                </a:lnTo>
                <a:lnTo>
                  <a:pt x="91621" y="595"/>
                </a:lnTo>
                <a:lnTo>
                  <a:pt x="137350" y="10668"/>
                </a:lnTo>
                <a:lnTo>
                  <a:pt x="163104" y="24384"/>
                </a:lnTo>
                <a:lnTo>
                  <a:pt x="27527" y="24384"/>
                </a:lnTo>
                <a:lnTo>
                  <a:pt x="27527" y="267176"/>
                </a:lnTo>
                <a:lnTo>
                  <a:pt x="162876" y="267176"/>
                </a:lnTo>
                <a:lnTo>
                  <a:pt x="157924" y="270783"/>
                </a:lnTo>
                <a:lnTo>
                  <a:pt x="119357" y="286416"/>
                </a:lnTo>
                <a:lnTo>
                  <a:pt x="87906" y="290988"/>
                </a:lnTo>
                <a:lnTo>
                  <a:pt x="70199" y="291560"/>
                </a:lnTo>
                <a:close/>
              </a:path>
              <a:path w="215264" h="292100">
                <a:moveTo>
                  <a:pt x="162876" y="267176"/>
                </a:moveTo>
                <a:lnTo>
                  <a:pt x="73247" y="267176"/>
                </a:lnTo>
                <a:lnTo>
                  <a:pt x="87549" y="266841"/>
                </a:lnTo>
                <a:lnTo>
                  <a:pt x="100726" y="265640"/>
                </a:lnTo>
                <a:lnTo>
                  <a:pt x="142113" y="250507"/>
                </a:lnTo>
                <a:lnTo>
                  <a:pt x="169545" y="220015"/>
                </a:lnTo>
                <a:lnTo>
                  <a:pt x="183261" y="173247"/>
                </a:lnTo>
                <a:lnTo>
                  <a:pt x="184594" y="143446"/>
                </a:lnTo>
                <a:lnTo>
                  <a:pt x="184284" y="130919"/>
                </a:lnTo>
                <a:lnTo>
                  <a:pt x="174759" y="85224"/>
                </a:lnTo>
                <a:lnTo>
                  <a:pt x="151518" y="50539"/>
                </a:lnTo>
                <a:lnTo>
                  <a:pt x="114023" y="29527"/>
                </a:lnTo>
                <a:lnTo>
                  <a:pt x="71723" y="24384"/>
                </a:lnTo>
                <a:lnTo>
                  <a:pt x="163104" y="24384"/>
                </a:lnTo>
                <a:lnTo>
                  <a:pt x="194738" y="59519"/>
                </a:lnTo>
                <a:lnTo>
                  <a:pt x="210026" y="97091"/>
                </a:lnTo>
                <a:lnTo>
                  <a:pt x="215169" y="141922"/>
                </a:lnTo>
                <a:lnTo>
                  <a:pt x="214598" y="159694"/>
                </a:lnTo>
                <a:lnTo>
                  <a:pt x="206025" y="206025"/>
                </a:lnTo>
                <a:lnTo>
                  <a:pt x="187085" y="243624"/>
                </a:lnTo>
                <a:lnTo>
                  <a:pt x="168783" y="262873"/>
                </a:lnTo>
                <a:lnTo>
                  <a:pt x="162876" y="267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8274" y="1647158"/>
            <a:ext cx="35560" cy="297815"/>
          </a:xfrm>
          <a:custGeom>
            <a:avLst/>
            <a:gdLst/>
            <a:ahLst/>
            <a:cxnLst/>
            <a:rect l="l" t="t" r="r" b="b"/>
            <a:pathLst>
              <a:path w="35560" h="297814">
                <a:moveTo>
                  <a:pt x="29051" y="296132"/>
                </a:moveTo>
                <a:lnTo>
                  <a:pt x="4572" y="296132"/>
                </a:lnTo>
                <a:lnTo>
                  <a:pt x="4572" y="85439"/>
                </a:lnTo>
                <a:lnTo>
                  <a:pt x="7620" y="82391"/>
                </a:lnTo>
                <a:lnTo>
                  <a:pt x="27527" y="82391"/>
                </a:lnTo>
                <a:lnTo>
                  <a:pt x="27527" y="83915"/>
                </a:lnTo>
                <a:lnTo>
                  <a:pt x="29051" y="83915"/>
                </a:lnTo>
                <a:lnTo>
                  <a:pt x="30575" y="85439"/>
                </a:lnTo>
                <a:lnTo>
                  <a:pt x="30575" y="294608"/>
                </a:lnTo>
                <a:lnTo>
                  <a:pt x="29051" y="296132"/>
                </a:lnTo>
                <a:close/>
              </a:path>
              <a:path w="35560" h="297814">
                <a:moveTo>
                  <a:pt x="27527" y="297656"/>
                </a:moveTo>
                <a:lnTo>
                  <a:pt x="7620" y="297656"/>
                </a:lnTo>
                <a:lnTo>
                  <a:pt x="6096" y="296132"/>
                </a:lnTo>
                <a:lnTo>
                  <a:pt x="27527" y="296132"/>
                </a:lnTo>
                <a:lnTo>
                  <a:pt x="27527" y="297656"/>
                </a:lnTo>
                <a:close/>
              </a:path>
              <a:path w="35560" h="297814">
                <a:moveTo>
                  <a:pt x="24479" y="38100"/>
                </a:moveTo>
                <a:lnTo>
                  <a:pt x="10668" y="38100"/>
                </a:lnTo>
                <a:lnTo>
                  <a:pt x="6096" y="36576"/>
                </a:lnTo>
                <a:lnTo>
                  <a:pt x="1524" y="32004"/>
                </a:lnTo>
                <a:lnTo>
                  <a:pt x="0" y="25908"/>
                </a:lnTo>
                <a:lnTo>
                  <a:pt x="0" y="12192"/>
                </a:lnTo>
                <a:lnTo>
                  <a:pt x="1524" y="7620"/>
                </a:lnTo>
                <a:lnTo>
                  <a:pt x="3048" y="4572"/>
                </a:lnTo>
                <a:lnTo>
                  <a:pt x="6096" y="1524"/>
                </a:lnTo>
                <a:lnTo>
                  <a:pt x="10668" y="0"/>
                </a:lnTo>
                <a:lnTo>
                  <a:pt x="24479" y="0"/>
                </a:lnTo>
                <a:lnTo>
                  <a:pt x="29051" y="1524"/>
                </a:lnTo>
                <a:lnTo>
                  <a:pt x="30575" y="4572"/>
                </a:lnTo>
                <a:lnTo>
                  <a:pt x="33623" y="7620"/>
                </a:lnTo>
                <a:lnTo>
                  <a:pt x="35147" y="12192"/>
                </a:lnTo>
                <a:lnTo>
                  <a:pt x="35147" y="25908"/>
                </a:lnTo>
                <a:lnTo>
                  <a:pt x="33623" y="30480"/>
                </a:lnTo>
                <a:lnTo>
                  <a:pt x="30575" y="33528"/>
                </a:lnTo>
                <a:lnTo>
                  <a:pt x="29051" y="36576"/>
                </a:lnTo>
                <a:lnTo>
                  <a:pt x="24479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285238" y="1674590"/>
            <a:ext cx="296545" cy="273685"/>
            <a:chOff x="2285238" y="1674590"/>
            <a:chExt cx="296545" cy="2736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5238" y="1726501"/>
              <a:ext cx="138874" cy="22136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54592" y="1674590"/>
              <a:ext cx="127000" cy="273685"/>
            </a:xfrm>
            <a:custGeom>
              <a:avLst/>
              <a:gdLst/>
              <a:ahLst/>
              <a:cxnLst/>
              <a:rect l="l" t="t" r="r" b="b"/>
              <a:pathLst>
                <a:path w="127000" h="273685">
                  <a:moveTo>
                    <a:pt x="61055" y="1524"/>
                  </a:moveTo>
                  <a:lnTo>
                    <a:pt x="39624" y="1524"/>
                  </a:lnTo>
                  <a:lnTo>
                    <a:pt x="41148" y="0"/>
                  </a:lnTo>
                  <a:lnTo>
                    <a:pt x="59531" y="0"/>
                  </a:lnTo>
                  <a:lnTo>
                    <a:pt x="61055" y="1524"/>
                  </a:lnTo>
                  <a:close/>
                </a:path>
                <a:path w="127000" h="273685">
                  <a:moveTo>
                    <a:pt x="64103" y="54959"/>
                  </a:moveTo>
                  <a:lnTo>
                    <a:pt x="36576" y="54959"/>
                  </a:lnTo>
                  <a:lnTo>
                    <a:pt x="36576" y="4572"/>
                  </a:lnTo>
                  <a:lnTo>
                    <a:pt x="38100" y="3048"/>
                  </a:lnTo>
                  <a:lnTo>
                    <a:pt x="38100" y="1524"/>
                  </a:lnTo>
                  <a:lnTo>
                    <a:pt x="62579" y="1524"/>
                  </a:lnTo>
                  <a:lnTo>
                    <a:pt x="62579" y="3048"/>
                  </a:lnTo>
                  <a:lnTo>
                    <a:pt x="64103" y="3048"/>
                  </a:lnTo>
                  <a:lnTo>
                    <a:pt x="64103" y="54959"/>
                  </a:lnTo>
                  <a:close/>
                </a:path>
                <a:path w="127000" h="273685">
                  <a:moveTo>
                    <a:pt x="122015" y="56483"/>
                  </a:moveTo>
                  <a:lnTo>
                    <a:pt x="4572" y="56483"/>
                  </a:lnTo>
                  <a:lnTo>
                    <a:pt x="6096" y="54959"/>
                  </a:lnTo>
                  <a:lnTo>
                    <a:pt x="122015" y="54959"/>
                  </a:lnTo>
                  <a:lnTo>
                    <a:pt x="122015" y="56483"/>
                  </a:lnTo>
                  <a:close/>
                </a:path>
                <a:path w="127000" h="273685">
                  <a:moveTo>
                    <a:pt x="123539" y="77914"/>
                  </a:moveTo>
                  <a:lnTo>
                    <a:pt x="3048" y="77914"/>
                  </a:lnTo>
                  <a:lnTo>
                    <a:pt x="1524" y="76295"/>
                  </a:lnTo>
                  <a:lnTo>
                    <a:pt x="0" y="73247"/>
                  </a:lnTo>
                  <a:lnTo>
                    <a:pt x="0" y="61055"/>
                  </a:lnTo>
                  <a:lnTo>
                    <a:pt x="1524" y="59531"/>
                  </a:lnTo>
                  <a:lnTo>
                    <a:pt x="1524" y="58007"/>
                  </a:lnTo>
                  <a:lnTo>
                    <a:pt x="3048" y="56483"/>
                  </a:lnTo>
                  <a:lnTo>
                    <a:pt x="123539" y="56483"/>
                  </a:lnTo>
                  <a:lnTo>
                    <a:pt x="125063" y="58007"/>
                  </a:lnTo>
                  <a:lnTo>
                    <a:pt x="125063" y="59531"/>
                  </a:lnTo>
                  <a:lnTo>
                    <a:pt x="126587" y="61055"/>
                  </a:lnTo>
                  <a:lnTo>
                    <a:pt x="126587" y="73247"/>
                  </a:lnTo>
                  <a:lnTo>
                    <a:pt x="125063" y="76295"/>
                  </a:lnTo>
                  <a:lnTo>
                    <a:pt x="123539" y="77914"/>
                  </a:lnTo>
                  <a:close/>
                </a:path>
                <a:path w="127000" h="273685">
                  <a:moveTo>
                    <a:pt x="96107" y="273272"/>
                  </a:moveTo>
                  <a:lnTo>
                    <a:pt x="93059" y="273272"/>
                  </a:lnTo>
                  <a:lnTo>
                    <a:pt x="85582" y="272986"/>
                  </a:lnTo>
                  <a:lnTo>
                    <a:pt x="50387" y="256508"/>
                  </a:lnTo>
                  <a:lnTo>
                    <a:pt x="45720" y="250412"/>
                  </a:lnTo>
                  <a:lnTo>
                    <a:pt x="36576" y="206121"/>
                  </a:lnTo>
                  <a:lnTo>
                    <a:pt x="36576" y="77914"/>
                  </a:lnTo>
                  <a:lnTo>
                    <a:pt x="64103" y="77914"/>
                  </a:lnTo>
                  <a:lnTo>
                    <a:pt x="64103" y="201549"/>
                  </a:lnTo>
                  <a:lnTo>
                    <a:pt x="64412" y="212409"/>
                  </a:lnTo>
                  <a:lnTo>
                    <a:pt x="86272" y="249578"/>
                  </a:lnTo>
                  <a:lnTo>
                    <a:pt x="94583" y="250412"/>
                  </a:lnTo>
                  <a:lnTo>
                    <a:pt x="126587" y="250412"/>
                  </a:lnTo>
                  <a:lnTo>
                    <a:pt x="126587" y="259556"/>
                  </a:lnTo>
                  <a:lnTo>
                    <a:pt x="125063" y="262604"/>
                  </a:lnTo>
                  <a:lnTo>
                    <a:pt x="125063" y="264128"/>
                  </a:lnTo>
                  <a:lnTo>
                    <a:pt x="123539" y="265652"/>
                  </a:lnTo>
                  <a:lnTo>
                    <a:pt x="122015" y="265652"/>
                  </a:lnTo>
                  <a:lnTo>
                    <a:pt x="118967" y="268700"/>
                  </a:lnTo>
                  <a:lnTo>
                    <a:pt x="115919" y="268700"/>
                  </a:lnTo>
                  <a:lnTo>
                    <a:pt x="114395" y="270224"/>
                  </a:lnTo>
                  <a:lnTo>
                    <a:pt x="111347" y="270224"/>
                  </a:lnTo>
                  <a:lnTo>
                    <a:pt x="108299" y="271748"/>
                  </a:lnTo>
                  <a:lnTo>
                    <a:pt x="99155" y="271748"/>
                  </a:lnTo>
                  <a:lnTo>
                    <a:pt x="96107" y="273272"/>
                  </a:lnTo>
                  <a:close/>
                </a:path>
                <a:path w="127000" h="273685">
                  <a:moveTo>
                    <a:pt x="126587" y="250412"/>
                  </a:moveTo>
                  <a:lnTo>
                    <a:pt x="99155" y="250412"/>
                  </a:lnTo>
                  <a:lnTo>
                    <a:pt x="102203" y="248888"/>
                  </a:lnTo>
                  <a:lnTo>
                    <a:pt x="105251" y="248888"/>
                  </a:lnTo>
                  <a:lnTo>
                    <a:pt x="106775" y="247364"/>
                  </a:lnTo>
                  <a:lnTo>
                    <a:pt x="109823" y="247364"/>
                  </a:lnTo>
                  <a:lnTo>
                    <a:pt x="112871" y="245840"/>
                  </a:lnTo>
                  <a:lnTo>
                    <a:pt x="114395" y="245840"/>
                  </a:lnTo>
                  <a:lnTo>
                    <a:pt x="115919" y="244316"/>
                  </a:lnTo>
                  <a:lnTo>
                    <a:pt x="117443" y="244316"/>
                  </a:lnTo>
                  <a:lnTo>
                    <a:pt x="118967" y="242792"/>
                  </a:lnTo>
                  <a:lnTo>
                    <a:pt x="125063" y="242792"/>
                  </a:lnTo>
                  <a:lnTo>
                    <a:pt x="125063" y="244316"/>
                  </a:lnTo>
                  <a:lnTo>
                    <a:pt x="126587" y="245840"/>
                  </a:lnTo>
                  <a:lnTo>
                    <a:pt x="126587" y="250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634614" y="1647158"/>
            <a:ext cx="191135" cy="297815"/>
            <a:chOff x="2634614" y="1647158"/>
            <a:chExt cx="191135" cy="29781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4614" y="1726501"/>
              <a:ext cx="114395" cy="2183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90253" y="1647158"/>
              <a:ext cx="35560" cy="297815"/>
            </a:xfrm>
            <a:custGeom>
              <a:avLst/>
              <a:gdLst/>
              <a:ahLst/>
              <a:cxnLst/>
              <a:rect l="l" t="t" r="r" b="b"/>
              <a:pathLst>
                <a:path w="35560" h="297814">
                  <a:moveTo>
                    <a:pt x="28956" y="83915"/>
                  </a:moveTo>
                  <a:lnTo>
                    <a:pt x="7620" y="83915"/>
                  </a:lnTo>
                  <a:lnTo>
                    <a:pt x="7620" y="82391"/>
                  </a:lnTo>
                  <a:lnTo>
                    <a:pt x="27432" y="82391"/>
                  </a:lnTo>
                  <a:lnTo>
                    <a:pt x="28956" y="83915"/>
                  </a:lnTo>
                  <a:close/>
                </a:path>
                <a:path w="35560" h="297814">
                  <a:moveTo>
                    <a:pt x="30480" y="296132"/>
                  </a:moveTo>
                  <a:lnTo>
                    <a:pt x="6096" y="296132"/>
                  </a:lnTo>
                  <a:lnTo>
                    <a:pt x="4572" y="294608"/>
                  </a:lnTo>
                  <a:lnTo>
                    <a:pt x="4572" y="85439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0480" y="83915"/>
                  </a:lnTo>
                  <a:lnTo>
                    <a:pt x="30480" y="85439"/>
                  </a:lnTo>
                  <a:lnTo>
                    <a:pt x="32004" y="86963"/>
                  </a:lnTo>
                  <a:lnTo>
                    <a:pt x="32004" y="293084"/>
                  </a:lnTo>
                  <a:lnTo>
                    <a:pt x="30480" y="294608"/>
                  </a:lnTo>
                  <a:lnTo>
                    <a:pt x="30480" y="296132"/>
                  </a:lnTo>
                  <a:close/>
                </a:path>
                <a:path w="35560" h="297814">
                  <a:moveTo>
                    <a:pt x="27432" y="297656"/>
                  </a:moveTo>
                  <a:lnTo>
                    <a:pt x="7620" y="297656"/>
                  </a:lnTo>
                  <a:lnTo>
                    <a:pt x="7620" y="296132"/>
                  </a:lnTo>
                  <a:lnTo>
                    <a:pt x="28956" y="296132"/>
                  </a:lnTo>
                  <a:lnTo>
                    <a:pt x="27432" y="297656"/>
                  </a:lnTo>
                  <a:close/>
                </a:path>
                <a:path w="35560" h="297814">
                  <a:moveTo>
                    <a:pt x="24384" y="38100"/>
                  </a:moveTo>
                  <a:lnTo>
                    <a:pt x="10668" y="38100"/>
                  </a:lnTo>
                  <a:lnTo>
                    <a:pt x="6096" y="36576"/>
                  </a:lnTo>
                  <a:lnTo>
                    <a:pt x="4572" y="33528"/>
                  </a:lnTo>
                  <a:lnTo>
                    <a:pt x="1524" y="32004"/>
                  </a:lnTo>
                  <a:lnTo>
                    <a:pt x="0" y="25908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4572" y="4572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4572"/>
                  </a:lnTo>
                  <a:lnTo>
                    <a:pt x="33528" y="7620"/>
                  </a:lnTo>
                  <a:lnTo>
                    <a:pt x="35052" y="12192"/>
                  </a:lnTo>
                  <a:lnTo>
                    <a:pt x="35052" y="25908"/>
                  </a:lnTo>
                  <a:lnTo>
                    <a:pt x="33528" y="30480"/>
                  </a:lnTo>
                  <a:lnTo>
                    <a:pt x="32004" y="33528"/>
                  </a:lnTo>
                  <a:lnTo>
                    <a:pt x="28956" y="36576"/>
                  </a:lnTo>
                  <a:lnTo>
                    <a:pt x="24384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7028" y="1628775"/>
            <a:ext cx="1025080" cy="3190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71651" y="1628775"/>
            <a:ext cx="1427892" cy="39700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574315" y="1726501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4" h="218439">
                <a:moveTo>
                  <a:pt x="52771" y="38195"/>
                </a:moveTo>
                <a:lnTo>
                  <a:pt x="25907" y="38195"/>
                </a:lnTo>
                <a:lnTo>
                  <a:pt x="34124" y="28686"/>
                </a:lnTo>
                <a:lnTo>
                  <a:pt x="66008" y="5143"/>
                </a:lnTo>
                <a:lnTo>
                  <a:pt x="90011" y="0"/>
                </a:lnTo>
                <a:lnTo>
                  <a:pt x="99155" y="0"/>
                </a:lnTo>
                <a:lnTo>
                  <a:pt x="106775" y="1524"/>
                </a:lnTo>
                <a:lnTo>
                  <a:pt x="118967" y="4572"/>
                </a:lnTo>
                <a:lnTo>
                  <a:pt x="125063" y="7620"/>
                </a:lnTo>
                <a:lnTo>
                  <a:pt x="131159" y="12192"/>
                </a:lnTo>
                <a:lnTo>
                  <a:pt x="135731" y="15240"/>
                </a:lnTo>
                <a:lnTo>
                  <a:pt x="140303" y="19812"/>
                </a:lnTo>
                <a:lnTo>
                  <a:pt x="142335" y="22860"/>
                </a:lnTo>
                <a:lnTo>
                  <a:pt x="86963" y="22860"/>
                </a:lnTo>
                <a:lnTo>
                  <a:pt x="80081" y="23470"/>
                </a:lnTo>
                <a:lnTo>
                  <a:pt x="73056" y="25384"/>
                </a:lnTo>
                <a:lnTo>
                  <a:pt x="65746" y="28726"/>
                </a:lnTo>
                <a:lnTo>
                  <a:pt x="58007" y="33623"/>
                </a:lnTo>
                <a:lnTo>
                  <a:pt x="52771" y="38195"/>
                </a:lnTo>
                <a:close/>
              </a:path>
              <a:path w="291464" h="218439">
                <a:moveTo>
                  <a:pt x="182161" y="41243"/>
                </a:moveTo>
                <a:lnTo>
                  <a:pt x="152590" y="41243"/>
                </a:lnTo>
                <a:lnTo>
                  <a:pt x="158043" y="35812"/>
                </a:lnTo>
                <a:lnTo>
                  <a:pt x="163068" y="30944"/>
                </a:lnTo>
                <a:lnTo>
                  <a:pt x="167806" y="26629"/>
                </a:lnTo>
                <a:lnTo>
                  <a:pt x="172402" y="22860"/>
                </a:lnTo>
                <a:lnTo>
                  <a:pt x="178498" y="16764"/>
                </a:lnTo>
                <a:lnTo>
                  <a:pt x="184594" y="12192"/>
                </a:lnTo>
                <a:lnTo>
                  <a:pt x="190690" y="9144"/>
                </a:lnTo>
                <a:lnTo>
                  <a:pt x="195262" y="6096"/>
                </a:lnTo>
                <a:lnTo>
                  <a:pt x="201358" y="3048"/>
                </a:lnTo>
                <a:lnTo>
                  <a:pt x="207454" y="3048"/>
                </a:lnTo>
                <a:lnTo>
                  <a:pt x="216598" y="0"/>
                </a:lnTo>
                <a:lnTo>
                  <a:pt x="222694" y="0"/>
                </a:lnTo>
                <a:lnTo>
                  <a:pt x="231567" y="547"/>
                </a:lnTo>
                <a:lnTo>
                  <a:pt x="266604" y="15632"/>
                </a:lnTo>
                <a:lnTo>
                  <a:pt x="273482" y="22860"/>
                </a:lnTo>
                <a:lnTo>
                  <a:pt x="219646" y="22860"/>
                </a:lnTo>
                <a:lnTo>
                  <a:pt x="212550" y="23470"/>
                </a:lnTo>
                <a:lnTo>
                  <a:pt x="205168" y="25384"/>
                </a:lnTo>
                <a:lnTo>
                  <a:pt x="197786" y="28726"/>
                </a:lnTo>
                <a:lnTo>
                  <a:pt x="190690" y="33623"/>
                </a:lnTo>
                <a:lnTo>
                  <a:pt x="183546" y="39909"/>
                </a:lnTo>
                <a:lnTo>
                  <a:pt x="182161" y="41243"/>
                </a:lnTo>
                <a:close/>
              </a:path>
              <a:path w="291464" h="218439">
                <a:moveTo>
                  <a:pt x="22859" y="4572"/>
                </a:moveTo>
                <a:lnTo>
                  <a:pt x="3048" y="4572"/>
                </a:lnTo>
                <a:lnTo>
                  <a:pt x="3048" y="3048"/>
                </a:lnTo>
                <a:lnTo>
                  <a:pt x="21336" y="3048"/>
                </a:lnTo>
                <a:lnTo>
                  <a:pt x="22859" y="4572"/>
                </a:lnTo>
                <a:close/>
              </a:path>
              <a:path w="291464" h="218439">
                <a:moveTo>
                  <a:pt x="25907" y="216789"/>
                </a:moveTo>
                <a:lnTo>
                  <a:pt x="1524" y="216789"/>
                </a:lnTo>
                <a:lnTo>
                  <a:pt x="0" y="215265"/>
                </a:lnTo>
                <a:lnTo>
                  <a:pt x="0" y="6096"/>
                </a:lnTo>
                <a:lnTo>
                  <a:pt x="1524" y="4572"/>
                </a:lnTo>
                <a:lnTo>
                  <a:pt x="24383" y="4572"/>
                </a:lnTo>
                <a:lnTo>
                  <a:pt x="24383" y="6096"/>
                </a:lnTo>
                <a:lnTo>
                  <a:pt x="25907" y="7620"/>
                </a:lnTo>
                <a:lnTo>
                  <a:pt x="25907" y="38195"/>
                </a:lnTo>
                <a:lnTo>
                  <a:pt x="52771" y="38195"/>
                </a:lnTo>
                <a:lnTo>
                  <a:pt x="50808" y="39909"/>
                </a:lnTo>
                <a:lnTo>
                  <a:pt x="43064" y="47339"/>
                </a:lnTo>
                <a:lnTo>
                  <a:pt x="34767" y="55911"/>
                </a:lnTo>
                <a:lnTo>
                  <a:pt x="25907" y="65627"/>
                </a:lnTo>
                <a:lnTo>
                  <a:pt x="25907" y="216789"/>
                </a:lnTo>
                <a:close/>
              </a:path>
              <a:path w="291464" h="218439">
                <a:moveTo>
                  <a:pt x="157162" y="216789"/>
                </a:moveTo>
                <a:lnTo>
                  <a:pt x="132683" y="216789"/>
                </a:lnTo>
                <a:lnTo>
                  <a:pt x="132567" y="84010"/>
                </a:lnTo>
                <a:lnTo>
                  <a:pt x="132421" y="80169"/>
                </a:lnTo>
                <a:lnTo>
                  <a:pt x="120491" y="41243"/>
                </a:lnTo>
                <a:lnTo>
                  <a:pt x="117443" y="35147"/>
                </a:lnTo>
                <a:lnTo>
                  <a:pt x="112871" y="30575"/>
                </a:lnTo>
                <a:lnTo>
                  <a:pt x="106775" y="27527"/>
                </a:lnTo>
                <a:lnTo>
                  <a:pt x="102203" y="24384"/>
                </a:lnTo>
                <a:lnTo>
                  <a:pt x="94583" y="22860"/>
                </a:lnTo>
                <a:lnTo>
                  <a:pt x="142335" y="22860"/>
                </a:lnTo>
                <a:lnTo>
                  <a:pt x="143351" y="24384"/>
                </a:lnTo>
                <a:lnTo>
                  <a:pt x="148018" y="30575"/>
                </a:lnTo>
                <a:lnTo>
                  <a:pt x="151066" y="35147"/>
                </a:lnTo>
                <a:lnTo>
                  <a:pt x="152590" y="41243"/>
                </a:lnTo>
                <a:lnTo>
                  <a:pt x="182161" y="41243"/>
                </a:lnTo>
                <a:lnTo>
                  <a:pt x="175831" y="47339"/>
                </a:lnTo>
                <a:lnTo>
                  <a:pt x="167544" y="55911"/>
                </a:lnTo>
                <a:lnTo>
                  <a:pt x="158686" y="65627"/>
                </a:lnTo>
                <a:lnTo>
                  <a:pt x="158686" y="215265"/>
                </a:lnTo>
                <a:lnTo>
                  <a:pt x="157162" y="216789"/>
                </a:lnTo>
                <a:close/>
              </a:path>
              <a:path w="291464" h="218439">
                <a:moveTo>
                  <a:pt x="289845" y="216789"/>
                </a:moveTo>
                <a:lnTo>
                  <a:pt x="265461" y="216789"/>
                </a:lnTo>
                <a:lnTo>
                  <a:pt x="263937" y="215265"/>
                </a:lnTo>
                <a:lnTo>
                  <a:pt x="263890" y="80169"/>
                </a:lnTo>
                <a:lnTo>
                  <a:pt x="263556" y="73449"/>
                </a:lnTo>
                <a:lnTo>
                  <a:pt x="262651" y="67033"/>
                </a:lnTo>
                <a:lnTo>
                  <a:pt x="260889" y="61055"/>
                </a:lnTo>
                <a:lnTo>
                  <a:pt x="259365" y="53435"/>
                </a:lnTo>
                <a:lnTo>
                  <a:pt x="256317" y="45815"/>
                </a:lnTo>
                <a:lnTo>
                  <a:pt x="253269" y="41243"/>
                </a:lnTo>
                <a:lnTo>
                  <a:pt x="250221" y="35147"/>
                </a:lnTo>
                <a:lnTo>
                  <a:pt x="245649" y="30575"/>
                </a:lnTo>
                <a:lnTo>
                  <a:pt x="241872" y="28686"/>
                </a:lnTo>
                <a:lnTo>
                  <a:pt x="233362" y="24384"/>
                </a:lnTo>
                <a:lnTo>
                  <a:pt x="227266" y="22860"/>
                </a:lnTo>
                <a:lnTo>
                  <a:pt x="273482" y="22860"/>
                </a:lnTo>
                <a:lnTo>
                  <a:pt x="286797" y="51911"/>
                </a:lnTo>
                <a:lnTo>
                  <a:pt x="288798" y="59913"/>
                </a:lnTo>
                <a:lnTo>
                  <a:pt x="290226" y="67925"/>
                </a:lnTo>
                <a:lnTo>
                  <a:pt x="291084" y="75954"/>
                </a:lnTo>
                <a:lnTo>
                  <a:pt x="291369" y="84010"/>
                </a:lnTo>
                <a:lnTo>
                  <a:pt x="291369" y="215265"/>
                </a:lnTo>
                <a:lnTo>
                  <a:pt x="289845" y="215265"/>
                </a:lnTo>
                <a:lnTo>
                  <a:pt x="289845" y="216789"/>
                </a:lnTo>
                <a:close/>
              </a:path>
              <a:path w="291464" h="218439">
                <a:moveTo>
                  <a:pt x="22859" y="218313"/>
                </a:moveTo>
                <a:lnTo>
                  <a:pt x="3048" y="218313"/>
                </a:lnTo>
                <a:lnTo>
                  <a:pt x="3048" y="216789"/>
                </a:lnTo>
                <a:lnTo>
                  <a:pt x="24383" y="216789"/>
                </a:lnTo>
                <a:lnTo>
                  <a:pt x="22859" y="218313"/>
                </a:lnTo>
                <a:close/>
              </a:path>
              <a:path w="291464" h="218439">
                <a:moveTo>
                  <a:pt x="155638" y="218313"/>
                </a:moveTo>
                <a:lnTo>
                  <a:pt x="135731" y="218313"/>
                </a:lnTo>
                <a:lnTo>
                  <a:pt x="134207" y="216789"/>
                </a:lnTo>
                <a:lnTo>
                  <a:pt x="155638" y="216789"/>
                </a:lnTo>
                <a:lnTo>
                  <a:pt x="155638" y="218313"/>
                </a:lnTo>
                <a:close/>
              </a:path>
              <a:path w="291464" h="218439">
                <a:moveTo>
                  <a:pt x="286797" y="218313"/>
                </a:moveTo>
                <a:lnTo>
                  <a:pt x="268509" y="218313"/>
                </a:lnTo>
                <a:lnTo>
                  <a:pt x="266985" y="216789"/>
                </a:lnTo>
                <a:lnTo>
                  <a:pt x="288321" y="216789"/>
                </a:lnTo>
                <a:lnTo>
                  <a:pt x="286797" y="21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20644" y="1726501"/>
            <a:ext cx="138779" cy="22136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47049" y="2958560"/>
            <a:ext cx="999172" cy="11601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402705" y="2965868"/>
            <a:ext cx="104139" cy="107314"/>
          </a:xfrm>
          <a:custGeom>
            <a:avLst/>
            <a:gdLst/>
            <a:ahLst/>
            <a:cxnLst/>
            <a:rect l="l" t="t" r="r" b="b"/>
            <a:pathLst>
              <a:path w="104140" h="107314">
                <a:moveTo>
                  <a:pt x="12192" y="105664"/>
                </a:moveTo>
                <a:lnTo>
                  <a:pt x="1524" y="105664"/>
                </a:lnTo>
                <a:lnTo>
                  <a:pt x="1524" y="107188"/>
                </a:lnTo>
                <a:lnTo>
                  <a:pt x="12192" y="107188"/>
                </a:lnTo>
                <a:lnTo>
                  <a:pt x="12192" y="105664"/>
                </a:lnTo>
                <a:close/>
              </a:path>
              <a:path w="104140" h="107314">
                <a:moveTo>
                  <a:pt x="13716" y="1270"/>
                </a:moveTo>
                <a:lnTo>
                  <a:pt x="12509" y="1270"/>
                </a:lnTo>
                <a:lnTo>
                  <a:pt x="12509" y="0"/>
                </a:lnTo>
                <a:lnTo>
                  <a:pt x="1524" y="0"/>
                </a:lnTo>
                <a:lnTo>
                  <a:pt x="1524" y="1270"/>
                </a:lnTo>
                <a:lnTo>
                  <a:pt x="0" y="1270"/>
                </a:lnTo>
                <a:lnTo>
                  <a:pt x="0" y="105410"/>
                </a:lnTo>
                <a:lnTo>
                  <a:pt x="13716" y="105410"/>
                </a:lnTo>
                <a:lnTo>
                  <a:pt x="13716" y="1270"/>
                </a:lnTo>
                <a:close/>
              </a:path>
              <a:path w="104140" h="107314">
                <a:moveTo>
                  <a:pt x="103720" y="46126"/>
                </a:moveTo>
                <a:lnTo>
                  <a:pt x="102196" y="43078"/>
                </a:lnTo>
                <a:lnTo>
                  <a:pt x="100672" y="38506"/>
                </a:lnTo>
                <a:lnTo>
                  <a:pt x="96100" y="33934"/>
                </a:lnTo>
                <a:lnTo>
                  <a:pt x="94576" y="30886"/>
                </a:lnTo>
                <a:lnTo>
                  <a:pt x="90004" y="29362"/>
                </a:lnTo>
                <a:lnTo>
                  <a:pt x="86956" y="27838"/>
                </a:lnTo>
                <a:lnTo>
                  <a:pt x="70104" y="27838"/>
                </a:lnTo>
                <a:lnTo>
                  <a:pt x="65532" y="30886"/>
                </a:lnTo>
                <a:lnTo>
                  <a:pt x="60960" y="32410"/>
                </a:lnTo>
                <a:lnTo>
                  <a:pt x="53340" y="40030"/>
                </a:lnTo>
                <a:lnTo>
                  <a:pt x="53340" y="29362"/>
                </a:lnTo>
                <a:lnTo>
                  <a:pt x="50292" y="29362"/>
                </a:lnTo>
                <a:lnTo>
                  <a:pt x="50292" y="27838"/>
                </a:lnTo>
                <a:lnTo>
                  <a:pt x="44196" y="27838"/>
                </a:lnTo>
                <a:lnTo>
                  <a:pt x="42672" y="29362"/>
                </a:lnTo>
                <a:lnTo>
                  <a:pt x="41148" y="29362"/>
                </a:lnTo>
                <a:lnTo>
                  <a:pt x="41148" y="105664"/>
                </a:lnTo>
                <a:lnTo>
                  <a:pt x="42672" y="107188"/>
                </a:lnTo>
                <a:lnTo>
                  <a:pt x="53340" y="107188"/>
                </a:lnTo>
                <a:lnTo>
                  <a:pt x="53340" y="105664"/>
                </a:lnTo>
                <a:lnTo>
                  <a:pt x="54864" y="105664"/>
                </a:lnTo>
                <a:lnTo>
                  <a:pt x="54864" y="53746"/>
                </a:lnTo>
                <a:lnTo>
                  <a:pt x="57912" y="49174"/>
                </a:lnTo>
                <a:lnTo>
                  <a:pt x="62484" y="44602"/>
                </a:lnTo>
                <a:lnTo>
                  <a:pt x="65532" y="43078"/>
                </a:lnTo>
                <a:lnTo>
                  <a:pt x="68580" y="40030"/>
                </a:lnTo>
                <a:lnTo>
                  <a:pt x="71716" y="38506"/>
                </a:lnTo>
                <a:lnTo>
                  <a:pt x="77812" y="38506"/>
                </a:lnTo>
                <a:lnTo>
                  <a:pt x="80860" y="40030"/>
                </a:lnTo>
                <a:lnTo>
                  <a:pt x="82384" y="40030"/>
                </a:lnTo>
                <a:lnTo>
                  <a:pt x="88480" y="46126"/>
                </a:lnTo>
                <a:lnTo>
                  <a:pt x="90004" y="49174"/>
                </a:lnTo>
                <a:lnTo>
                  <a:pt x="90004" y="53746"/>
                </a:lnTo>
                <a:lnTo>
                  <a:pt x="91528" y="56794"/>
                </a:lnTo>
                <a:lnTo>
                  <a:pt x="91528" y="105664"/>
                </a:lnTo>
                <a:lnTo>
                  <a:pt x="93052" y="107188"/>
                </a:lnTo>
                <a:lnTo>
                  <a:pt x="103720" y="107188"/>
                </a:lnTo>
                <a:lnTo>
                  <a:pt x="103720" y="46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04447" y="2993707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8" y="41148"/>
                </a:moveTo>
                <a:lnTo>
                  <a:pt x="15240" y="41148"/>
                </a:lnTo>
                <a:lnTo>
                  <a:pt x="6096" y="35052"/>
                </a:lnTo>
                <a:lnTo>
                  <a:pt x="1524" y="30480"/>
                </a:lnTo>
                <a:lnTo>
                  <a:pt x="0" y="25908"/>
                </a:lnTo>
                <a:lnTo>
                  <a:pt x="0" y="19812"/>
                </a:lnTo>
                <a:lnTo>
                  <a:pt x="0" y="13716"/>
                </a:lnTo>
                <a:lnTo>
                  <a:pt x="1524" y="9144"/>
                </a:lnTo>
                <a:lnTo>
                  <a:pt x="6096" y="6096"/>
                </a:lnTo>
                <a:lnTo>
                  <a:pt x="10668" y="1524"/>
                </a:lnTo>
                <a:lnTo>
                  <a:pt x="15240" y="0"/>
                </a:lnTo>
                <a:lnTo>
                  <a:pt x="25908" y="0"/>
                </a:lnTo>
                <a:lnTo>
                  <a:pt x="32004" y="1524"/>
                </a:lnTo>
                <a:lnTo>
                  <a:pt x="35052" y="6096"/>
                </a:lnTo>
                <a:lnTo>
                  <a:pt x="39624" y="9144"/>
                </a:lnTo>
                <a:lnTo>
                  <a:pt x="41148" y="13716"/>
                </a:lnTo>
                <a:lnTo>
                  <a:pt x="41148" y="25908"/>
                </a:lnTo>
                <a:lnTo>
                  <a:pt x="39624" y="30480"/>
                </a:lnTo>
                <a:lnTo>
                  <a:pt x="32004" y="38100"/>
                </a:lnTo>
                <a:lnTo>
                  <a:pt x="25908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40953" y="3160109"/>
            <a:ext cx="736759" cy="11601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31147" y="2958242"/>
            <a:ext cx="2770346" cy="31788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5104447" y="3598259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8" y="41243"/>
                </a:moveTo>
                <a:lnTo>
                  <a:pt x="15240" y="41243"/>
                </a:lnTo>
                <a:lnTo>
                  <a:pt x="10668" y="39624"/>
                </a:lnTo>
                <a:lnTo>
                  <a:pt x="1524" y="30480"/>
                </a:lnTo>
                <a:lnTo>
                  <a:pt x="0" y="25908"/>
                </a:lnTo>
                <a:lnTo>
                  <a:pt x="0" y="19812"/>
                </a:lnTo>
                <a:lnTo>
                  <a:pt x="0" y="15240"/>
                </a:lnTo>
                <a:lnTo>
                  <a:pt x="1524" y="9144"/>
                </a:lnTo>
                <a:lnTo>
                  <a:pt x="6096" y="6096"/>
                </a:lnTo>
                <a:lnTo>
                  <a:pt x="10668" y="1524"/>
                </a:lnTo>
                <a:lnTo>
                  <a:pt x="15240" y="0"/>
                </a:lnTo>
                <a:lnTo>
                  <a:pt x="25908" y="0"/>
                </a:lnTo>
                <a:lnTo>
                  <a:pt x="32004" y="1524"/>
                </a:lnTo>
                <a:lnTo>
                  <a:pt x="35052" y="6096"/>
                </a:lnTo>
                <a:lnTo>
                  <a:pt x="39624" y="9144"/>
                </a:lnTo>
                <a:lnTo>
                  <a:pt x="41148" y="15240"/>
                </a:lnTo>
                <a:lnTo>
                  <a:pt x="41148" y="25908"/>
                </a:lnTo>
                <a:lnTo>
                  <a:pt x="39624" y="30480"/>
                </a:lnTo>
                <a:lnTo>
                  <a:pt x="35052" y="35052"/>
                </a:lnTo>
                <a:lnTo>
                  <a:pt x="32004" y="39624"/>
                </a:lnTo>
                <a:lnTo>
                  <a:pt x="25908" y="412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8709278" y="3570732"/>
            <a:ext cx="287020" cy="130175"/>
            <a:chOff x="8709278" y="3570732"/>
            <a:chExt cx="287020" cy="130175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09278" y="3570732"/>
              <a:ext cx="80867" cy="1068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11481" y="3570732"/>
              <a:ext cx="71723" cy="1068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03016" y="3570732"/>
              <a:ext cx="93059" cy="129825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334761" y="3364610"/>
            <a:ext cx="4064635" cy="919480"/>
            <a:chOff x="5334761" y="3364610"/>
            <a:chExt cx="4064635" cy="919480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1703" y="3570731"/>
              <a:ext cx="247078" cy="1083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28689" y="3598259"/>
              <a:ext cx="68580" cy="10839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34761" y="3364610"/>
              <a:ext cx="4064031" cy="91916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154762" y="386086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3716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5240" y="1524"/>
                  </a:lnTo>
                  <a:lnTo>
                    <a:pt x="18288" y="4572"/>
                  </a:lnTo>
                  <a:lnTo>
                    <a:pt x="18288" y="9144"/>
                  </a:lnTo>
                  <a:lnTo>
                    <a:pt x="18288" y="12192"/>
                  </a:lnTo>
                  <a:lnTo>
                    <a:pt x="16764" y="15240"/>
                  </a:lnTo>
                  <a:lnTo>
                    <a:pt x="1371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5104447" y="4001357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8" y="41243"/>
                </a:moveTo>
                <a:lnTo>
                  <a:pt x="15240" y="41243"/>
                </a:lnTo>
                <a:lnTo>
                  <a:pt x="10668" y="39624"/>
                </a:lnTo>
                <a:lnTo>
                  <a:pt x="1524" y="30480"/>
                </a:lnTo>
                <a:lnTo>
                  <a:pt x="0" y="25908"/>
                </a:lnTo>
                <a:lnTo>
                  <a:pt x="0" y="19812"/>
                </a:lnTo>
                <a:lnTo>
                  <a:pt x="0" y="15240"/>
                </a:lnTo>
                <a:lnTo>
                  <a:pt x="1524" y="9144"/>
                </a:lnTo>
                <a:lnTo>
                  <a:pt x="6096" y="6096"/>
                </a:lnTo>
                <a:lnTo>
                  <a:pt x="10668" y="1524"/>
                </a:lnTo>
                <a:lnTo>
                  <a:pt x="15240" y="0"/>
                </a:lnTo>
                <a:lnTo>
                  <a:pt x="25908" y="0"/>
                </a:lnTo>
                <a:lnTo>
                  <a:pt x="32004" y="1524"/>
                </a:lnTo>
                <a:lnTo>
                  <a:pt x="35052" y="6096"/>
                </a:lnTo>
                <a:lnTo>
                  <a:pt x="39624" y="9144"/>
                </a:lnTo>
                <a:lnTo>
                  <a:pt x="41148" y="15240"/>
                </a:lnTo>
                <a:lnTo>
                  <a:pt x="41148" y="25908"/>
                </a:lnTo>
                <a:lnTo>
                  <a:pt x="39624" y="30480"/>
                </a:lnTo>
                <a:lnTo>
                  <a:pt x="35052" y="35052"/>
                </a:lnTo>
                <a:lnTo>
                  <a:pt x="32004" y="39624"/>
                </a:lnTo>
                <a:lnTo>
                  <a:pt x="25908" y="412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5018532" y="4489703"/>
            <a:ext cx="4488180" cy="518159"/>
            <a:chOff x="5018532" y="4489703"/>
            <a:chExt cx="4488180" cy="518159"/>
          </a:xfrm>
        </p:grpSpPr>
        <p:sp>
          <p:nvSpPr>
            <p:cNvPr id="33" name="object 33"/>
            <p:cNvSpPr/>
            <p:nvPr/>
          </p:nvSpPr>
          <p:spPr>
            <a:xfrm>
              <a:off x="5018532" y="4489703"/>
              <a:ext cx="4488180" cy="518159"/>
            </a:xfrm>
            <a:custGeom>
              <a:avLst/>
              <a:gdLst/>
              <a:ahLst/>
              <a:cxnLst/>
              <a:rect l="l" t="t" r="r" b="b"/>
              <a:pathLst>
                <a:path w="4488180" h="518160">
                  <a:moveTo>
                    <a:pt x="4488180" y="518160"/>
                  </a:moveTo>
                  <a:lnTo>
                    <a:pt x="0" y="518160"/>
                  </a:lnTo>
                  <a:lnTo>
                    <a:pt x="0" y="0"/>
                  </a:lnTo>
                  <a:lnTo>
                    <a:pt x="4488180" y="0"/>
                  </a:lnTo>
                  <a:lnTo>
                    <a:pt x="4488180" y="51816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3511" y="4683728"/>
              <a:ext cx="1028223" cy="131254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5018532" y="2325624"/>
            <a:ext cx="4488180" cy="518159"/>
            <a:chOff x="5018532" y="2325624"/>
            <a:chExt cx="4488180" cy="518159"/>
          </a:xfrm>
        </p:grpSpPr>
        <p:sp>
          <p:nvSpPr>
            <p:cNvPr id="36" name="object 36"/>
            <p:cNvSpPr/>
            <p:nvPr/>
          </p:nvSpPr>
          <p:spPr>
            <a:xfrm>
              <a:off x="5018532" y="2325624"/>
              <a:ext cx="4488180" cy="518159"/>
            </a:xfrm>
            <a:custGeom>
              <a:avLst/>
              <a:gdLst/>
              <a:ahLst/>
              <a:cxnLst/>
              <a:rect l="l" t="t" r="r" b="b"/>
              <a:pathLst>
                <a:path w="4488180" h="518160">
                  <a:moveTo>
                    <a:pt x="4488180" y="518159"/>
                  </a:moveTo>
                  <a:lnTo>
                    <a:pt x="0" y="518159"/>
                  </a:lnTo>
                  <a:lnTo>
                    <a:pt x="0" y="0"/>
                  </a:lnTo>
                  <a:lnTo>
                    <a:pt x="4488180" y="0"/>
                  </a:lnTo>
                  <a:lnTo>
                    <a:pt x="4488180" y="51815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40970" y="2520410"/>
              <a:ext cx="2035111" cy="161829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5104447" y="515245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8" y="41148"/>
                </a:moveTo>
                <a:lnTo>
                  <a:pt x="15240" y="41148"/>
                </a:lnTo>
                <a:lnTo>
                  <a:pt x="10668" y="39624"/>
                </a:lnTo>
                <a:lnTo>
                  <a:pt x="6096" y="35052"/>
                </a:lnTo>
                <a:lnTo>
                  <a:pt x="1524" y="32004"/>
                </a:lnTo>
                <a:lnTo>
                  <a:pt x="0" y="25908"/>
                </a:lnTo>
                <a:lnTo>
                  <a:pt x="0" y="21336"/>
                </a:lnTo>
                <a:lnTo>
                  <a:pt x="0" y="15240"/>
                </a:lnTo>
                <a:lnTo>
                  <a:pt x="1524" y="10668"/>
                </a:lnTo>
                <a:lnTo>
                  <a:pt x="10668" y="1524"/>
                </a:lnTo>
                <a:lnTo>
                  <a:pt x="15240" y="0"/>
                </a:lnTo>
                <a:lnTo>
                  <a:pt x="25908" y="0"/>
                </a:lnTo>
                <a:lnTo>
                  <a:pt x="32004" y="1524"/>
                </a:lnTo>
                <a:lnTo>
                  <a:pt x="35052" y="6096"/>
                </a:lnTo>
                <a:lnTo>
                  <a:pt x="39624" y="10668"/>
                </a:lnTo>
                <a:lnTo>
                  <a:pt x="41148" y="15240"/>
                </a:lnTo>
                <a:lnTo>
                  <a:pt x="41148" y="25908"/>
                </a:lnTo>
                <a:lnTo>
                  <a:pt x="39624" y="32004"/>
                </a:lnTo>
                <a:lnTo>
                  <a:pt x="35052" y="35052"/>
                </a:lnTo>
                <a:lnTo>
                  <a:pt x="32004" y="39624"/>
                </a:lnTo>
                <a:lnTo>
                  <a:pt x="25908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5344001" y="5115782"/>
            <a:ext cx="3859529" cy="146685"/>
            <a:chOff x="5344001" y="5115782"/>
            <a:chExt cx="3859529" cy="146685"/>
          </a:xfrm>
        </p:grpSpPr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44001" y="5117306"/>
              <a:ext cx="2222658" cy="11601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591044" y="5118518"/>
              <a:ext cx="13970" cy="113030"/>
            </a:xfrm>
            <a:custGeom>
              <a:avLst/>
              <a:gdLst/>
              <a:ahLst/>
              <a:cxnLst/>
              <a:rect l="l" t="t" r="r" b="b"/>
              <a:pathLst>
                <a:path w="13970" h="113029">
                  <a:moveTo>
                    <a:pt x="13716" y="1270"/>
                  </a:moveTo>
                  <a:lnTo>
                    <a:pt x="12509" y="1270"/>
                  </a:lnTo>
                  <a:lnTo>
                    <a:pt x="12509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11760"/>
                  </a:lnTo>
                  <a:lnTo>
                    <a:pt x="0" y="113030"/>
                  </a:lnTo>
                  <a:lnTo>
                    <a:pt x="13081" y="113030"/>
                  </a:lnTo>
                  <a:lnTo>
                    <a:pt x="13081" y="111760"/>
                  </a:lnTo>
                  <a:lnTo>
                    <a:pt x="13716" y="111760"/>
                  </a:lnTo>
                  <a:lnTo>
                    <a:pt x="13716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29238" y="5115782"/>
              <a:ext cx="1574292" cy="146589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8277593" y="5326164"/>
            <a:ext cx="13970" cy="114935"/>
          </a:xfrm>
          <a:custGeom>
            <a:avLst/>
            <a:gdLst/>
            <a:ahLst/>
            <a:cxnLst/>
            <a:rect l="l" t="t" r="r" b="b"/>
            <a:pathLst>
              <a:path w="13970" h="114935">
                <a:moveTo>
                  <a:pt x="10668" y="113284"/>
                </a:moveTo>
                <a:lnTo>
                  <a:pt x="3048" y="113284"/>
                </a:lnTo>
                <a:lnTo>
                  <a:pt x="4572" y="114808"/>
                </a:lnTo>
                <a:lnTo>
                  <a:pt x="9144" y="114808"/>
                </a:lnTo>
                <a:lnTo>
                  <a:pt x="10668" y="113284"/>
                </a:lnTo>
                <a:close/>
              </a:path>
              <a:path w="13970" h="114935">
                <a:moveTo>
                  <a:pt x="13716" y="1270"/>
                </a:moveTo>
                <a:lnTo>
                  <a:pt x="12509" y="1270"/>
                </a:lnTo>
                <a:lnTo>
                  <a:pt x="12509" y="0"/>
                </a:lnTo>
                <a:lnTo>
                  <a:pt x="0" y="0"/>
                </a:lnTo>
                <a:lnTo>
                  <a:pt x="0" y="1270"/>
                </a:lnTo>
                <a:lnTo>
                  <a:pt x="0" y="113030"/>
                </a:lnTo>
                <a:lnTo>
                  <a:pt x="13716" y="113030"/>
                </a:lnTo>
                <a:lnTo>
                  <a:pt x="13716" y="1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352281" y="5326474"/>
            <a:ext cx="871157" cy="143446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5104447" y="576310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8" y="41148"/>
                </a:moveTo>
                <a:lnTo>
                  <a:pt x="15240" y="41148"/>
                </a:lnTo>
                <a:lnTo>
                  <a:pt x="10668" y="39624"/>
                </a:lnTo>
                <a:lnTo>
                  <a:pt x="6096" y="35052"/>
                </a:lnTo>
                <a:lnTo>
                  <a:pt x="1524" y="32004"/>
                </a:lnTo>
                <a:lnTo>
                  <a:pt x="0" y="25908"/>
                </a:lnTo>
                <a:lnTo>
                  <a:pt x="0" y="21336"/>
                </a:lnTo>
                <a:lnTo>
                  <a:pt x="0" y="15240"/>
                </a:lnTo>
                <a:lnTo>
                  <a:pt x="1524" y="10668"/>
                </a:lnTo>
                <a:lnTo>
                  <a:pt x="10668" y="1524"/>
                </a:lnTo>
                <a:lnTo>
                  <a:pt x="15240" y="0"/>
                </a:lnTo>
                <a:lnTo>
                  <a:pt x="25908" y="0"/>
                </a:lnTo>
                <a:lnTo>
                  <a:pt x="32004" y="1524"/>
                </a:lnTo>
                <a:lnTo>
                  <a:pt x="35052" y="6096"/>
                </a:lnTo>
                <a:lnTo>
                  <a:pt x="39624" y="10668"/>
                </a:lnTo>
                <a:lnTo>
                  <a:pt x="41148" y="15240"/>
                </a:lnTo>
                <a:lnTo>
                  <a:pt x="41148" y="25908"/>
                </a:lnTo>
                <a:lnTo>
                  <a:pt x="39624" y="32004"/>
                </a:lnTo>
                <a:lnTo>
                  <a:pt x="35052" y="35052"/>
                </a:lnTo>
                <a:lnTo>
                  <a:pt x="32004" y="39624"/>
                </a:lnTo>
                <a:lnTo>
                  <a:pt x="25908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37809" y="5323427"/>
            <a:ext cx="3763518" cy="952595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5104447" y="5964650"/>
            <a:ext cx="41275" cy="43180"/>
          </a:xfrm>
          <a:custGeom>
            <a:avLst/>
            <a:gdLst/>
            <a:ahLst/>
            <a:cxnLst/>
            <a:rect l="l" t="t" r="r" b="b"/>
            <a:pathLst>
              <a:path w="41275" h="43179">
                <a:moveTo>
                  <a:pt x="25908" y="42672"/>
                </a:moveTo>
                <a:lnTo>
                  <a:pt x="15240" y="42672"/>
                </a:lnTo>
                <a:lnTo>
                  <a:pt x="6096" y="36576"/>
                </a:lnTo>
                <a:lnTo>
                  <a:pt x="1524" y="32004"/>
                </a:lnTo>
                <a:lnTo>
                  <a:pt x="0" y="27432"/>
                </a:lnTo>
                <a:lnTo>
                  <a:pt x="0" y="21336"/>
                </a:lnTo>
                <a:lnTo>
                  <a:pt x="0" y="15240"/>
                </a:lnTo>
                <a:lnTo>
                  <a:pt x="1524" y="10668"/>
                </a:lnTo>
                <a:lnTo>
                  <a:pt x="6096" y="6096"/>
                </a:lnTo>
                <a:lnTo>
                  <a:pt x="15240" y="0"/>
                </a:lnTo>
                <a:lnTo>
                  <a:pt x="25908" y="0"/>
                </a:lnTo>
                <a:lnTo>
                  <a:pt x="32004" y="3048"/>
                </a:lnTo>
                <a:lnTo>
                  <a:pt x="39624" y="10668"/>
                </a:lnTo>
                <a:lnTo>
                  <a:pt x="41148" y="15240"/>
                </a:lnTo>
                <a:lnTo>
                  <a:pt x="41148" y="27432"/>
                </a:lnTo>
                <a:lnTo>
                  <a:pt x="39624" y="32004"/>
                </a:lnTo>
                <a:lnTo>
                  <a:pt x="32004" y="39624"/>
                </a:lnTo>
                <a:lnTo>
                  <a:pt x="25908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04447" y="6166199"/>
            <a:ext cx="41275" cy="43180"/>
          </a:xfrm>
          <a:custGeom>
            <a:avLst/>
            <a:gdLst/>
            <a:ahLst/>
            <a:cxnLst/>
            <a:rect l="l" t="t" r="r" b="b"/>
            <a:pathLst>
              <a:path w="41275" h="43179">
                <a:moveTo>
                  <a:pt x="25908" y="42672"/>
                </a:moveTo>
                <a:lnTo>
                  <a:pt x="15240" y="42672"/>
                </a:lnTo>
                <a:lnTo>
                  <a:pt x="6096" y="36576"/>
                </a:lnTo>
                <a:lnTo>
                  <a:pt x="1524" y="32004"/>
                </a:lnTo>
                <a:lnTo>
                  <a:pt x="0" y="27432"/>
                </a:lnTo>
                <a:lnTo>
                  <a:pt x="0" y="21336"/>
                </a:lnTo>
                <a:lnTo>
                  <a:pt x="0" y="15240"/>
                </a:lnTo>
                <a:lnTo>
                  <a:pt x="1524" y="10668"/>
                </a:lnTo>
                <a:lnTo>
                  <a:pt x="6096" y="6096"/>
                </a:lnTo>
                <a:lnTo>
                  <a:pt x="15240" y="0"/>
                </a:lnTo>
                <a:lnTo>
                  <a:pt x="25908" y="0"/>
                </a:lnTo>
                <a:lnTo>
                  <a:pt x="32004" y="3048"/>
                </a:lnTo>
                <a:lnTo>
                  <a:pt x="39624" y="10668"/>
                </a:lnTo>
                <a:lnTo>
                  <a:pt x="41148" y="15240"/>
                </a:lnTo>
                <a:lnTo>
                  <a:pt x="41148" y="27432"/>
                </a:lnTo>
                <a:lnTo>
                  <a:pt x="39624" y="32004"/>
                </a:lnTo>
                <a:lnTo>
                  <a:pt x="32004" y="39624"/>
                </a:lnTo>
                <a:lnTo>
                  <a:pt x="25908" y="42672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43995" y="6140208"/>
            <a:ext cx="113030" cy="107314"/>
          </a:xfrm>
          <a:custGeom>
            <a:avLst/>
            <a:gdLst/>
            <a:ahLst/>
            <a:cxnLst/>
            <a:rect l="l" t="t" r="r" b="b"/>
            <a:pathLst>
              <a:path w="113029" h="107314">
                <a:moveTo>
                  <a:pt x="21336" y="1524"/>
                </a:moveTo>
                <a:lnTo>
                  <a:pt x="19812" y="1524"/>
                </a:lnTo>
                <a:lnTo>
                  <a:pt x="19812" y="0"/>
                </a:lnTo>
                <a:lnTo>
                  <a:pt x="1524" y="0"/>
                </a:lnTo>
                <a:lnTo>
                  <a:pt x="1524" y="1524"/>
                </a:lnTo>
                <a:lnTo>
                  <a:pt x="0" y="1524"/>
                </a:lnTo>
                <a:lnTo>
                  <a:pt x="0" y="103822"/>
                </a:lnTo>
                <a:lnTo>
                  <a:pt x="1524" y="105346"/>
                </a:lnTo>
                <a:lnTo>
                  <a:pt x="4572" y="105346"/>
                </a:lnTo>
                <a:lnTo>
                  <a:pt x="6096" y="106870"/>
                </a:lnTo>
                <a:lnTo>
                  <a:pt x="15240" y="106870"/>
                </a:lnTo>
                <a:lnTo>
                  <a:pt x="16764" y="105346"/>
                </a:lnTo>
                <a:lnTo>
                  <a:pt x="21336" y="105346"/>
                </a:lnTo>
                <a:lnTo>
                  <a:pt x="21336" y="1524"/>
                </a:lnTo>
                <a:close/>
              </a:path>
              <a:path w="113029" h="107314">
                <a:moveTo>
                  <a:pt x="112877" y="53428"/>
                </a:moveTo>
                <a:lnTo>
                  <a:pt x="111353" y="48856"/>
                </a:lnTo>
                <a:lnTo>
                  <a:pt x="111353" y="44284"/>
                </a:lnTo>
                <a:lnTo>
                  <a:pt x="110591" y="42760"/>
                </a:lnTo>
                <a:lnTo>
                  <a:pt x="108305" y="38188"/>
                </a:lnTo>
                <a:lnTo>
                  <a:pt x="106781" y="35140"/>
                </a:lnTo>
                <a:lnTo>
                  <a:pt x="103733" y="31991"/>
                </a:lnTo>
                <a:lnTo>
                  <a:pt x="102209" y="28943"/>
                </a:lnTo>
                <a:lnTo>
                  <a:pt x="97637" y="27419"/>
                </a:lnTo>
                <a:lnTo>
                  <a:pt x="94589" y="25895"/>
                </a:lnTo>
                <a:lnTo>
                  <a:pt x="76200" y="25895"/>
                </a:lnTo>
                <a:lnTo>
                  <a:pt x="73152" y="28943"/>
                </a:lnTo>
                <a:lnTo>
                  <a:pt x="68580" y="30467"/>
                </a:lnTo>
                <a:lnTo>
                  <a:pt x="64008" y="33616"/>
                </a:lnTo>
                <a:lnTo>
                  <a:pt x="60960" y="38188"/>
                </a:lnTo>
                <a:lnTo>
                  <a:pt x="60960" y="28943"/>
                </a:lnTo>
                <a:lnTo>
                  <a:pt x="59436" y="28943"/>
                </a:lnTo>
                <a:lnTo>
                  <a:pt x="59436" y="27419"/>
                </a:lnTo>
                <a:lnTo>
                  <a:pt x="44196" y="27419"/>
                </a:lnTo>
                <a:lnTo>
                  <a:pt x="42672" y="28943"/>
                </a:lnTo>
                <a:lnTo>
                  <a:pt x="42672" y="105333"/>
                </a:lnTo>
                <a:lnTo>
                  <a:pt x="45720" y="105333"/>
                </a:lnTo>
                <a:lnTo>
                  <a:pt x="47244" y="106857"/>
                </a:lnTo>
                <a:lnTo>
                  <a:pt x="59436" y="106857"/>
                </a:lnTo>
                <a:lnTo>
                  <a:pt x="60960" y="105333"/>
                </a:lnTo>
                <a:lnTo>
                  <a:pt x="62484" y="105333"/>
                </a:lnTo>
                <a:lnTo>
                  <a:pt x="62484" y="103809"/>
                </a:lnTo>
                <a:lnTo>
                  <a:pt x="64008" y="103809"/>
                </a:lnTo>
                <a:lnTo>
                  <a:pt x="64008" y="54952"/>
                </a:lnTo>
                <a:lnTo>
                  <a:pt x="65532" y="50380"/>
                </a:lnTo>
                <a:lnTo>
                  <a:pt x="68580" y="48856"/>
                </a:lnTo>
                <a:lnTo>
                  <a:pt x="71628" y="45808"/>
                </a:lnTo>
                <a:lnTo>
                  <a:pt x="74676" y="44284"/>
                </a:lnTo>
                <a:lnTo>
                  <a:pt x="76200" y="42760"/>
                </a:lnTo>
                <a:lnTo>
                  <a:pt x="82296" y="42760"/>
                </a:lnTo>
                <a:lnTo>
                  <a:pt x="83820" y="44284"/>
                </a:lnTo>
                <a:lnTo>
                  <a:pt x="85344" y="44284"/>
                </a:lnTo>
                <a:lnTo>
                  <a:pt x="89916" y="48856"/>
                </a:lnTo>
                <a:lnTo>
                  <a:pt x="89916" y="51904"/>
                </a:lnTo>
                <a:lnTo>
                  <a:pt x="91541" y="53428"/>
                </a:lnTo>
                <a:lnTo>
                  <a:pt x="91541" y="103809"/>
                </a:lnTo>
                <a:lnTo>
                  <a:pt x="93065" y="105333"/>
                </a:lnTo>
                <a:lnTo>
                  <a:pt x="94589" y="105333"/>
                </a:lnTo>
                <a:lnTo>
                  <a:pt x="96113" y="106857"/>
                </a:lnTo>
                <a:lnTo>
                  <a:pt x="108305" y="106857"/>
                </a:lnTo>
                <a:lnTo>
                  <a:pt x="109829" y="105333"/>
                </a:lnTo>
                <a:lnTo>
                  <a:pt x="111353" y="105333"/>
                </a:lnTo>
                <a:lnTo>
                  <a:pt x="112877" y="103809"/>
                </a:lnTo>
                <a:lnTo>
                  <a:pt x="112877" y="53428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6705" y="2621184"/>
            <a:ext cx="540385" cy="66040"/>
          </a:xfrm>
          <a:custGeom>
            <a:avLst/>
            <a:gdLst/>
            <a:ahLst/>
            <a:cxnLst/>
            <a:rect l="l" t="t" r="r" b="b"/>
            <a:pathLst>
              <a:path w="540385" h="66039">
                <a:moveTo>
                  <a:pt x="540067" y="65627"/>
                </a:moveTo>
                <a:lnTo>
                  <a:pt x="270033" y="65627"/>
                </a:lnTo>
                <a:lnTo>
                  <a:pt x="0" y="65627"/>
                </a:lnTo>
                <a:lnTo>
                  <a:pt x="0" y="0"/>
                </a:lnTo>
                <a:lnTo>
                  <a:pt x="540067" y="0"/>
                </a:lnTo>
                <a:lnTo>
                  <a:pt x="540067" y="65627"/>
                </a:lnTo>
                <a:close/>
              </a:path>
            </a:pathLst>
          </a:custGeom>
          <a:solidFill>
            <a:srgbClr val="BF3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6705" y="3198209"/>
            <a:ext cx="540385" cy="66040"/>
          </a:xfrm>
          <a:custGeom>
            <a:avLst/>
            <a:gdLst/>
            <a:ahLst/>
            <a:cxnLst/>
            <a:rect l="l" t="t" r="r" b="b"/>
            <a:pathLst>
              <a:path w="540385" h="66039">
                <a:moveTo>
                  <a:pt x="540067" y="65722"/>
                </a:moveTo>
                <a:lnTo>
                  <a:pt x="270033" y="65722"/>
                </a:lnTo>
                <a:lnTo>
                  <a:pt x="0" y="65722"/>
                </a:lnTo>
                <a:lnTo>
                  <a:pt x="0" y="0"/>
                </a:lnTo>
                <a:lnTo>
                  <a:pt x="540067" y="0"/>
                </a:lnTo>
                <a:lnTo>
                  <a:pt x="540067" y="65722"/>
                </a:lnTo>
                <a:close/>
              </a:path>
            </a:pathLst>
          </a:custGeom>
          <a:solidFill>
            <a:srgbClr val="BF3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36705" y="2512790"/>
            <a:ext cx="540385" cy="64135"/>
          </a:xfrm>
          <a:custGeom>
            <a:avLst/>
            <a:gdLst/>
            <a:ahLst/>
            <a:cxnLst/>
            <a:rect l="l" t="t" r="r" b="b"/>
            <a:pathLst>
              <a:path w="540385" h="64135">
                <a:moveTo>
                  <a:pt x="540067" y="64103"/>
                </a:moveTo>
                <a:lnTo>
                  <a:pt x="270033" y="64103"/>
                </a:lnTo>
                <a:lnTo>
                  <a:pt x="0" y="64103"/>
                </a:lnTo>
                <a:lnTo>
                  <a:pt x="0" y="0"/>
                </a:lnTo>
                <a:lnTo>
                  <a:pt x="540067" y="0"/>
                </a:lnTo>
                <a:lnTo>
                  <a:pt x="540067" y="64103"/>
                </a:lnTo>
                <a:close/>
              </a:path>
            </a:pathLst>
          </a:custGeom>
          <a:solidFill>
            <a:srgbClr val="00B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36705" y="2863881"/>
            <a:ext cx="540385" cy="66040"/>
          </a:xfrm>
          <a:custGeom>
            <a:avLst/>
            <a:gdLst/>
            <a:ahLst/>
            <a:cxnLst/>
            <a:rect l="l" t="t" r="r" b="b"/>
            <a:pathLst>
              <a:path w="540385" h="66039">
                <a:moveTo>
                  <a:pt x="540067" y="65627"/>
                </a:moveTo>
                <a:lnTo>
                  <a:pt x="270033" y="65627"/>
                </a:lnTo>
                <a:lnTo>
                  <a:pt x="0" y="65627"/>
                </a:lnTo>
                <a:lnTo>
                  <a:pt x="0" y="0"/>
                </a:lnTo>
                <a:lnTo>
                  <a:pt x="540067" y="0"/>
                </a:lnTo>
                <a:lnTo>
                  <a:pt x="540067" y="65627"/>
                </a:lnTo>
                <a:close/>
              </a:path>
            </a:pathLst>
          </a:custGeom>
          <a:solidFill>
            <a:srgbClr val="F0E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36705" y="3308127"/>
            <a:ext cx="540385" cy="66040"/>
          </a:xfrm>
          <a:custGeom>
            <a:avLst/>
            <a:gdLst/>
            <a:ahLst/>
            <a:cxnLst/>
            <a:rect l="l" t="t" r="r" b="b"/>
            <a:pathLst>
              <a:path w="540385" h="66039">
                <a:moveTo>
                  <a:pt x="540067" y="65722"/>
                </a:moveTo>
                <a:lnTo>
                  <a:pt x="270033" y="65722"/>
                </a:lnTo>
                <a:lnTo>
                  <a:pt x="0" y="65722"/>
                </a:lnTo>
                <a:lnTo>
                  <a:pt x="0" y="0"/>
                </a:lnTo>
                <a:lnTo>
                  <a:pt x="540067" y="0"/>
                </a:lnTo>
                <a:lnTo>
                  <a:pt x="540067" y="65722"/>
                </a:lnTo>
                <a:close/>
              </a:path>
            </a:pathLst>
          </a:custGeom>
          <a:solidFill>
            <a:srgbClr val="F0E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36705" y="2973800"/>
            <a:ext cx="540385" cy="64135"/>
          </a:xfrm>
          <a:custGeom>
            <a:avLst/>
            <a:gdLst/>
            <a:ahLst/>
            <a:cxnLst/>
            <a:rect l="l" t="t" r="r" b="b"/>
            <a:pathLst>
              <a:path w="540385" h="64135">
                <a:moveTo>
                  <a:pt x="540067" y="64103"/>
                </a:moveTo>
                <a:lnTo>
                  <a:pt x="270033" y="64103"/>
                </a:lnTo>
                <a:lnTo>
                  <a:pt x="0" y="64103"/>
                </a:lnTo>
                <a:lnTo>
                  <a:pt x="0" y="0"/>
                </a:lnTo>
                <a:lnTo>
                  <a:pt x="540067" y="0"/>
                </a:lnTo>
                <a:lnTo>
                  <a:pt x="540067" y="6410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36705" y="2737199"/>
            <a:ext cx="540385" cy="66040"/>
          </a:xfrm>
          <a:custGeom>
            <a:avLst/>
            <a:gdLst/>
            <a:ahLst/>
            <a:cxnLst/>
            <a:rect l="l" t="t" r="r" b="b"/>
            <a:pathLst>
              <a:path w="540385" h="66039">
                <a:moveTo>
                  <a:pt x="540067" y="65627"/>
                </a:moveTo>
                <a:lnTo>
                  <a:pt x="270033" y="65627"/>
                </a:lnTo>
                <a:lnTo>
                  <a:pt x="0" y="65627"/>
                </a:lnTo>
                <a:lnTo>
                  <a:pt x="0" y="0"/>
                </a:lnTo>
                <a:lnTo>
                  <a:pt x="540067" y="0"/>
                </a:lnTo>
                <a:lnTo>
                  <a:pt x="540067" y="6562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36705" y="3082194"/>
            <a:ext cx="540385" cy="73660"/>
          </a:xfrm>
          <a:custGeom>
            <a:avLst/>
            <a:gdLst/>
            <a:ahLst/>
            <a:cxnLst/>
            <a:rect l="l" t="t" r="r" b="b"/>
            <a:pathLst>
              <a:path w="540385" h="73660">
                <a:moveTo>
                  <a:pt x="540067" y="73342"/>
                </a:moveTo>
                <a:lnTo>
                  <a:pt x="270033" y="73342"/>
                </a:lnTo>
                <a:lnTo>
                  <a:pt x="0" y="73342"/>
                </a:lnTo>
                <a:lnTo>
                  <a:pt x="0" y="0"/>
                </a:lnTo>
                <a:lnTo>
                  <a:pt x="540067" y="0"/>
                </a:lnTo>
                <a:lnTo>
                  <a:pt x="540067" y="73342"/>
                </a:lnTo>
                <a:close/>
              </a:path>
            </a:pathLst>
          </a:custGeom>
          <a:solidFill>
            <a:srgbClr val="FF3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36705" y="3427285"/>
            <a:ext cx="540385" cy="64135"/>
          </a:xfrm>
          <a:custGeom>
            <a:avLst/>
            <a:gdLst/>
            <a:ahLst/>
            <a:cxnLst/>
            <a:rect l="l" t="t" r="r" b="b"/>
            <a:pathLst>
              <a:path w="540385" h="64135">
                <a:moveTo>
                  <a:pt x="540067" y="64103"/>
                </a:moveTo>
                <a:lnTo>
                  <a:pt x="270033" y="64103"/>
                </a:lnTo>
                <a:lnTo>
                  <a:pt x="0" y="64103"/>
                </a:lnTo>
                <a:lnTo>
                  <a:pt x="0" y="0"/>
                </a:lnTo>
                <a:lnTo>
                  <a:pt x="540067" y="0"/>
                </a:lnTo>
                <a:lnTo>
                  <a:pt x="540067" y="64103"/>
                </a:lnTo>
                <a:close/>
              </a:path>
            </a:pathLst>
          </a:custGeom>
          <a:solidFill>
            <a:srgbClr val="FF3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595687" y="2689859"/>
            <a:ext cx="173990" cy="71755"/>
          </a:xfrm>
          <a:custGeom>
            <a:avLst/>
            <a:gdLst/>
            <a:ahLst/>
            <a:cxnLst/>
            <a:rect l="l" t="t" r="r" b="b"/>
            <a:pathLst>
              <a:path w="173989" h="71755">
                <a:moveTo>
                  <a:pt x="65620" y="0"/>
                </a:moveTo>
                <a:lnTo>
                  <a:pt x="0" y="0"/>
                </a:lnTo>
                <a:lnTo>
                  <a:pt x="0" y="71729"/>
                </a:lnTo>
                <a:lnTo>
                  <a:pt x="31991" y="71729"/>
                </a:lnTo>
                <a:lnTo>
                  <a:pt x="65620" y="71729"/>
                </a:lnTo>
                <a:lnTo>
                  <a:pt x="65620" y="0"/>
                </a:lnTo>
                <a:close/>
              </a:path>
              <a:path w="173989" h="71755">
                <a:moveTo>
                  <a:pt x="173926" y="0"/>
                </a:moveTo>
                <a:lnTo>
                  <a:pt x="108292" y="0"/>
                </a:lnTo>
                <a:lnTo>
                  <a:pt x="108292" y="71729"/>
                </a:lnTo>
                <a:lnTo>
                  <a:pt x="140385" y="71729"/>
                </a:lnTo>
                <a:lnTo>
                  <a:pt x="173926" y="71729"/>
                </a:lnTo>
                <a:lnTo>
                  <a:pt x="173926" y="0"/>
                </a:lnTo>
                <a:close/>
              </a:path>
            </a:pathLst>
          </a:custGeom>
          <a:solidFill>
            <a:srgbClr val="BF3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21430" y="2689859"/>
            <a:ext cx="173990" cy="71755"/>
          </a:xfrm>
          <a:custGeom>
            <a:avLst/>
            <a:gdLst/>
            <a:ahLst/>
            <a:cxnLst/>
            <a:rect l="l" t="t" r="r" b="b"/>
            <a:pathLst>
              <a:path w="173989" h="71755">
                <a:moveTo>
                  <a:pt x="64096" y="0"/>
                </a:moveTo>
                <a:lnTo>
                  <a:pt x="0" y="0"/>
                </a:lnTo>
                <a:lnTo>
                  <a:pt x="0" y="71729"/>
                </a:lnTo>
                <a:lnTo>
                  <a:pt x="32092" y="71729"/>
                </a:lnTo>
                <a:lnTo>
                  <a:pt x="64096" y="71729"/>
                </a:lnTo>
                <a:lnTo>
                  <a:pt x="64096" y="0"/>
                </a:lnTo>
                <a:close/>
              </a:path>
              <a:path w="173989" h="71755">
                <a:moveTo>
                  <a:pt x="173913" y="0"/>
                </a:moveTo>
                <a:lnTo>
                  <a:pt x="108381" y="0"/>
                </a:lnTo>
                <a:lnTo>
                  <a:pt x="108381" y="71729"/>
                </a:lnTo>
                <a:lnTo>
                  <a:pt x="140398" y="71729"/>
                </a:lnTo>
                <a:lnTo>
                  <a:pt x="173913" y="71729"/>
                </a:lnTo>
                <a:lnTo>
                  <a:pt x="173913" y="0"/>
                </a:lnTo>
                <a:close/>
              </a:path>
            </a:pathLst>
          </a:custGeom>
          <a:solidFill>
            <a:srgbClr val="BF3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45743" y="2689860"/>
            <a:ext cx="66040" cy="71755"/>
          </a:xfrm>
          <a:custGeom>
            <a:avLst/>
            <a:gdLst/>
            <a:ahLst/>
            <a:cxnLst/>
            <a:rect l="l" t="t" r="r" b="b"/>
            <a:pathLst>
              <a:path w="66039" h="71755">
                <a:moveTo>
                  <a:pt x="65532" y="71723"/>
                </a:moveTo>
                <a:lnTo>
                  <a:pt x="32003" y="71723"/>
                </a:lnTo>
                <a:lnTo>
                  <a:pt x="0" y="71723"/>
                </a:lnTo>
                <a:lnTo>
                  <a:pt x="0" y="0"/>
                </a:lnTo>
                <a:lnTo>
                  <a:pt x="65532" y="0"/>
                </a:lnTo>
                <a:lnTo>
                  <a:pt x="65532" y="71723"/>
                </a:lnTo>
                <a:close/>
              </a:path>
            </a:pathLst>
          </a:custGeom>
          <a:solidFill>
            <a:srgbClr val="BF3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95687" y="2512796"/>
            <a:ext cx="173990" cy="64135"/>
          </a:xfrm>
          <a:custGeom>
            <a:avLst/>
            <a:gdLst/>
            <a:ahLst/>
            <a:cxnLst/>
            <a:rect l="l" t="t" r="r" b="b"/>
            <a:pathLst>
              <a:path w="173989" h="64135">
                <a:moveTo>
                  <a:pt x="65620" y="0"/>
                </a:moveTo>
                <a:lnTo>
                  <a:pt x="0" y="0"/>
                </a:lnTo>
                <a:lnTo>
                  <a:pt x="0" y="64109"/>
                </a:lnTo>
                <a:lnTo>
                  <a:pt x="31991" y="64109"/>
                </a:lnTo>
                <a:lnTo>
                  <a:pt x="65620" y="64109"/>
                </a:lnTo>
                <a:lnTo>
                  <a:pt x="65620" y="0"/>
                </a:lnTo>
                <a:close/>
              </a:path>
              <a:path w="173989" h="64135">
                <a:moveTo>
                  <a:pt x="173926" y="0"/>
                </a:moveTo>
                <a:lnTo>
                  <a:pt x="108292" y="0"/>
                </a:lnTo>
                <a:lnTo>
                  <a:pt x="108292" y="64109"/>
                </a:lnTo>
                <a:lnTo>
                  <a:pt x="140385" y="64109"/>
                </a:lnTo>
                <a:lnTo>
                  <a:pt x="173926" y="64109"/>
                </a:lnTo>
                <a:lnTo>
                  <a:pt x="173926" y="0"/>
                </a:lnTo>
                <a:close/>
              </a:path>
            </a:pathLst>
          </a:custGeom>
          <a:solidFill>
            <a:srgbClr val="00B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21430" y="2512796"/>
            <a:ext cx="173990" cy="64135"/>
          </a:xfrm>
          <a:custGeom>
            <a:avLst/>
            <a:gdLst/>
            <a:ahLst/>
            <a:cxnLst/>
            <a:rect l="l" t="t" r="r" b="b"/>
            <a:pathLst>
              <a:path w="173989" h="64135">
                <a:moveTo>
                  <a:pt x="64096" y="0"/>
                </a:moveTo>
                <a:lnTo>
                  <a:pt x="0" y="0"/>
                </a:lnTo>
                <a:lnTo>
                  <a:pt x="0" y="64109"/>
                </a:lnTo>
                <a:lnTo>
                  <a:pt x="32092" y="64109"/>
                </a:lnTo>
                <a:lnTo>
                  <a:pt x="64096" y="64109"/>
                </a:lnTo>
                <a:lnTo>
                  <a:pt x="64096" y="0"/>
                </a:lnTo>
                <a:close/>
              </a:path>
              <a:path w="173989" h="64135">
                <a:moveTo>
                  <a:pt x="173913" y="0"/>
                </a:moveTo>
                <a:lnTo>
                  <a:pt x="108381" y="0"/>
                </a:lnTo>
                <a:lnTo>
                  <a:pt x="108381" y="64109"/>
                </a:lnTo>
                <a:lnTo>
                  <a:pt x="140398" y="64109"/>
                </a:lnTo>
                <a:lnTo>
                  <a:pt x="173913" y="64109"/>
                </a:lnTo>
                <a:lnTo>
                  <a:pt x="173913" y="0"/>
                </a:lnTo>
                <a:close/>
              </a:path>
            </a:pathLst>
          </a:custGeom>
          <a:solidFill>
            <a:srgbClr val="00B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45743" y="2512790"/>
            <a:ext cx="66040" cy="64135"/>
          </a:xfrm>
          <a:custGeom>
            <a:avLst/>
            <a:gdLst/>
            <a:ahLst/>
            <a:cxnLst/>
            <a:rect l="l" t="t" r="r" b="b"/>
            <a:pathLst>
              <a:path w="66039" h="64135">
                <a:moveTo>
                  <a:pt x="65532" y="64103"/>
                </a:moveTo>
                <a:lnTo>
                  <a:pt x="32003" y="64103"/>
                </a:lnTo>
                <a:lnTo>
                  <a:pt x="0" y="64103"/>
                </a:lnTo>
                <a:lnTo>
                  <a:pt x="0" y="0"/>
                </a:lnTo>
                <a:lnTo>
                  <a:pt x="65532" y="0"/>
                </a:lnTo>
                <a:lnTo>
                  <a:pt x="65532" y="64103"/>
                </a:lnTo>
                <a:close/>
              </a:path>
            </a:pathLst>
          </a:custGeom>
          <a:solidFill>
            <a:srgbClr val="00B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595687" y="3063912"/>
            <a:ext cx="173990" cy="66040"/>
          </a:xfrm>
          <a:custGeom>
            <a:avLst/>
            <a:gdLst/>
            <a:ahLst/>
            <a:cxnLst/>
            <a:rect l="l" t="t" r="r" b="b"/>
            <a:pathLst>
              <a:path w="173989" h="66039">
                <a:moveTo>
                  <a:pt x="65620" y="0"/>
                </a:moveTo>
                <a:lnTo>
                  <a:pt x="0" y="0"/>
                </a:lnTo>
                <a:lnTo>
                  <a:pt x="0" y="65620"/>
                </a:lnTo>
                <a:lnTo>
                  <a:pt x="31991" y="65620"/>
                </a:lnTo>
                <a:lnTo>
                  <a:pt x="65620" y="65620"/>
                </a:lnTo>
                <a:lnTo>
                  <a:pt x="65620" y="0"/>
                </a:lnTo>
                <a:close/>
              </a:path>
              <a:path w="173989" h="66039">
                <a:moveTo>
                  <a:pt x="173926" y="0"/>
                </a:moveTo>
                <a:lnTo>
                  <a:pt x="108292" y="0"/>
                </a:lnTo>
                <a:lnTo>
                  <a:pt x="108292" y="65620"/>
                </a:lnTo>
                <a:lnTo>
                  <a:pt x="140385" y="65620"/>
                </a:lnTo>
                <a:lnTo>
                  <a:pt x="173926" y="65620"/>
                </a:lnTo>
                <a:lnTo>
                  <a:pt x="173926" y="0"/>
                </a:lnTo>
                <a:close/>
              </a:path>
            </a:pathLst>
          </a:custGeom>
          <a:solidFill>
            <a:srgbClr val="F0E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21430" y="3063912"/>
            <a:ext cx="173990" cy="66040"/>
          </a:xfrm>
          <a:custGeom>
            <a:avLst/>
            <a:gdLst/>
            <a:ahLst/>
            <a:cxnLst/>
            <a:rect l="l" t="t" r="r" b="b"/>
            <a:pathLst>
              <a:path w="173989" h="66039">
                <a:moveTo>
                  <a:pt x="64096" y="0"/>
                </a:moveTo>
                <a:lnTo>
                  <a:pt x="0" y="0"/>
                </a:lnTo>
                <a:lnTo>
                  <a:pt x="0" y="65620"/>
                </a:lnTo>
                <a:lnTo>
                  <a:pt x="32092" y="65620"/>
                </a:lnTo>
                <a:lnTo>
                  <a:pt x="64096" y="65620"/>
                </a:lnTo>
                <a:lnTo>
                  <a:pt x="64096" y="0"/>
                </a:lnTo>
                <a:close/>
              </a:path>
              <a:path w="173989" h="66039">
                <a:moveTo>
                  <a:pt x="173913" y="0"/>
                </a:moveTo>
                <a:lnTo>
                  <a:pt x="108381" y="0"/>
                </a:lnTo>
                <a:lnTo>
                  <a:pt x="108381" y="65620"/>
                </a:lnTo>
                <a:lnTo>
                  <a:pt x="140398" y="65620"/>
                </a:lnTo>
                <a:lnTo>
                  <a:pt x="173913" y="65620"/>
                </a:lnTo>
                <a:lnTo>
                  <a:pt x="173913" y="0"/>
                </a:lnTo>
                <a:close/>
              </a:path>
            </a:pathLst>
          </a:custGeom>
          <a:solidFill>
            <a:srgbClr val="F0E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45743" y="3063906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65532" y="65627"/>
                </a:moveTo>
                <a:lnTo>
                  <a:pt x="32003" y="65627"/>
                </a:lnTo>
                <a:lnTo>
                  <a:pt x="0" y="65627"/>
                </a:lnTo>
                <a:lnTo>
                  <a:pt x="0" y="0"/>
                </a:lnTo>
                <a:lnTo>
                  <a:pt x="65532" y="0"/>
                </a:lnTo>
                <a:lnTo>
                  <a:pt x="65532" y="65627"/>
                </a:lnTo>
                <a:close/>
              </a:path>
            </a:pathLst>
          </a:custGeom>
          <a:solidFill>
            <a:srgbClr val="F0E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595687" y="3240976"/>
            <a:ext cx="66040" cy="67310"/>
          </a:xfrm>
          <a:custGeom>
            <a:avLst/>
            <a:gdLst/>
            <a:ahLst/>
            <a:cxnLst/>
            <a:rect l="l" t="t" r="r" b="b"/>
            <a:pathLst>
              <a:path w="66039" h="67310">
                <a:moveTo>
                  <a:pt x="65627" y="67151"/>
                </a:moveTo>
                <a:lnTo>
                  <a:pt x="32003" y="67151"/>
                </a:lnTo>
                <a:lnTo>
                  <a:pt x="0" y="67151"/>
                </a:lnTo>
                <a:lnTo>
                  <a:pt x="0" y="0"/>
                </a:lnTo>
                <a:lnTo>
                  <a:pt x="65627" y="0"/>
                </a:lnTo>
                <a:lnTo>
                  <a:pt x="65627" y="67151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11600" y="3240988"/>
            <a:ext cx="173990" cy="67310"/>
          </a:xfrm>
          <a:custGeom>
            <a:avLst/>
            <a:gdLst/>
            <a:ahLst/>
            <a:cxnLst/>
            <a:rect l="l" t="t" r="r" b="b"/>
            <a:pathLst>
              <a:path w="173989" h="67310">
                <a:moveTo>
                  <a:pt x="65620" y="0"/>
                </a:moveTo>
                <a:lnTo>
                  <a:pt x="0" y="0"/>
                </a:lnTo>
                <a:lnTo>
                  <a:pt x="0" y="67144"/>
                </a:lnTo>
                <a:lnTo>
                  <a:pt x="33629" y="67144"/>
                </a:lnTo>
                <a:lnTo>
                  <a:pt x="65620" y="67144"/>
                </a:lnTo>
                <a:lnTo>
                  <a:pt x="65620" y="0"/>
                </a:lnTo>
                <a:close/>
              </a:path>
              <a:path w="173989" h="67310">
                <a:moveTo>
                  <a:pt x="173926" y="0"/>
                </a:moveTo>
                <a:lnTo>
                  <a:pt x="109829" y="0"/>
                </a:lnTo>
                <a:lnTo>
                  <a:pt x="109829" y="67144"/>
                </a:lnTo>
                <a:lnTo>
                  <a:pt x="141922" y="67144"/>
                </a:lnTo>
                <a:lnTo>
                  <a:pt x="173926" y="67144"/>
                </a:lnTo>
                <a:lnTo>
                  <a:pt x="17392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37444" y="3240988"/>
            <a:ext cx="173990" cy="67310"/>
          </a:xfrm>
          <a:custGeom>
            <a:avLst/>
            <a:gdLst/>
            <a:ahLst/>
            <a:cxnLst/>
            <a:rect l="l" t="t" r="r" b="b"/>
            <a:pathLst>
              <a:path w="173989" h="67310">
                <a:moveTo>
                  <a:pt x="65532" y="0"/>
                </a:moveTo>
                <a:lnTo>
                  <a:pt x="0" y="0"/>
                </a:lnTo>
                <a:lnTo>
                  <a:pt x="0" y="67144"/>
                </a:lnTo>
                <a:lnTo>
                  <a:pt x="31991" y="67144"/>
                </a:lnTo>
                <a:lnTo>
                  <a:pt x="65532" y="67144"/>
                </a:lnTo>
                <a:lnTo>
                  <a:pt x="65532" y="0"/>
                </a:lnTo>
                <a:close/>
              </a:path>
              <a:path w="173989" h="67310">
                <a:moveTo>
                  <a:pt x="173824" y="0"/>
                </a:moveTo>
                <a:lnTo>
                  <a:pt x="108292" y="0"/>
                </a:lnTo>
                <a:lnTo>
                  <a:pt x="108292" y="67144"/>
                </a:lnTo>
                <a:lnTo>
                  <a:pt x="140296" y="67144"/>
                </a:lnTo>
                <a:lnTo>
                  <a:pt x="173824" y="67144"/>
                </a:lnTo>
                <a:lnTo>
                  <a:pt x="17382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95687" y="2882175"/>
            <a:ext cx="173990" cy="66040"/>
          </a:xfrm>
          <a:custGeom>
            <a:avLst/>
            <a:gdLst/>
            <a:ahLst/>
            <a:cxnLst/>
            <a:rect l="l" t="t" r="r" b="b"/>
            <a:pathLst>
              <a:path w="173989" h="66039">
                <a:moveTo>
                  <a:pt x="65620" y="0"/>
                </a:moveTo>
                <a:lnTo>
                  <a:pt x="0" y="0"/>
                </a:lnTo>
                <a:lnTo>
                  <a:pt x="0" y="65722"/>
                </a:lnTo>
                <a:lnTo>
                  <a:pt x="31991" y="65722"/>
                </a:lnTo>
                <a:lnTo>
                  <a:pt x="65620" y="65722"/>
                </a:lnTo>
                <a:lnTo>
                  <a:pt x="65620" y="0"/>
                </a:lnTo>
                <a:close/>
              </a:path>
              <a:path w="173989" h="66039">
                <a:moveTo>
                  <a:pt x="173926" y="0"/>
                </a:moveTo>
                <a:lnTo>
                  <a:pt x="108292" y="0"/>
                </a:lnTo>
                <a:lnTo>
                  <a:pt x="108292" y="65722"/>
                </a:lnTo>
                <a:lnTo>
                  <a:pt x="140385" y="65722"/>
                </a:lnTo>
                <a:lnTo>
                  <a:pt x="173926" y="65722"/>
                </a:lnTo>
                <a:lnTo>
                  <a:pt x="173926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21430" y="2882175"/>
            <a:ext cx="173990" cy="66040"/>
          </a:xfrm>
          <a:custGeom>
            <a:avLst/>
            <a:gdLst/>
            <a:ahLst/>
            <a:cxnLst/>
            <a:rect l="l" t="t" r="r" b="b"/>
            <a:pathLst>
              <a:path w="173989" h="66039">
                <a:moveTo>
                  <a:pt x="64096" y="0"/>
                </a:moveTo>
                <a:lnTo>
                  <a:pt x="0" y="0"/>
                </a:lnTo>
                <a:lnTo>
                  <a:pt x="0" y="65722"/>
                </a:lnTo>
                <a:lnTo>
                  <a:pt x="32092" y="65722"/>
                </a:lnTo>
                <a:lnTo>
                  <a:pt x="64096" y="65722"/>
                </a:lnTo>
                <a:lnTo>
                  <a:pt x="64096" y="0"/>
                </a:lnTo>
                <a:close/>
              </a:path>
              <a:path w="173989" h="66039">
                <a:moveTo>
                  <a:pt x="173913" y="0"/>
                </a:moveTo>
                <a:lnTo>
                  <a:pt x="108381" y="0"/>
                </a:lnTo>
                <a:lnTo>
                  <a:pt x="108381" y="65722"/>
                </a:lnTo>
                <a:lnTo>
                  <a:pt x="140398" y="65722"/>
                </a:lnTo>
                <a:lnTo>
                  <a:pt x="173913" y="65722"/>
                </a:lnTo>
                <a:lnTo>
                  <a:pt x="173913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45743" y="2882169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65532" y="65722"/>
                </a:moveTo>
                <a:lnTo>
                  <a:pt x="32003" y="65722"/>
                </a:lnTo>
                <a:lnTo>
                  <a:pt x="0" y="65722"/>
                </a:lnTo>
                <a:lnTo>
                  <a:pt x="0" y="0"/>
                </a:lnTo>
                <a:lnTo>
                  <a:pt x="65532" y="0"/>
                </a:lnTo>
                <a:lnTo>
                  <a:pt x="65532" y="65722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95687" y="3427298"/>
            <a:ext cx="173990" cy="64135"/>
          </a:xfrm>
          <a:custGeom>
            <a:avLst/>
            <a:gdLst/>
            <a:ahLst/>
            <a:cxnLst/>
            <a:rect l="l" t="t" r="r" b="b"/>
            <a:pathLst>
              <a:path w="173989" h="64135">
                <a:moveTo>
                  <a:pt x="65620" y="0"/>
                </a:moveTo>
                <a:lnTo>
                  <a:pt x="0" y="0"/>
                </a:lnTo>
                <a:lnTo>
                  <a:pt x="0" y="64096"/>
                </a:lnTo>
                <a:lnTo>
                  <a:pt x="31991" y="64096"/>
                </a:lnTo>
                <a:lnTo>
                  <a:pt x="65620" y="64096"/>
                </a:lnTo>
                <a:lnTo>
                  <a:pt x="65620" y="0"/>
                </a:lnTo>
                <a:close/>
              </a:path>
              <a:path w="173989" h="64135">
                <a:moveTo>
                  <a:pt x="173926" y="0"/>
                </a:moveTo>
                <a:lnTo>
                  <a:pt x="108292" y="0"/>
                </a:lnTo>
                <a:lnTo>
                  <a:pt x="108292" y="64096"/>
                </a:lnTo>
                <a:lnTo>
                  <a:pt x="140385" y="64096"/>
                </a:lnTo>
                <a:lnTo>
                  <a:pt x="173926" y="64096"/>
                </a:lnTo>
                <a:lnTo>
                  <a:pt x="173926" y="0"/>
                </a:lnTo>
                <a:close/>
              </a:path>
            </a:pathLst>
          </a:custGeom>
          <a:solidFill>
            <a:srgbClr val="FF3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21430" y="3427298"/>
            <a:ext cx="173990" cy="64135"/>
          </a:xfrm>
          <a:custGeom>
            <a:avLst/>
            <a:gdLst/>
            <a:ahLst/>
            <a:cxnLst/>
            <a:rect l="l" t="t" r="r" b="b"/>
            <a:pathLst>
              <a:path w="173989" h="64135">
                <a:moveTo>
                  <a:pt x="64096" y="0"/>
                </a:moveTo>
                <a:lnTo>
                  <a:pt x="0" y="0"/>
                </a:lnTo>
                <a:lnTo>
                  <a:pt x="0" y="64096"/>
                </a:lnTo>
                <a:lnTo>
                  <a:pt x="32092" y="64096"/>
                </a:lnTo>
                <a:lnTo>
                  <a:pt x="64096" y="64096"/>
                </a:lnTo>
                <a:lnTo>
                  <a:pt x="64096" y="0"/>
                </a:lnTo>
                <a:close/>
              </a:path>
              <a:path w="173989" h="64135">
                <a:moveTo>
                  <a:pt x="173913" y="0"/>
                </a:moveTo>
                <a:lnTo>
                  <a:pt x="108381" y="0"/>
                </a:lnTo>
                <a:lnTo>
                  <a:pt x="108381" y="64096"/>
                </a:lnTo>
                <a:lnTo>
                  <a:pt x="140398" y="64096"/>
                </a:lnTo>
                <a:lnTo>
                  <a:pt x="173913" y="64096"/>
                </a:lnTo>
                <a:lnTo>
                  <a:pt x="173913" y="0"/>
                </a:lnTo>
                <a:close/>
              </a:path>
            </a:pathLst>
          </a:custGeom>
          <a:solidFill>
            <a:srgbClr val="FF3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45743" y="3427285"/>
            <a:ext cx="66040" cy="64135"/>
          </a:xfrm>
          <a:custGeom>
            <a:avLst/>
            <a:gdLst/>
            <a:ahLst/>
            <a:cxnLst/>
            <a:rect l="l" t="t" r="r" b="b"/>
            <a:pathLst>
              <a:path w="66039" h="64135">
                <a:moveTo>
                  <a:pt x="65532" y="64103"/>
                </a:moveTo>
                <a:lnTo>
                  <a:pt x="32003" y="64103"/>
                </a:lnTo>
                <a:lnTo>
                  <a:pt x="0" y="64103"/>
                </a:lnTo>
                <a:lnTo>
                  <a:pt x="0" y="0"/>
                </a:lnTo>
                <a:lnTo>
                  <a:pt x="65532" y="0"/>
                </a:lnTo>
                <a:lnTo>
                  <a:pt x="65532" y="64103"/>
                </a:lnTo>
                <a:close/>
              </a:path>
            </a:pathLst>
          </a:custGeom>
          <a:solidFill>
            <a:srgbClr val="FF3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2482024" y="2970752"/>
            <a:ext cx="222885" cy="64135"/>
            <a:chOff x="2482024" y="2970752"/>
            <a:chExt cx="222885" cy="64135"/>
          </a:xfrm>
        </p:grpSpPr>
        <p:sp>
          <p:nvSpPr>
            <p:cNvPr id="78" name="object 78"/>
            <p:cNvSpPr/>
            <p:nvPr/>
          </p:nvSpPr>
          <p:spPr>
            <a:xfrm>
              <a:off x="2482024" y="3005899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>
                  <a:moveTo>
                    <a:pt x="0" y="0"/>
                  </a:moveTo>
                  <a:lnTo>
                    <a:pt x="172402" y="0"/>
                  </a:lnTo>
                </a:path>
              </a:pathLst>
            </a:custGeom>
            <a:ln w="915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649855" y="2970752"/>
              <a:ext cx="55244" cy="64135"/>
            </a:xfrm>
            <a:custGeom>
              <a:avLst/>
              <a:gdLst/>
              <a:ahLst/>
              <a:cxnLst/>
              <a:rect l="l" t="t" r="r" b="b"/>
              <a:pathLst>
                <a:path w="55244" h="64135">
                  <a:moveTo>
                    <a:pt x="0" y="64103"/>
                  </a:moveTo>
                  <a:lnTo>
                    <a:pt x="0" y="0"/>
                  </a:lnTo>
                  <a:lnTo>
                    <a:pt x="54959" y="32099"/>
                  </a:lnTo>
                  <a:lnTo>
                    <a:pt x="0" y="6410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2482024" y="2755487"/>
            <a:ext cx="222885" cy="64135"/>
            <a:chOff x="2482024" y="2755487"/>
            <a:chExt cx="222885" cy="64135"/>
          </a:xfrm>
        </p:grpSpPr>
        <p:sp>
          <p:nvSpPr>
            <p:cNvPr id="81" name="object 81"/>
            <p:cNvSpPr/>
            <p:nvPr/>
          </p:nvSpPr>
          <p:spPr>
            <a:xfrm>
              <a:off x="2482024" y="2789110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>
                  <a:moveTo>
                    <a:pt x="0" y="0"/>
                  </a:moveTo>
                  <a:lnTo>
                    <a:pt x="172402" y="0"/>
                  </a:lnTo>
                </a:path>
              </a:pathLst>
            </a:custGeom>
            <a:ln w="915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649855" y="2755487"/>
              <a:ext cx="55244" cy="64135"/>
            </a:xfrm>
            <a:custGeom>
              <a:avLst/>
              <a:gdLst/>
              <a:ahLst/>
              <a:cxnLst/>
              <a:rect l="l" t="t" r="r" b="b"/>
              <a:pathLst>
                <a:path w="55244" h="64135">
                  <a:moveTo>
                    <a:pt x="0" y="64103"/>
                  </a:moveTo>
                  <a:lnTo>
                    <a:pt x="0" y="0"/>
                  </a:lnTo>
                  <a:lnTo>
                    <a:pt x="54959" y="32099"/>
                  </a:lnTo>
                  <a:lnTo>
                    <a:pt x="0" y="6410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2482024" y="2537174"/>
            <a:ext cx="222885" cy="66040"/>
            <a:chOff x="2482024" y="2537174"/>
            <a:chExt cx="222885" cy="66040"/>
          </a:xfrm>
        </p:grpSpPr>
        <p:sp>
          <p:nvSpPr>
            <p:cNvPr id="84" name="object 84"/>
            <p:cNvSpPr/>
            <p:nvPr/>
          </p:nvSpPr>
          <p:spPr>
            <a:xfrm>
              <a:off x="2482024" y="2570797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>
                  <a:moveTo>
                    <a:pt x="0" y="0"/>
                  </a:moveTo>
                  <a:lnTo>
                    <a:pt x="172402" y="0"/>
                  </a:lnTo>
                </a:path>
              </a:pathLst>
            </a:custGeom>
            <a:ln w="915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649855" y="2537174"/>
              <a:ext cx="55244" cy="66040"/>
            </a:xfrm>
            <a:custGeom>
              <a:avLst/>
              <a:gdLst/>
              <a:ahLst/>
              <a:cxnLst/>
              <a:rect l="l" t="t" r="r" b="b"/>
              <a:pathLst>
                <a:path w="55244" h="66039">
                  <a:moveTo>
                    <a:pt x="0" y="65627"/>
                  </a:moveTo>
                  <a:lnTo>
                    <a:pt x="0" y="0"/>
                  </a:lnTo>
                  <a:lnTo>
                    <a:pt x="54959" y="32099"/>
                  </a:lnTo>
                  <a:lnTo>
                    <a:pt x="0" y="6562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2482024" y="3404330"/>
            <a:ext cx="222885" cy="62865"/>
            <a:chOff x="2482024" y="3404330"/>
            <a:chExt cx="222885" cy="62865"/>
          </a:xfrm>
        </p:grpSpPr>
        <p:sp>
          <p:nvSpPr>
            <p:cNvPr id="87" name="object 87"/>
            <p:cNvSpPr/>
            <p:nvPr/>
          </p:nvSpPr>
          <p:spPr>
            <a:xfrm>
              <a:off x="2482024" y="3434905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>
                  <a:moveTo>
                    <a:pt x="0" y="0"/>
                  </a:moveTo>
                  <a:lnTo>
                    <a:pt x="172402" y="0"/>
                  </a:lnTo>
                </a:path>
              </a:pathLst>
            </a:custGeom>
            <a:ln w="915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649855" y="3404330"/>
              <a:ext cx="55244" cy="62865"/>
            </a:xfrm>
            <a:custGeom>
              <a:avLst/>
              <a:gdLst/>
              <a:ahLst/>
              <a:cxnLst/>
              <a:rect l="l" t="t" r="r" b="b"/>
              <a:pathLst>
                <a:path w="55244" h="62864">
                  <a:moveTo>
                    <a:pt x="0" y="62579"/>
                  </a:moveTo>
                  <a:lnTo>
                    <a:pt x="0" y="0"/>
                  </a:lnTo>
                  <a:lnTo>
                    <a:pt x="54959" y="30575"/>
                  </a:lnTo>
                  <a:lnTo>
                    <a:pt x="0" y="6257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2482024" y="3186017"/>
            <a:ext cx="222885" cy="66040"/>
            <a:chOff x="2482024" y="3186017"/>
            <a:chExt cx="222885" cy="66040"/>
          </a:xfrm>
        </p:grpSpPr>
        <p:sp>
          <p:nvSpPr>
            <p:cNvPr id="90" name="object 90"/>
            <p:cNvSpPr/>
            <p:nvPr/>
          </p:nvSpPr>
          <p:spPr>
            <a:xfrm>
              <a:off x="2482024" y="3224212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>
                  <a:moveTo>
                    <a:pt x="0" y="0"/>
                  </a:moveTo>
                  <a:lnTo>
                    <a:pt x="172402" y="0"/>
                  </a:lnTo>
                </a:path>
              </a:pathLst>
            </a:custGeom>
            <a:ln w="915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649855" y="3186017"/>
              <a:ext cx="55244" cy="66040"/>
            </a:xfrm>
            <a:custGeom>
              <a:avLst/>
              <a:gdLst/>
              <a:ahLst/>
              <a:cxnLst/>
              <a:rect l="l" t="t" r="r" b="b"/>
              <a:pathLst>
                <a:path w="55244" h="66039">
                  <a:moveTo>
                    <a:pt x="0" y="65627"/>
                  </a:moveTo>
                  <a:lnTo>
                    <a:pt x="0" y="0"/>
                  </a:lnTo>
                  <a:lnTo>
                    <a:pt x="54959" y="32099"/>
                  </a:lnTo>
                  <a:lnTo>
                    <a:pt x="0" y="6562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2810065" y="2419635"/>
            <a:ext cx="676275" cy="1105535"/>
            <a:chOff x="2810065" y="2419635"/>
            <a:chExt cx="676275" cy="1105535"/>
          </a:xfrm>
        </p:grpSpPr>
        <p:sp>
          <p:nvSpPr>
            <p:cNvPr id="93" name="object 93"/>
            <p:cNvSpPr/>
            <p:nvPr/>
          </p:nvSpPr>
          <p:spPr>
            <a:xfrm>
              <a:off x="2810065" y="3398234"/>
              <a:ext cx="676275" cy="127000"/>
            </a:xfrm>
            <a:custGeom>
              <a:avLst/>
              <a:gdLst/>
              <a:ahLst/>
              <a:cxnLst/>
              <a:rect l="l" t="t" r="r" b="b"/>
              <a:pathLst>
                <a:path w="676275" h="127000">
                  <a:moveTo>
                    <a:pt x="652938" y="126682"/>
                  </a:moveTo>
                  <a:lnTo>
                    <a:pt x="22860" y="126682"/>
                  </a:lnTo>
                  <a:lnTo>
                    <a:pt x="19812" y="125158"/>
                  </a:lnTo>
                  <a:lnTo>
                    <a:pt x="18287" y="123634"/>
                  </a:lnTo>
                  <a:lnTo>
                    <a:pt x="12191" y="120586"/>
                  </a:lnTo>
                  <a:lnTo>
                    <a:pt x="10668" y="119062"/>
                  </a:lnTo>
                  <a:lnTo>
                    <a:pt x="7619" y="117538"/>
                  </a:lnTo>
                  <a:lnTo>
                    <a:pt x="7619" y="114490"/>
                  </a:lnTo>
                  <a:lnTo>
                    <a:pt x="6095" y="111442"/>
                  </a:lnTo>
                  <a:lnTo>
                    <a:pt x="6095" y="106870"/>
                  </a:lnTo>
                  <a:lnTo>
                    <a:pt x="0" y="21336"/>
                  </a:lnTo>
                  <a:lnTo>
                    <a:pt x="0" y="15240"/>
                  </a:lnTo>
                  <a:lnTo>
                    <a:pt x="1523" y="12192"/>
                  </a:lnTo>
                  <a:lnTo>
                    <a:pt x="3047" y="10668"/>
                  </a:lnTo>
                  <a:lnTo>
                    <a:pt x="4571" y="7620"/>
                  </a:lnTo>
                  <a:lnTo>
                    <a:pt x="7619" y="4572"/>
                  </a:lnTo>
                  <a:lnTo>
                    <a:pt x="10668" y="4572"/>
                  </a:lnTo>
                  <a:lnTo>
                    <a:pt x="12191" y="3048"/>
                  </a:lnTo>
                  <a:lnTo>
                    <a:pt x="654462" y="3048"/>
                  </a:lnTo>
                  <a:lnTo>
                    <a:pt x="654462" y="1524"/>
                  </a:lnTo>
                  <a:lnTo>
                    <a:pt x="657510" y="1524"/>
                  </a:lnTo>
                  <a:lnTo>
                    <a:pt x="660558" y="0"/>
                  </a:lnTo>
                  <a:lnTo>
                    <a:pt x="663606" y="1524"/>
                  </a:lnTo>
                  <a:lnTo>
                    <a:pt x="665130" y="3048"/>
                  </a:lnTo>
                  <a:lnTo>
                    <a:pt x="668178" y="3048"/>
                  </a:lnTo>
                  <a:lnTo>
                    <a:pt x="669702" y="6096"/>
                  </a:lnTo>
                  <a:lnTo>
                    <a:pt x="672750" y="9144"/>
                  </a:lnTo>
                  <a:lnTo>
                    <a:pt x="674274" y="12192"/>
                  </a:lnTo>
                  <a:lnTo>
                    <a:pt x="674274" y="15240"/>
                  </a:lnTo>
                  <a:lnTo>
                    <a:pt x="675798" y="18288"/>
                  </a:lnTo>
                  <a:lnTo>
                    <a:pt x="674274" y="21336"/>
                  </a:lnTo>
                  <a:lnTo>
                    <a:pt x="669702" y="106870"/>
                  </a:lnTo>
                  <a:lnTo>
                    <a:pt x="669702" y="109918"/>
                  </a:lnTo>
                  <a:lnTo>
                    <a:pt x="668178" y="112966"/>
                  </a:lnTo>
                  <a:lnTo>
                    <a:pt x="666654" y="114490"/>
                  </a:lnTo>
                  <a:lnTo>
                    <a:pt x="665130" y="117538"/>
                  </a:lnTo>
                  <a:lnTo>
                    <a:pt x="662082" y="120586"/>
                  </a:lnTo>
                  <a:lnTo>
                    <a:pt x="659034" y="122110"/>
                  </a:lnTo>
                  <a:lnTo>
                    <a:pt x="657510" y="123634"/>
                  </a:lnTo>
                  <a:lnTo>
                    <a:pt x="654462" y="125158"/>
                  </a:lnTo>
                  <a:lnTo>
                    <a:pt x="652938" y="12668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85184" y="3326510"/>
              <a:ext cx="93059" cy="7477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19209" y="3326510"/>
              <a:ext cx="93059" cy="7019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832925" y="3326510"/>
              <a:ext cx="633730" cy="71755"/>
            </a:xfrm>
            <a:custGeom>
              <a:avLst/>
              <a:gdLst/>
              <a:ahLst/>
              <a:cxnLst/>
              <a:rect l="l" t="t" r="r" b="b"/>
              <a:pathLst>
                <a:path w="633729" h="71754">
                  <a:moveTo>
                    <a:pt x="633126" y="71723"/>
                  </a:moveTo>
                  <a:lnTo>
                    <a:pt x="0" y="71723"/>
                  </a:lnTo>
                  <a:lnTo>
                    <a:pt x="80867" y="0"/>
                  </a:lnTo>
                  <a:lnTo>
                    <a:pt x="552259" y="0"/>
                  </a:lnTo>
                  <a:lnTo>
                    <a:pt x="633126" y="71723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18199" y="3427285"/>
              <a:ext cx="64103" cy="64103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852737" y="3427285"/>
              <a:ext cx="603250" cy="62865"/>
            </a:xfrm>
            <a:custGeom>
              <a:avLst/>
              <a:gdLst/>
              <a:ahLst/>
              <a:cxnLst/>
              <a:rect l="l" t="t" r="r" b="b"/>
              <a:pathLst>
                <a:path w="603250" h="62864">
                  <a:moveTo>
                    <a:pt x="0" y="0"/>
                  </a:moveTo>
                  <a:lnTo>
                    <a:pt x="0" y="62579"/>
                  </a:lnTo>
                </a:path>
                <a:path w="603250" h="62864">
                  <a:moveTo>
                    <a:pt x="51911" y="0"/>
                  </a:moveTo>
                  <a:lnTo>
                    <a:pt x="51911" y="62579"/>
                  </a:lnTo>
                </a:path>
                <a:path w="603250" h="62864">
                  <a:moveTo>
                    <a:pt x="85439" y="0"/>
                  </a:moveTo>
                  <a:lnTo>
                    <a:pt x="85439" y="62579"/>
                  </a:lnTo>
                </a:path>
                <a:path w="603250" h="62864">
                  <a:moveTo>
                    <a:pt x="128206" y="0"/>
                  </a:moveTo>
                  <a:lnTo>
                    <a:pt x="128206" y="62579"/>
                  </a:lnTo>
                </a:path>
                <a:path w="603250" h="62864">
                  <a:moveTo>
                    <a:pt x="175450" y="0"/>
                  </a:moveTo>
                  <a:lnTo>
                    <a:pt x="175450" y="62579"/>
                  </a:lnTo>
                </a:path>
                <a:path w="603250" h="62864">
                  <a:moveTo>
                    <a:pt x="218122" y="0"/>
                  </a:moveTo>
                  <a:lnTo>
                    <a:pt x="218122" y="62579"/>
                  </a:lnTo>
                </a:path>
                <a:path w="603250" h="62864">
                  <a:moveTo>
                    <a:pt x="378333" y="0"/>
                  </a:moveTo>
                  <a:lnTo>
                    <a:pt x="378333" y="62579"/>
                  </a:lnTo>
                </a:path>
                <a:path w="603250" h="62864">
                  <a:moveTo>
                    <a:pt x="418052" y="0"/>
                  </a:moveTo>
                  <a:lnTo>
                    <a:pt x="418052" y="62579"/>
                  </a:lnTo>
                </a:path>
                <a:path w="603250" h="62864">
                  <a:moveTo>
                    <a:pt x="462248" y="0"/>
                  </a:moveTo>
                  <a:lnTo>
                    <a:pt x="462248" y="62579"/>
                  </a:lnTo>
                </a:path>
                <a:path w="603250" h="62864">
                  <a:moveTo>
                    <a:pt x="512635" y="0"/>
                  </a:moveTo>
                  <a:lnTo>
                    <a:pt x="512635" y="62579"/>
                  </a:lnTo>
                </a:path>
                <a:path w="603250" h="62864">
                  <a:moveTo>
                    <a:pt x="552259" y="0"/>
                  </a:moveTo>
                  <a:lnTo>
                    <a:pt x="552259" y="62579"/>
                  </a:lnTo>
                </a:path>
                <a:path w="603250" h="62864">
                  <a:moveTo>
                    <a:pt x="602646" y="0"/>
                  </a:moveTo>
                  <a:lnTo>
                    <a:pt x="602646" y="62579"/>
                  </a:lnTo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810065" y="3221164"/>
              <a:ext cx="676275" cy="122555"/>
            </a:xfrm>
            <a:custGeom>
              <a:avLst/>
              <a:gdLst/>
              <a:ahLst/>
              <a:cxnLst/>
              <a:rect l="l" t="t" r="r" b="b"/>
              <a:pathLst>
                <a:path w="676275" h="122554">
                  <a:moveTo>
                    <a:pt x="22860" y="122110"/>
                  </a:moveTo>
                  <a:lnTo>
                    <a:pt x="19812" y="120586"/>
                  </a:lnTo>
                  <a:lnTo>
                    <a:pt x="18287" y="119062"/>
                  </a:lnTo>
                  <a:lnTo>
                    <a:pt x="15239" y="119062"/>
                  </a:lnTo>
                  <a:lnTo>
                    <a:pt x="10668" y="114490"/>
                  </a:lnTo>
                  <a:lnTo>
                    <a:pt x="7619" y="112966"/>
                  </a:lnTo>
                  <a:lnTo>
                    <a:pt x="7619" y="111442"/>
                  </a:lnTo>
                  <a:lnTo>
                    <a:pt x="6095" y="108394"/>
                  </a:lnTo>
                  <a:lnTo>
                    <a:pt x="6095" y="102298"/>
                  </a:lnTo>
                  <a:lnTo>
                    <a:pt x="0" y="18288"/>
                  </a:lnTo>
                  <a:lnTo>
                    <a:pt x="0" y="12192"/>
                  </a:lnTo>
                  <a:lnTo>
                    <a:pt x="1523" y="9144"/>
                  </a:lnTo>
                  <a:lnTo>
                    <a:pt x="3047" y="7620"/>
                  </a:lnTo>
                  <a:lnTo>
                    <a:pt x="4571" y="4572"/>
                  </a:lnTo>
                  <a:lnTo>
                    <a:pt x="7619" y="1524"/>
                  </a:lnTo>
                  <a:lnTo>
                    <a:pt x="10668" y="3048"/>
                  </a:lnTo>
                  <a:lnTo>
                    <a:pt x="12191" y="3048"/>
                  </a:lnTo>
                  <a:lnTo>
                    <a:pt x="15239" y="1524"/>
                  </a:lnTo>
                  <a:lnTo>
                    <a:pt x="18287" y="4572"/>
                  </a:lnTo>
                  <a:lnTo>
                    <a:pt x="654462" y="4572"/>
                  </a:lnTo>
                  <a:lnTo>
                    <a:pt x="654462" y="3048"/>
                  </a:lnTo>
                  <a:lnTo>
                    <a:pt x="657510" y="3048"/>
                  </a:lnTo>
                  <a:lnTo>
                    <a:pt x="660558" y="0"/>
                  </a:lnTo>
                  <a:lnTo>
                    <a:pt x="663606" y="1524"/>
                  </a:lnTo>
                  <a:lnTo>
                    <a:pt x="668178" y="1524"/>
                  </a:lnTo>
                  <a:lnTo>
                    <a:pt x="669702" y="3048"/>
                  </a:lnTo>
                  <a:lnTo>
                    <a:pt x="669702" y="4572"/>
                  </a:lnTo>
                  <a:lnTo>
                    <a:pt x="672750" y="6096"/>
                  </a:lnTo>
                  <a:lnTo>
                    <a:pt x="674274" y="9144"/>
                  </a:lnTo>
                  <a:lnTo>
                    <a:pt x="674274" y="12192"/>
                  </a:lnTo>
                  <a:lnTo>
                    <a:pt x="675798" y="13716"/>
                  </a:lnTo>
                  <a:lnTo>
                    <a:pt x="674274" y="18288"/>
                  </a:lnTo>
                  <a:lnTo>
                    <a:pt x="669702" y="102298"/>
                  </a:lnTo>
                  <a:lnTo>
                    <a:pt x="669702" y="105346"/>
                  </a:lnTo>
                  <a:lnTo>
                    <a:pt x="666654" y="111442"/>
                  </a:lnTo>
                  <a:lnTo>
                    <a:pt x="665130" y="112966"/>
                  </a:lnTo>
                  <a:lnTo>
                    <a:pt x="663606" y="116014"/>
                  </a:lnTo>
                  <a:lnTo>
                    <a:pt x="662082" y="117538"/>
                  </a:lnTo>
                  <a:lnTo>
                    <a:pt x="659034" y="119062"/>
                  </a:lnTo>
                  <a:lnTo>
                    <a:pt x="657510" y="119062"/>
                  </a:lnTo>
                  <a:lnTo>
                    <a:pt x="654462" y="120586"/>
                  </a:lnTo>
                  <a:lnTo>
                    <a:pt x="25908" y="120586"/>
                  </a:lnTo>
                  <a:lnTo>
                    <a:pt x="22860" y="1221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85184" y="3143250"/>
              <a:ext cx="91535" cy="7334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20733" y="3146298"/>
              <a:ext cx="93059" cy="7181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832925" y="3140201"/>
              <a:ext cx="633730" cy="81280"/>
            </a:xfrm>
            <a:custGeom>
              <a:avLst/>
              <a:gdLst/>
              <a:ahLst/>
              <a:cxnLst/>
              <a:rect l="l" t="t" r="r" b="b"/>
              <a:pathLst>
                <a:path w="633729" h="81280">
                  <a:moveTo>
                    <a:pt x="633126" y="80962"/>
                  </a:moveTo>
                  <a:lnTo>
                    <a:pt x="0" y="80962"/>
                  </a:lnTo>
                  <a:lnTo>
                    <a:pt x="80867" y="0"/>
                  </a:lnTo>
                  <a:lnTo>
                    <a:pt x="552259" y="0"/>
                  </a:lnTo>
                  <a:lnTo>
                    <a:pt x="633126" y="8096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18199" y="3247072"/>
              <a:ext cx="64103" cy="65627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852737" y="3240976"/>
              <a:ext cx="603250" cy="67310"/>
            </a:xfrm>
            <a:custGeom>
              <a:avLst/>
              <a:gdLst/>
              <a:ahLst/>
              <a:cxnLst/>
              <a:rect l="l" t="t" r="r" b="b"/>
              <a:pathLst>
                <a:path w="603250" h="67310">
                  <a:moveTo>
                    <a:pt x="0" y="0"/>
                  </a:moveTo>
                  <a:lnTo>
                    <a:pt x="0" y="67151"/>
                  </a:lnTo>
                </a:path>
                <a:path w="603250" h="67310">
                  <a:moveTo>
                    <a:pt x="51911" y="0"/>
                  </a:moveTo>
                  <a:lnTo>
                    <a:pt x="51911" y="67151"/>
                  </a:lnTo>
                </a:path>
                <a:path w="603250" h="67310">
                  <a:moveTo>
                    <a:pt x="85439" y="0"/>
                  </a:moveTo>
                  <a:lnTo>
                    <a:pt x="85439" y="67151"/>
                  </a:lnTo>
                </a:path>
                <a:path w="603250" h="67310">
                  <a:moveTo>
                    <a:pt x="128206" y="0"/>
                  </a:moveTo>
                  <a:lnTo>
                    <a:pt x="128206" y="67151"/>
                  </a:lnTo>
                </a:path>
                <a:path w="603250" h="67310">
                  <a:moveTo>
                    <a:pt x="175450" y="0"/>
                  </a:moveTo>
                  <a:lnTo>
                    <a:pt x="175450" y="67151"/>
                  </a:lnTo>
                </a:path>
                <a:path w="603250" h="67310">
                  <a:moveTo>
                    <a:pt x="218122" y="0"/>
                  </a:moveTo>
                  <a:lnTo>
                    <a:pt x="218122" y="67151"/>
                  </a:lnTo>
                </a:path>
                <a:path w="603250" h="67310">
                  <a:moveTo>
                    <a:pt x="378333" y="0"/>
                  </a:moveTo>
                  <a:lnTo>
                    <a:pt x="378333" y="67151"/>
                  </a:lnTo>
                </a:path>
                <a:path w="603250" h="67310">
                  <a:moveTo>
                    <a:pt x="418052" y="0"/>
                  </a:moveTo>
                  <a:lnTo>
                    <a:pt x="418052" y="67151"/>
                  </a:lnTo>
                </a:path>
                <a:path w="603250" h="67310">
                  <a:moveTo>
                    <a:pt x="462248" y="0"/>
                  </a:moveTo>
                  <a:lnTo>
                    <a:pt x="462248" y="67151"/>
                  </a:lnTo>
                </a:path>
                <a:path w="603250" h="67310">
                  <a:moveTo>
                    <a:pt x="512635" y="0"/>
                  </a:moveTo>
                  <a:lnTo>
                    <a:pt x="512635" y="67151"/>
                  </a:lnTo>
                </a:path>
                <a:path w="603250" h="67310">
                  <a:moveTo>
                    <a:pt x="552259" y="0"/>
                  </a:moveTo>
                  <a:lnTo>
                    <a:pt x="552259" y="67151"/>
                  </a:lnTo>
                </a:path>
                <a:path w="603250" h="67310">
                  <a:moveTo>
                    <a:pt x="602646" y="0"/>
                  </a:moveTo>
                  <a:lnTo>
                    <a:pt x="602646" y="67151"/>
                  </a:lnTo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810065" y="3031807"/>
              <a:ext cx="676275" cy="131445"/>
            </a:xfrm>
            <a:custGeom>
              <a:avLst/>
              <a:gdLst/>
              <a:ahLst/>
              <a:cxnLst/>
              <a:rect l="l" t="t" r="r" b="b"/>
              <a:pathLst>
                <a:path w="676275" h="131444">
                  <a:moveTo>
                    <a:pt x="648366" y="131349"/>
                  </a:moveTo>
                  <a:lnTo>
                    <a:pt x="25908" y="131349"/>
                  </a:lnTo>
                  <a:lnTo>
                    <a:pt x="19812" y="125253"/>
                  </a:lnTo>
                  <a:lnTo>
                    <a:pt x="18287" y="125253"/>
                  </a:lnTo>
                  <a:lnTo>
                    <a:pt x="15239" y="122205"/>
                  </a:lnTo>
                  <a:lnTo>
                    <a:pt x="12191" y="120586"/>
                  </a:lnTo>
                  <a:lnTo>
                    <a:pt x="10668" y="119062"/>
                  </a:lnTo>
                  <a:lnTo>
                    <a:pt x="7619" y="114490"/>
                  </a:lnTo>
                  <a:lnTo>
                    <a:pt x="7619" y="112966"/>
                  </a:lnTo>
                  <a:lnTo>
                    <a:pt x="6095" y="111442"/>
                  </a:lnTo>
                  <a:lnTo>
                    <a:pt x="6095" y="103822"/>
                  </a:lnTo>
                  <a:lnTo>
                    <a:pt x="0" y="19907"/>
                  </a:lnTo>
                  <a:lnTo>
                    <a:pt x="0" y="13811"/>
                  </a:lnTo>
                  <a:lnTo>
                    <a:pt x="1523" y="12192"/>
                  </a:lnTo>
                  <a:lnTo>
                    <a:pt x="3047" y="9144"/>
                  </a:lnTo>
                  <a:lnTo>
                    <a:pt x="6095" y="6096"/>
                  </a:lnTo>
                  <a:lnTo>
                    <a:pt x="7619" y="3048"/>
                  </a:lnTo>
                  <a:lnTo>
                    <a:pt x="10668" y="3048"/>
                  </a:lnTo>
                  <a:lnTo>
                    <a:pt x="12191" y="1524"/>
                  </a:lnTo>
                  <a:lnTo>
                    <a:pt x="15239" y="0"/>
                  </a:lnTo>
                  <a:lnTo>
                    <a:pt x="654462" y="0"/>
                  </a:lnTo>
                  <a:lnTo>
                    <a:pt x="663606" y="0"/>
                  </a:lnTo>
                  <a:lnTo>
                    <a:pt x="665130" y="1524"/>
                  </a:lnTo>
                  <a:lnTo>
                    <a:pt x="668178" y="3048"/>
                  </a:lnTo>
                  <a:lnTo>
                    <a:pt x="669702" y="4572"/>
                  </a:lnTo>
                  <a:lnTo>
                    <a:pt x="669702" y="6096"/>
                  </a:lnTo>
                  <a:lnTo>
                    <a:pt x="672750" y="7620"/>
                  </a:lnTo>
                  <a:lnTo>
                    <a:pt x="674274" y="10668"/>
                  </a:lnTo>
                  <a:lnTo>
                    <a:pt x="674274" y="13811"/>
                  </a:lnTo>
                  <a:lnTo>
                    <a:pt x="675798" y="16859"/>
                  </a:lnTo>
                  <a:lnTo>
                    <a:pt x="674274" y="19907"/>
                  </a:lnTo>
                  <a:lnTo>
                    <a:pt x="669702" y="103822"/>
                  </a:lnTo>
                  <a:lnTo>
                    <a:pt x="669702" y="106870"/>
                  </a:lnTo>
                  <a:lnTo>
                    <a:pt x="666654" y="112966"/>
                  </a:lnTo>
                  <a:lnTo>
                    <a:pt x="665130" y="114490"/>
                  </a:lnTo>
                  <a:lnTo>
                    <a:pt x="663606" y="117538"/>
                  </a:lnTo>
                  <a:lnTo>
                    <a:pt x="662082" y="119062"/>
                  </a:lnTo>
                  <a:lnTo>
                    <a:pt x="659034" y="120586"/>
                  </a:lnTo>
                  <a:lnTo>
                    <a:pt x="657510" y="125253"/>
                  </a:lnTo>
                  <a:lnTo>
                    <a:pt x="654462" y="125253"/>
                  </a:lnTo>
                  <a:lnTo>
                    <a:pt x="648366" y="1313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85184" y="2958560"/>
              <a:ext cx="93059" cy="7477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19209" y="2958560"/>
              <a:ext cx="93059" cy="70199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2832925" y="2966180"/>
              <a:ext cx="633730" cy="64135"/>
            </a:xfrm>
            <a:custGeom>
              <a:avLst/>
              <a:gdLst/>
              <a:ahLst/>
              <a:cxnLst/>
              <a:rect l="l" t="t" r="r" b="b"/>
              <a:pathLst>
                <a:path w="633729" h="64135">
                  <a:moveTo>
                    <a:pt x="633126" y="64103"/>
                  </a:moveTo>
                  <a:lnTo>
                    <a:pt x="0" y="64103"/>
                  </a:lnTo>
                  <a:lnTo>
                    <a:pt x="80867" y="0"/>
                  </a:lnTo>
                  <a:lnTo>
                    <a:pt x="552259" y="0"/>
                  </a:lnTo>
                  <a:lnTo>
                    <a:pt x="633126" y="64103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18199" y="3062287"/>
              <a:ext cx="64103" cy="65627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852737" y="3063906"/>
              <a:ext cx="603250" cy="67310"/>
            </a:xfrm>
            <a:custGeom>
              <a:avLst/>
              <a:gdLst/>
              <a:ahLst/>
              <a:cxnLst/>
              <a:rect l="l" t="t" r="r" b="b"/>
              <a:pathLst>
                <a:path w="603250" h="67310">
                  <a:moveTo>
                    <a:pt x="0" y="0"/>
                  </a:moveTo>
                  <a:lnTo>
                    <a:pt x="0" y="67151"/>
                  </a:lnTo>
                </a:path>
                <a:path w="603250" h="67310">
                  <a:moveTo>
                    <a:pt x="51911" y="0"/>
                  </a:moveTo>
                  <a:lnTo>
                    <a:pt x="51911" y="67151"/>
                  </a:lnTo>
                </a:path>
                <a:path w="603250" h="67310">
                  <a:moveTo>
                    <a:pt x="85439" y="0"/>
                  </a:moveTo>
                  <a:lnTo>
                    <a:pt x="85439" y="67151"/>
                  </a:lnTo>
                </a:path>
                <a:path w="603250" h="67310">
                  <a:moveTo>
                    <a:pt x="128206" y="0"/>
                  </a:moveTo>
                  <a:lnTo>
                    <a:pt x="128206" y="67151"/>
                  </a:lnTo>
                </a:path>
                <a:path w="603250" h="67310">
                  <a:moveTo>
                    <a:pt x="175450" y="0"/>
                  </a:moveTo>
                  <a:lnTo>
                    <a:pt x="175450" y="67151"/>
                  </a:lnTo>
                </a:path>
                <a:path w="603250" h="67310">
                  <a:moveTo>
                    <a:pt x="218122" y="0"/>
                  </a:moveTo>
                  <a:lnTo>
                    <a:pt x="218122" y="67151"/>
                  </a:lnTo>
                </a:path>
                <a:path w="603250" h="67310">
                  <a:moveTo>
                    <a:pt x="378333" y="0"/>
                  </a:moveTo>
                  <a:lnTo>
                    <a:pt x="378333" y="67151"/>
                  </a:lnTo>
                </a:path>
                <a:path w="603250" h="67310">
                  <a:moveTo>
                    <a:pt x="418052" y="0"/>
                  </a:moveTo>
                  <a:lnTo>
                    <a:pt x="418052" y="67151"/>
                  </a:lnTo>
                </a:path>
                <a:path w="603250" h="67310">
                  <a:moveTo>
                    <a:pt x="462248" y="0"/>
                  </a:moveTo>
                  <a:lnTo>
                    <a:pt x="462248" y="67151"/>
                  </a:lnTo>
                </a:path>
                <a:path w="603250" h="67310">
                  <a:moveTo>
                    <a:pt x="512635" y="0"/>
                  </a:moveTo>
                  <a:lnTo>
                    <a:pt x="512635" y="67151"/>
                  </a:lnTo>
                </a:path>
                <a:path w="603250" h="67310">
                  <a:moveTo>
                    <a:pt x="552259" y="0"/>
                  </a:moveTo>
                  <a:lnTo>
                    <a:pt x="552259" y="67151"/>
                  </a:lnTo>
                </a:path>
                <a:path w="603250" h="67310">
                  <a:moveTo>
                    <a:pt x="602646" y="0"/>
                  </a:moveTo>
                  <a:lnTo>
                    <a:pt x="602646" y="67151"/>
                  </a:lnTo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810065" y="2860833"/>
              <a:ext cx="676275" cy="122555"/>
            </a:xfrm>
            <a:custGeom>
              <a:avLst/>
              <a:gdLst/>
              <a:ahLst/>
              <a:cxnLst/>
              <a:rect l="l" t="t" r="r" b="b"/>
              <a:pathLst>
                <a:path w="676275" h="122555">
                  <a:moveTo>
                    <a:pt x="22860" y="122110"/>
                  </a:moveTo>
                  <a:lnTo>
                    <a:pt x="19812" y="120586"/>
                  </a:lnTo>
                  <a:lnTo>
                    <a:pt x="18287" y="119062"/>
                  </a:lnTo>
                  <a:lnTo>
                    <a:pt x="15239" y="119062"/>
                  </a:lnTo>
                  <a:lnTo>
                    <a:pt x="12191" y="117538"/>
                  </a:lnTo>
                  <a:lnTo>
                    <a:pt x="10668" y="116014"/>
                  </a:lnTo>
                  <a:lnTo>
                    <a:pt x="7619" y="114490"/>
                  </a:lnTo>
                  <a:lnTo>
                    <a:pt x="7619" y="111442"/>
                  </a:lnTo>
                  <a:lnTo>
                    <a:pt x="6095" y="109918"/>
                  </a:lnTo>
                  <a:lnTo>
                    <a:pt x="6095" y="103822"/>
                  </a:lnTo>
                  <a:lnTo>
                    <a:pt x="0" y="19812"/>
                  </a:lnTo>
                  <a:lnTo>
                    <a:pt x="0" y="13716"/>
                  </a:lnTo>
                  <a:lnTo>
                    <a:pt x="1523" y="10668"/>
                  </a:lnTo>
                  <a:lnTo>
                    <a:pt x="3047" y="9144"/>
                  </a:lnTo>
                  <a:lnTo>
                    <a:pt x="4571" y="6096"/>
                  </a:lnTo>
                  <a:lnTo>
                    <a:pt x="7619" y="3048"/>
                  </a:lnTo>
                  <a:lnTo>
                    <a:pt x="10668" y="3048"/>
                  </a:lnTo>
                  <a:lnTo>
                    <a:pt x="12191" y="1524"/>
                  </a:lnTo>
                  <a:lnTo>
                    <a:pt x="15239" y="1524"/>
                  </a:lnTo>
                  <a:lnTo>
                    <a:pt x="18287" y="3048"/>
                  </a:lnTo>
                  <a:lnTo>
                    <a:pt x="654462" y="3048"/>
                  </a:lnTo>
                  <a:lnTo>
                    <a:pt x="654462" y="1524"/>
                  </a:lnTo>
                  <a:lnTo>
                    <a:pt x="657510" y="1524"/>
                  </a:lnTo>
                  <a:lnTo>
                    <a:pt x="660558" y="0"/>
                  </a:lnTo>
                  <a:lnTo>
                    <a:pt x="663606" y="1524"/>
                  </a:lnTo>
                  <a:lnTo>
                    <a:pt x="665130" y="1524"/>
                  </a:lnTo>
                  <a:lnTo>
                    <a:pt x="668178" y="3048"/>
                  </a:lnTo>
                  <a:lnTo>
                    <a:pt x="669702" y="4572"/>
                  </a:lnTo>
                  <a:lnTo>
                    <a:pt x="669702" y="6096"/>
                  </a:lnTo>
                  <a:lnTo>
                    <a:pt x="672750" y="7620"/>
                  </a:lnTo>
                  <a:lnTo>
                    <a:pt x="674274" y="10668"/>
                  </a:lnTo>
                  <a:lnTo>
                    <a:pt x="674274" y="13716"/>
                  </a:lnTo>
                  <a:lnTo>
                    <a:pt x="675798" y="16764"/>
                  </a:lnTo>
                  <a:lnTo>
                    <a:pt x="674274" y="19812"/>
                  </a:lnTo>
                  <a:lnTo>
                    <a:pt x="669702" y="103822"/>
                  </a:lnTo>
                  <a:lnTo>
                    <a:pt x="669702" y="108394"/>
                  </a:lnTo>
                  <a:lnTo>
                    <a:pt x="668178" y="109918"/>
                  </a:lnTo>
                  <a:lnTo>
                    <a:pt x="666654" y="112966"/>
                  </a:lnTo>
                  <a:lnTo>
                    <a:pt x="665130" y="114490"/>
                  </a:lnTo>
                  <a:lnTo>
                    <a:pt x="663606" y="117538"/>
                  </a:lnTo>
                  <a:lnTo>
                    <a:pt x="662082" y="119062"/>
                  </a:lnTo>
                  <a:lnTo>
                    <a:pt x="659034" y="120586"/>
                  </a:lnTo>
                  <a:lnTo>
                    <a:pt x="657510" y="119062"/>
                  </a:lnTo>
                  <a:lnTo>
                    <a:pt x="654462" y="120586"/>
                  </a:lnTo>
                  <a:lnTo>
                    <a:pt x="652938" y="120586"/>
                  </a:lnTo>
                  <a:lnTo>
                    <a:pt x="648366" y="119062"/>
                  </a:lnTo>
                  <a:lnTo>
                    <a:pt x="25908" y="119062"/>
                  </a:lnTo>
                  <a:lnTo>
                    <a:pt x="22860" y="1221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85184" y="2787586"/>
              <a:ext cx="93059" cy="7477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17685" y="2787586"/>
              <a:ext cx="94583" cy="73247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2832925" y="2779966"/>
              <a:ext cx="633730" cy="81280"/>
            </a:xfrm>
            <a:custGeom>
              <a:avLst/>
              <a:gdLst/>
              <a:ahLst/>
              <a:cxnLst/>
              <a:rect l="l" t="t" r="r" b="b"/>
              <a:pathLst>
                <a:path w="633729" h="81280">
                  <a:moveTo>
                    <a:pt x="633126" y="80867"/>
                  </a:moveTo>
                  <a:lnTo>
                    <a:pt x="0" y="80867"/>
                  </a:lnTo>
                  <a:lnTo>
                    <a:pt x="80867" y="0"/>
                  </a:lnTo>
                  <a:lnTo>
                    <a:pt x="552259" y="0"/>
                  </a:lnTo>
                  <a:lnTo>
                    <a:pt x="633126" y="80867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18199" y="2889885"/>
              <a:ext cx="64103" cy="65627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2852737" y="2897505"/>
              <a:ext cx="603250" cy="66040"/>
            </a:xfrm>
            <a:custGeom>
              <a:avLst/>
              <a:gdLst/>
              <a:ahLst/>
              <a:cxnLst/>
              <a:rect l="l" t="t" r="r" b="b"/>
              <a:pathLst>
                <a:path w="603250" h="66039">
                  <a:moveTo>
                    <a:pt x="0" y="0"/>
                  </a:moveTo>
                  <a:lnTo>
                    <a:pt x="0" y="65627"/>
                  </a:lnTo>
                </a:path>
                <a:path w="603250" h="66039">
                  <a:moveTo>
                    <a:pt x="51911" y="0"/>
                  </a:moveTo>
                  <a:lnTo>
                    <a:pt x="51911" y="65627"/>
                  </a:lnTo>
                </a:path>
                <a:path w="603250" h="66039">
                  <a:moveTo>
                    <a:pt x="85439" y="0"/>
                  </a:moveTo>
                  <a:lnTo>
                    <a:pt x="85439" y="65627"/>
                  </a:lnTo>
                </a:path>
                <a:path w="603250" h="66039">
                  <a:moveTo>
                    <a:pt x="128206" y="0"/>
                  </a:moveTo>
                  <a:lnTo>
                    <a:pt x="128206" y="65627"/>
                  </a:lnTo>
                </a:path>
                <a:path w="603250" h="66039">
                  <a:moveTo>
                    <a:pt x="175450" y="0"/>
                  </a:moveTo>
                  <a:lnTo>
                    <a:pt x="175450" y="65627"/>
                  </a:lnTo>
                </a:path>
                <a:path w="603250" h="66039">
                  <a:moveTo>
                    <a:pt x="218122" y="0"/>
                  </a:moveTo>
                  <a:lnTo>
                    <a:pt x="218122" y="65627"/>
                  </a:lnTo>
                </a:path>
                <a:path w="603250" h="66039">
                  <a:moveTo>
                    <a:pt x="378333" y="0"/>
                  </a:moveTo>
                  <a:lnTo>
                    <a:pt x="378333" y="65627"/>
                  </a:lnTo>
                </a:path>
                <a:path w="603250" h="66039">
                  <a:moveTo>
                    <a:pt x="418052" y="0"/>
                  </a:moveTo>
                  <a:lnTo>
                    <a:pt x="418052" y="65627"/>
                  </a:lnTo>
                </a:path>
                <a:path w="603250" h="66039">
                  <a:moveTo>
                    <a:pt x="462248" y="0"/>
                  </a:moveTo>
                  <a:lnTo>
                    <a:pt x="462248" y="65627"/>
                  </a:lnTo>
                </a:path>
                <a:path w="603250" h="66039">
                  <a:moveTo>
                    <a:pt x="512635" y="0"/>
                  </a:moveTo>
                  <a:lnTo>
                    <a:pt x="512635" y="65627"/>
                  </a:lnTo>
                </a:path>
                <a:path w="603250" h="66039">
                  <a:moveTo>
                    <a:pt x="552259" y="0"/>
                  </a:moveTo>
                  <a:lnTo>
                    <a:pt x="552259" y="65627"/>
                  </a:lnTo>
                </a:path>
                <a:path w="603250" h="66039">
                  <a:moveTo>
                    <a:pt x="602646" y="0"/>
                  </a:moveTo>
                  <a:lnTo>
                    <a:pt x="602646" y="65627"/>
                  </a:lnTo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810065" y="2679191"/>
              <a:ext cx="676275" cy="127000"/>
            </a:xfrm>
            <a:custGeom>
              <a:avLst/>
              <a:gdLst/>
              <a:ahLst/>
              <a:cxnLst/>
              <a:rect l="l" t="t" r="r" b="b"/>
              <a:pathLst>
                <a:path w="676275" h="127000">
                  <a:moveTo>
                    <a:pt x="22860" y="126682"/>
                  </a:moveTo>
                  <a:lnTo>
                    <a:pt x="19812" y="123634"/>
                  </a:lnTo>
                  <a:lnTo>
                    <a:pt x="18287" y="123634"/>
                  </a:lnTo>
                  <a:lnTo>
                    <a:pt x="15239" y="122110"/>
                  </a:lnTo>
                  <a:lnTo>
                    <a:pt x="10668" y="117538"/>
                  </a:lnTo>
                  <a:lnTo>
                    <a:pt x="7619" y="116014"/>
                  </a:lnTo>
                  <a:lnTo>
                    <a:pt x="7619" y="112966"/>
                  </a:lnTo>
                  <a:lnTo>
                    <a:pt x="6095" y="109918"/>
                  </a:lnTo>
                  <a:lnTo>
                    <a:pt x="6095" y="105346"/>
                  </a:lnTo>
                  <a:lnTo>
                    <a:pt x="0" y="19812"/>
                  </a:lnTo>
                  <a:lnTo>
                    <a:pt x="0" y="15240"/>
                  </a:lnTo>
                  <a:lnTo>
                    <a:pt x="3047" y="9144"/>
                  </a:lnTo>
                  <a:lnTo>
                    <a:pt x="7619" y="4572"/>
                  </a:lnTo>
                  <a:lnTo>
                    <a:pt x="10668" y="3048"/>
                  </a:lnTo>
                  <a:lnTo>
                    <a:pt x="12191" y="1524"/>
                  </a:lnTo>
                  <a:lnTo>
                    <a:pt x="15239" y="0"/>
                  </a:lnTo>
                  <a:lnTo>
                    <a:pt x="654462" y="0"/>
                  </a:lnTo>
                  <a:lnTo>
                    <a:pt x="654462" y="1524"/>
                  </a:lnTo>
                  <a:lnTo>
                    <a:pt x="663606" y="1524"/>
                  </a:lnTo>
                  <a:lnTo>
                    <a:pt x="665130" y="3048"/>
                  </a:lnTo>
                  <a:lnTo>
                    <a:pt x="668178" y="4572"/>
                  </a:lnTo>
                  <a:lnTo>
                    <a:pt x="669702" y="6096"/>
                  </a:lnTo>
                  <a:lnTo>
                    <a:pt x="669702" y="7620"/>
                  </a:lnTo>
                  <a:lnTo>
                    <a:pt x="674274" y="12192"/>
                  </a:lnTo>
                  <a:lnTo>
                    <a:pt x="674274" y="15240"/>
                  </a:lnTo>
                  <a:lnTo>
                    <a:pt x="675798" y="18288"/>
                  </a:lnTo>
                  <a:lnTo>
                    <a:pt x="674274" y="21336"/>
                  </a:lnTo>
                  <a:lnTo>
                    <a:pt x="669702" y="108394"/>
                  </a:lnTo>
                  <a:lnTo>
                    <a:pt x="666654" y="114490"/>
                  </a:lnTo>
                  <a:lnTo>
                    <a:pt x="665130" y="116014"/>
                  </a:lnTo>
                  <a:lnTo>
                    <a:pt x="663606" y="119062"/>
                  </a:lnTo>
                  <a:lnTo>
                    <a:pt x="662082" y="120586"/>
                  </a:lnTo>
                  <a:lnTo>
                    <a:pt x="659034" y="122110"/>
                  </a:lnTo>
                  <a:lnTo>
                    <a:pt x="657510" y="123634"/>
                  </a:lnTo>
                  <a:lnTo>
                    <a:pt x="654462" y="123634"/>
                  </a:lnTo>
                  <a:lnTo>
                    <a:pt x="652938" y="125158"/>
                  </a:lnTo>
                  <a:lnTo>
                    <a:pt x="25908" y="125158"/>
                  </a:lnTo>
                  <a:lnTo>
                    <a:pt x="22860" y="12668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85184" y="2605849"/>
              <a:ext cx="93059" cy="7639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19209" y="2605849"/>
              <a:ext cx="93059" cy="71818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2832925" y="2602801"/>
              <a:ext cx="633730" cy="73660"/>
            </a:xfrm>
            <a:custGeom>
              <a:avLst/>
              <a:gdLst/>
              <a:ahLst/>
              <a:cxnLst/>
              <a:rect l="l" t="t" r="r" b="b"/>
              <a:pathLst>
                <a:path w="633729" h="73660">
                  <a:moveTo>
                    <a:pt x="633126" y="73342"/>
                  </a:moveTo>
                  <a:lnTo>
                    <a:pt x="0" y="73342"/>
                  </a:lnTo>
                  <a:lnTo>
                    <a:pt x="80867" y="0"/>
                  </a:lnTo>
                  <a:lnTo>
                    <a:pt x="552259" y="0"/>
                  </a:lnTo>
                  <a:lnTo>
                    <a:pt x="633126" y="7334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18199" y="2709767"/>
              <a:ext cx="64103" cy="65627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2852737" y="2714243"/>
              <a:ext cx="603250" cy="64769"/>
            </a:xfrm>
            <a:custGeom>
              <a:avLst/>
              <a:gdLst/>
              <a:ahLst/>
              <a:cxnLst/>
              <a:rect l="l" t="t" r="r" b="b"/>
              <a:pathLst>
                <a:path w="603250" h="64769">
                  <a:moveTo>
                    <a:pt x="0" y="0"/>
                  </a:moveTo>
                  <a:lnTo>
                    <a:pt x="0" y="64198"/>
                  </a:lnTo>
                </a:path>
                <a:path w="603250" h="64769">
                  <a:moveTo>
                    <a:pt x="51911" y="0"/>
                  </a:moveTo>
                  <a:lnTo>
                    <a:pt x="51911" y="64198"/>
                  </a:lnTo>
                </a:path>
                <a:path w="603250" h="64769">
                  <a:moveTo>
                    <a:pt x="85439" y="0"/>
                  </a:moveTo>
                  <a:lnTo>
                    <a:pt x="85439" y="64198"/>
                  </a:lnTo>
                </a:path>
                <a:path w="603250" h="64769">
                  <a:moveTo>
                    <a:pt x="128206" y="0"/>
                  </a:moveTo>
                  <a:lnTo>
                    <a:pt x="128206" y="64198"/>
                  </a:lnTo>
                </a:path>
                <a:path w="603250" h="64769">
                  <a:moveTo>
                    <a:pt x="175450" y="0"/>
                  </a:moveTo>
                  <a:lnTo>
                    <a:pt x="175450" y="64198"/>
                  </a:lnTo>
                </a:path>
                <a:path w="603250" h="64769">
                  <a:moveTo>
                    <a:pt x="218122" y="0"/>
                  </a:moveTo>
                  <a:lnTo>
                    <a:pt x="218122" y="64198"/>
                  </a:lnTo>
                </a:path>
                <a:path w="603250" h="64769">
                  <a:moveTo>
                    <a:pt x="378333" y="0"/>
                  </a:moveTo>
                  <a:lnTo>
                    <a:pt x="378333" y="64198"/>
                  </a:lnTo>
                </a:path>
                <a:path w="603250" h="64769">
                  <a:moveTo>
                    <a:pt x="418052" y="0"/>
                  </a:moveTo>
                  <a:lnTo>
                    <a:pt x="418052" y="64198"/>
                  </a:lnTo>
                </a:path>
                <a:path w="603250" h="64769">
                  <a:moveTo>
                    <a:pt x="462248" y="0"/>
                  </a:moveTo>
                  <a:lnTo>
                    <a:pt x="462248" y="64198"/>
                  </a:lnTo>
                </a:path>
                <a:path w="603250" h="64769">
                  <a:moveTo>
                    <a:pt x="512635" y="0"/>
                  </a:moveTo>
                  <a:lnTo>
                    <a:pt x="512635" y="64198"/>
                  </a:lnTo>
                </a:path>
                <a:path w="603250" h="64769">
                  <a:moveTo>
                    <a:pt x="552259" y="0"/>
                  </a:moveTo>
                  <a:lnTo>
                    <a:pt x="552259" y="64198"/>
                  </a:lnTo>
                </a:path>
                <a:path w="603250" h="64769">
                  <a:moveTo>
                    <a:pt x="602646" y="0"/>
                  </a:moveTo>
                  <a:lnTo>
                    <a:pt x="602646" y="64198"/>
                  </a:lnTo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810065" y="2486786"/>
              <a:ext cx="676275" cy="131445"/>
            </a:xfrm>
            <a:custGeom>
              <a:avLst/>
              <a:gdLst/>
              <a:ahLst/>
              <a:cxnLst/>
              <a:rect l="l" t="t" r="r" b="b"/>
              <a:pathLst>
                <a:path w="676275" h="131444">
                  <a:moveTo>
                    <a:pt x="648366" y="131349"/>
                  </a:moveTo>
                  <a:lnTo>
                    <a:pt x="22860" y="131349"/>
                  </a:lnTo>
                  <a:lnTo>
                    <a:pt x="19812" y="128301"/>
                  </a:lnTo>
                  <a:lnTo>
                    <a:pt x="18287" y="128301"/>
                  </a:lnTo>
                  <a:lnTo>
                    <a:pt x="12191" y="125158"/>
                  </a:lnTo>
                  <a:lnTo>
                    <a:pt x="7619" y="120586"/>
                  </a:lnTo>
                  <a:lnTo>
                    <a:pt x="7619" y="117538"/>
                  </a:lnTo>
                  <a:lnTo>
                    <a:pt x="6095" y="116014"/>
                  </a:lnTo>
                  <a:lnTo>
                    <a:pt x="6095" y="109918"/>
                  </a:lnTo>
                  <a:lnTo>
                    <a:pt x="0" y="26003"/>
                  </a:lnTo>
                  <a:lnTo>
                    <a:pt x="0" y="19907"/>
                  </a:lnTo>
                  <a:lnTo>
                    <a:pt x="1523" y="18288"/>
                  </a:lnTo>
                  <a:lnTo>
                    <a:pt x="3047" y="15240"/>
                  </a:lnTo>
                  <a:lnTo>
                    <a:pt x="4571" y="13716"/>
                  </a:lnTo>
                  <a:lnTo>
                    <a:pt x="6095" y="10668"/>
                  </a:lnTo>
                  <a:lnTo>
                    <a:pt x="12191" y="4572"/>
                  </a:lnTo>
                  <a:lnTo>
                    <a:pt x="15239" y="3048"/>
                  </a:lnTo>
                  <a:lnTo>
                    <a:pt x="18287" y="0"/>
                  </a:lnTo>
                  <a:lnTo>
                    <a:pt x="654462" y="0"/>
                  </a:lnTo>
                  <a:lnTo>
                    <a:pt x="657510" y="0"/>
                  </a:lnTo>
                  <a:lnTo>
                    <a:pt x="660558" y="3048"/>
                  </a:lnTo>
                  <a:lnTo>
                    <a:pt x="663606" y="4572"/>
                  </a:lnTo>
                  <a:lnTo>
                    <a:pt x="665130" y="4572"/>
                  </a:lnTo>
                  <a:lnTo>
                    <a:pt x="669702" y="9144"/>
                  </a:lnTo>
                  <a:lnTo>
                    <a:pt x="669702" y="10668"/>
                  </a:lnTo>
                  <a:lnTo>
                    <a:pt x="672750" y="15240"/>
                  </a:lnTo>
                  <a:lnTo>
                    <a:pt x="674274" y="16764"/>
                  </a:lnTo>
                  <a:lnTo>
                    <a:pt x="674274" y="19907"/>
                  </a:lnTo>
                  <a:lnTo>
                    <a:pt x="675798" y="22955"/>
                  </a:lnTo>
                  <a:lnTo>
                    <a:pt x="674274" y="26003"/>
                  </a:lnTo>
                  <a:lnTo>
                    <a:pt x="669702" y="109918"/>
                  </a:lnTo>
                  <a:lnTo>
                    <a:pt x="669702" y="114490"/>
                  </a:lnTo>
                  <a:lnTo>
                    <a:pt x="666654" y="117538"/>
                  </a:lnTo>
                  <a:lnTo>
                    <a:pt x="663606" y="123634"/>
                  </a:lnTo>
                  <a:lnTo>
                    <a:pt x="662082" y="125158"/>
                  </a:lnTo>
                  <a:lnTo>
                    <a:pt x="659034" y="126682"/>
                  </a:lnTo>
                  <a:lnTo>
                    <a:pt x="657510" y="128301"/>
                  </a:lnTo>
                  <a:lnTo>
                    <a:pt x="654462" y="128301"/>
                  </a:lnTo>
                  <a:lnTo>
                    <a:pt x="652938" y="129825"/>
                  </a:lnTo>
                  <a:lnTo>
                    <a:pt x="648366" y="1313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85184" y="2419635"/>
              <a:ext cx="93059" cy="7629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20733" y="2419635"/>
              <a:ext cx="93059" cy="73247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2832925" y="2419635"/>
              <a:ext cx="633730" cy="67310"/>
            </a:xfrm>
            <a:custGeom>
              <a:avLst/>
              <a:gdLst/>
              <a:ahLst/>
              <a:cxnLst/>
              <a:rect l="l" t="t" r="r" b="b"/>
              <a:pathLst>
                <a:path w="633729" h="67310">
                  <a:moveTo>
                    <a:pt x="633126" y="67151"/>
                  </a:moveTo>
                  <a:lnTo>
                    <a:pt x="0" y="67151"/>
                  </a:lnTo>
                  <a:lnTo>
                    <a:pt x="80867" y="0"/>
                  </a:lnTo>
                  <a:lnTo>
                    <a:pt x="552259" y="0"/>
                  </a:lnTo>
                  <a:lnTo>
                    <a:pt x="633126" y="671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18199" y="2521934"/>
              <a:ext cx="64103" cy="65627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2852737" y="2520410"/>
              <a:ext cx="603250" cy="64135"/>
            </a:xfrm>
            <a:custGeom>
              <a:avLst/>
              <a:gdLst/>
              <a:ahLst/>
              <a:cxnLst/>
              <a:rect l="l" t="t" r="r" b="b"/>
              <a:pathLst>
                <a:path w="603250" h="64135">
                  <a:moveTo>
                    <a:pt x="0" y="0"/>
                  </a:moveTo>
                  <a:lnTo>
                    <a:pt x="0" y="64103"/>
                  </a:lnTo>
                </a:path>
                <a:path w="603250" h="64135">
                  <a:moveTo>
                    <a:pt x="51911" y="0"/>
                  </a:moveTo>
                  <a:lnTo>
                    <a:pt x="51911" y="64103"/>
                  </a:lnTo>
                </a:path>
                <a:path w="603250" h="64135">
                  <a:moveTo>
                    <a:pt x="85439" y="0"/>
                  </a:moveTo>
                  <a:lnTo>
                    <a:pt x="85439" y="64103"/>
                  </a:lnTo>
                </a:path>
                <a:path w="603250" h="64135">
                  <a:moveTo>
                    <a:pt x="128206" y="0"/>
                  </a:moveTo>
                  <a:lnTo>
                    <a:pt x="128206" y="64103"/>
                  </a:lnTo>
                </a:path>
                <a:path w="603250" h="64135">
                  <a:moveTo>
                    <a:pt x="175450" y="0"/>
                  </a:moveTo>
                  <a:lnTo>
                    <a:pt x="175450" y="64103"/>
                  </a:lnTo>
                </a:path>
                <a:path w="603250" h="64135">
                  <a:moveTo>
                    <a:pt x="218122" y="0"/>
                  </a:moveTo>
                  <a:lnTo>
                    <a:pt x="218122" y="64103"/>
                  </a:lnTo>
                </a:path>
                <a:path w="603250" h="64135">
                  <a:moveTo>
                    <a:pt x="378333" y="0"/>
                  </a:moveTo>
                  <a:lnTo>
                    <a:pt x="378333" y="64103"/>
                  </a:lnTo>
                </a:path>
                <a:path w="603250" h="64135">
                  <a:moveTo>
                    <a:pt x="418052" y="0"/>
                  </a:moveTo>
                  <a:lnTo>
                    <a:pt x="418052" y="64103"/>
                  </a:lnTo>
                </a:path>
                <a:path w="603250" h="64135">
                  <a:moveTo>
                    <a:pt x="462248" y="0"/>
                  </a:moveTo>
                  <a:lnTo>
                    <a:pt x="462248" y="64103"/>
                  </a:lnTo>
                </a:path>
                <a:path w="603250" h="64135">
                  <a:moveTo>
                    <a:pt x="512635" y="0"/>
                  </a:moveTo>
                  <a:lnTo>
                    <a:pt x="512635" y="64103"/>
                  </a:lnTo>
                </a:path>
                <a:path w="603250" h="64135">
                  <a:moveTo>
                    <a:pt x="552259" y="0"/>
                  </a:moveTo>
                  <a:lnTo>
                    <a:pt x="552259" y="64103"/>
                  </a:lnTo>
                </a:path>
                <a:path w="603250" h="64135">
                  <a:moveTo>
                    <a:pt x="602646" y="0"/>
                  </a:moveTo>
                  <a:lnTo>
                    <a:pt x="602646" y="64103"/>
                  </a:lnTo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" name="object 129"/>
          <p:cNvGrpSpPr/>
          <p:nvPr/>
        </p:nvGrpSpPr>
        <p:grpSpPr>
          <a:xfrm>
            <a:off x="1755933" y="3715480"/>
            <a:ext cx="2444115" cy="116839"/>
            <a:chOff x="1755933" y="3715480"/>
            <a:chExt cx="2444115" cy="116839"/>
          </a:xfrm>
        </p:grpSpPr>
        <p:pic>
          <p:nvPicPr>
            <p:cNvPr id="130" name="object 13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755933" y="3723417"/>
              <a:ext cx="140303" cy="10839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22144" y="3750944"/>
              <a:ext cx="112966" cy="80867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2059495" y="3715486"/>
              <a:ext cx="53340" cy="114935"/>
            </a:xfrm>
            <a:custGeom>
              <a:avLst/>
              <a:gdLst/>
              <a:ahLst/>
              <a:cxnLst/>
              <a:rect l="l" t="t" r="r" b="b"/>
              <a:pathLst>
                <a:path w="53339" h="114935">
                  <a:moveTo>
                    <a:pt x="12192" y="113284"/>
                  </a:moveTo>
                  <a:lnTo>
                    <a:pt x="1524" y="113284"/>
                  </a:lnTo>
                  <a:lnTo>
                    <a:pt x="3048" y="114808"/>
                  </a:lnTo>
                  <a:lnTo>
                    <a:pt x="12192" y="114808"/>
                  </a:lnTo>
                  <a:lnTo>
                    <a:pt x="12192" y="113284"/>
                  </a:lnTo>
                  <a:close/>
                </a:path>
                <a:path w="53339" h="114935">
                  <a:moveTo>
                    <a:pt x="13716" y="1270"/>
                  </a:moveTo>
                  <a:lnTo>
                    <a:pt x="12509" y="1270"/>
                  </a:lnTo>
                  <a:lnTo>
                    <a:pt x="12509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13030"/>
                  </a:lnTo>
                  <a:lnTo>
                    <a:pt x="13716" y="113030"/>
                  </a:lnTo>
                  <a:lnTo>
                    <a:pt x="13716" y="1270"/>
                  </a:lnTo>
                  <a:close/>
                </a:path>
                <a:path w="53339" h="114935">
                  <a:moveTo>
                    <a:pt x="53340" y="1841"/>
                  </a:moveTo>
                  <a:lnTo>
                    <a:pt x="51816" y="1841"/>
                  </a:lnTo>
                  <a:lnTo>
                    <a:pt x="51816" y="317"/>
                  </a:lnTo>
                  <a:lnTo>
                    <a:pt x="41148" y="317"/>
                  </a:lnTo>
                  <a:lnTo>
                    <a:pt x="41148" y="1841"/>
                  </a:lnTo>
                  <a:lnTo>
                    <a:pt x="39624" y="1841"/>
                  </a:lnTo>
                  <a:lnTo>
                    <a:pt x="39624" y="113284"/>
                  </a:lnTo>
                  <a:lnTo>
                    <a:pt x="41148" y="113284"/>
                  </a:lnTo>
                  <a:lnTo>
                    <a:pt x="41148" y="114808"/>
                  </a:lnTo>
                  <a:lnTo>
                    <a:pt x="51816" y="114808"/>
                  </a:lnTo>
                  <a:lnTo>
                    <a:pt x="51816" y="113284"/>
                  </a:lnTo>
                  <a:lnTo>
                    <a:pt x="53340" y="113284"/>
                  </a:lnTo>
                  <a:lnTo>
                    <a:pt x="53340" y="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32742" y="3750945"/>
              <a:ext cx="68580" cy="8086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221229" y="3715480"/>
              <a:ext cx="1978533" cy="116332"/>
            </a:xfrm>
            <a:prstGeom prst="rect">
              <a:avLst/>
            </a:prstGeom>
          </p:spPr>
        </p:pic>
      </p:grpSp>
      <p:pic>
        <p:nvPicPr>
          <p:cNvPr id="135" name="object 13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07915" y="4209288"/>
            <a:ext cx="2730722" cy="1727834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1473708" y="6031484"/>
            <a:ext cx="3002280" cy="345440"/>
            <a:chOff x="1473708" y="6031484"/>
            <a:chExt cx="3002280" cy="345440"/>
          </a:xfrm>
        </p:grpSpPr>
        <p:sp>
          <p:nvSpPr>
            <p:cNvPr id="137" name="object 137"/>
            <p:cNvSpPr/>
            <p:nvPr/>
          </p:nvSpPr>
          <p:spPr>
            <a:xfrm>
              <a:off x="3130385" y="6031814"/>
              <a:ext cx="55244" cy="114935"/>
            </a:xfrm>
            <a:custGeom>
              <a:avLst/>
              <a:gdLst/>
              <a:ahLst/>
              <a:cxnLst/>
              <a:rect l="l" t="t" r="r" b="b"/>
              <a:pathLst>
                <a:path w="55244" h="114935">
                  <a:moveTo>
                    <a:pt x="12192" y="112966"/>
                  </a:moveTo>
                  <a:lnTo>
                    <a:pt x="1524" y="112966"/>
                  </a:lnTo>
                  <a:lnTo>
                    <a:pt x="1524" y="114490"/>
                  </a:lnTo>
                  <a:lnTo>
                    <a:pt x="12192" y="114490"/>
                  </a:lnTo>
                  <a:lnTo>
                    <a:pt x="12192" y="112966"/>
                  </a:lnTo>
                  <a:close/>
                </a:path>
                <a:path w="55244" h="114935">
                  <a:moveTo>
                    <a:pt x="13716" y="7302"/>
                  </a:moveTo>
                  <a:lnTo>
                    <a:pt x="1524" y="7302"/>
                  </a:lnTo>
                  <a:lnTo>
                    <a:pt x="1524" y="8572"/>
                  </a:lnTo>
                  <a:lnTo>
                    <a:pt x="0" y="8572"/>
                  </a:lnTo>
                  <a:lnTo>
                    <a:pt x="0" y="112712"/>
                  </a:lnTo>
                  <a:lnTo>
                    <a:pt x="13716" y="112712"/>
                  </a:lnTo>
                  <a:lnTo>
                    <a:pt x="13716" y="8572"/>
                  </a:lnTo>
                  <a:lnTo>
                    <a:pt x="13716" y="7302"/>
                  </a:lnTo>
                  <a:close/>
                </a:path>
                <a:path w="55244" h="114935">
                  <a:moveTo>
                    <a:pt x="54965" y="1524"/>
                  </a:moveTo>
                  <a:lnTo>
                    <a:pt x="53441" y="1524"/>
                  </a:lnTo>
                  <a:lnTo>
                    <a:pt x="53441" y="0"/>
                  </a:lnTo>
                  <a:lnTo>
                    <a:pt x="42773" y="0"/>
                  </a:lnTo>
                  <a:lnTo>
                    <a:pt x="42773" y="1524"/>
                  </a:lnTo>
                  <a:lnTo>
                    <a:pt x="41249" y="1524"/>
                  </a:lnTo>
                  <a:lnTo>
                    <a:pt x="41249" y="112966"/>
                  </a:lnTo>
                  <a:lnTo>
                    <a:pt x="42773" y="112966"/>
                  </a:lnTo>
                  <a:lnTo>
                    <a:pt x="42773" y="114490"/>
                  </a:lnTo>
                  <a:lnTo>
                    <a:pt x="53441" y="114490"/>
                  </a:lnTo>
                  <a:lnTo>
                    <a:pt x="53441" y="112966"/>
                  </a:lnTo>
                  <a:lnTo>
                    <a:pt x="54965" y="112966"/>
                  </a:lnTo>
                  <a:lnTo>
                    <a:pt x="54965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209734" y="6031484"/>
              <a:ext cx="1266158" cy="11633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73708" y="6031801"/>
              <a:ext cx="2935128" cy="344995"/>
            </a:xfrm>
            <a:prstGeom prst="rect">
              <a:avLst/>
            </a:prstGeom>
          </p:spPr>
        </p:pic>
      </p:grpSp>
      <p:grpSp>
        <p:nvGrpSpPr>
          <p:cNvPr id="140" name="object 140"/>
          <p:cNvGrpSpPr/>
          <p:nvPr/>
        </p:nvGrpSpPr>
        <p:grpSpPr>
          <a:xfrm>
            <a:off x="723900" y="2325624"/>
            <a:ext cx="516890" cy="4157979"/>
            <a:chOff x="723900" y="2325624"/>
            <a:chExt cx="516890" cy="4157979"/>
          </a:xfrm>
        </p:grpSpPr>
        <p:sp>
          <p:nvSpPr>
            <p:cNvPr id="141" name="object 141"/>
            <p:cNvSpPr/>
            <p:nvPr/>
          </p:nvSpPr>
          <p:spPr>
            <a:xfrm>
              <a:off x="723900" y="2325624"/>
              <a:ext cx="516890" cy="4157979"/>
            </a:xfrm>
            <a:custGeom>
              <a:avLst/>
              <a:gdLst/>
              <a:ahLst/>
              <a:cxnLst/>
              <a:rect l="l" t="t" r="r" b="b"/>
              <a:pathLst>
                <a:path w="516890" h="4157979">
                  <a:moveTo>
                    <a:pt x="516636" y="4157472"/>
                  </a:moveTo>
                  <a:lnTo>
                    <a:pt x="0" y="4157472"/>
                  </a:lnTo>
                  <a:lnTo>
                    <a:pt x="0" y="0"/>
                  </a:lnTo>
                  <a:lnTo>
                    <a:pt x="516636" y="0"/>
                  </a:lnTo>
                  <a:lnTo>
                    <a:pt x="516636" y="4157472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5352" y="2920365"/>
              <a:ext cx="163163" cy="2966370"/>
            </a:xfrm>
            <a:prstGeom prst="rect">
              <a:avLst/>
            </a:prstGeom>
          </p:spPr>
        </p:pic>
      </p:grpSp>
      <p:pic>
        <p:nvPicPr>
          <p:cNvPr id="143" name="object 14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974812" y="6424136"/>
            <a:ext cx="118967" cy="80962"/>
          </a:xfrm>
          <a:prstGeom prst="rect">
            <a:avLst/>
          </a:prstGeom>
        </p:spPr>
      </p:pic>
      <p:sp>
        <p:nvSpPr>
          <p:cNvPr id="144" name="object 144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5" name="object 14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918447" y="6044184"/>
            <a:ext cx="839723" cy="33680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101" y="1740217"/>
            <a:ext cx="27940" cy="295275"/>
          </a:xfrm>
          <a:custGeom>
            <a:avLst/>
            <a:gdLst/>
            <a:ahLst/>
            <a:cxnLst/>
            <a:rect l="l" t="t" r="r" b="b"/>
            <a:pathLst>
              <a:path w="27940" h="295275">
                <a:moveTo>
                  <a:pt x="2133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21336" y="1524"/>
                </a:lnTo>
                <a:close/>
              </a:path>
              <a:path w="27940" h="295275">
                <a:moveTo>
                  <a:pt x="25908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close/>
              </a:path>
              <a:path w="27940" h="295275">
                <a:moveTo>
                  <a:pt x="27432" y="293179"/>
                </a:moveTo>
                <a:lnTo>
                  <a:pt x="1524" y="293179"/>
                </a:lnTo>
                <a:lnTo>
                  <a:pt x="1524" y="291655"/>
                </a:lnTo>
                <a:lnTo>
                  <a:pt x="0" y="291655"/>
                </a:lnTo>
                <a:lnTo>
                  <a:pt x="0" y="4571"/>
                </a:lnTo>
                <a:lnTo>
                  <a:pt x="1524" y="4571"/>
                </a:lnTo>
                <a:lnTo>
                  <a:pt x="1524" y="3048"/>
                </a:lnTo>
                <a:lnTo>
                  <a:pt x="27432" y="3048"/>
                </a:lnTo>
                <a:lnTo>
                  <a:pt x="27432" y="293179"/>
                </a:lnTo>
                <a:close/>
              </a:path>
              <a:path w="27940" h="295275">
                <a:moveTo>
                  <a:pt x="24384" y="294703"/>
                </a:moveTo>
                <a:lnTo>
                  <a:pt x="4572" y="294703"/>
                </a:lnTo>
                <a:lnTo>
                  <a:pt x="3048" y="293179"/>
                </a:lnTo>
                <a:lnTo>
                  <a:pt x="24384" y="293179"/>
                </a:lnTo>
                <a:lnTo>
                  <a:pt x="24384" y="29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400" y="1816608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52748" y="38100"/>
                </a:moveTo>
                <a:lnTo>
                  <a:pt x="25907" y="38100"/>
                </a:lnTo>
                <a:lnTo>
                  <a:pt x="34123" y="28646"/>
                </a:lnTo>
                <a:lnTo>
                  <a:pt x="65927" y="5143"/>
                </a:lnTo>
                <a:lnTo>
                  <a:pt x="90011" y="0"/>
                </a:lnTo>
                <a:lnTo>
                  <a:pt x="99155" y="0"/>
                </a:lnTo>
                <a:lnTo>
                  <a:pt x="106775" y="1524"/>
                </a:lnTo>
                <a:lnTo>
                  <a:pt x="112871" y="3048"/>
                </a:lnTo>
                <a:lnTo>
                  <a:pt x="118967" y="6096"/>
                </a:lnTo>
                <a:lnTo>
                  <a:pt x="125063" y="7620"/>
                </a:lnTo>
                <a:lnTo>
                  <a:pt x="131159" y="12192"/>
                </a:lnTo>
                <a:lnTo>
                  <a:pt x="135731" y="15240"/>
                </a:lnTo>
                <a:lnTo>
                  <a:pt x="140303" y="19812"/>
                </a:lnTo>
                <a:lnTo>
                  <a:pt x="141827" y="22860"/>
                </a:lnTo>
                <a:lnTo>
                  <a:pt x="86963" y="22860"/>
                </a:lnTo>
                <a:lnTo>
                  <a:pt x="80066" y="23455"/>
                </a:lnTo>
                <a:lnTo>
                  <a:pt x="73009" y="25336"/>
                </a:lnTo>
                <a:lnTo>
                  <a:pt x="65665" y="28646"/>
                </a:lnTo>
                <a:lnTo>
                  <a:pt x="57912" y="33528"/>
                </a:lnTo>
                <a:lnTo>
                  <a:pt x="52748" y="38100"/>
                </a:lnTo>
                <a:close/>
              </a:path>
              <a:path w="291465" h="218439">
                <a:moveTo>
                  <a:pt x="180594" y="42767"/>
                </a:moveTo>
                <a:lnTo>
                  <a:pt x="152495" y="42767"/>
                </a:lnTo>
                <a:lnTo>
                  <a:pt x="157949" y="37044"/>
                </a:lnTo>
                <a:lnTo>
                  <a:pt x="162984" y="31634"/>
                </a:lnTo>
                <a:lnTo>
                  <a:pt x="167751" y="26814"/>
                </a:lnTo>
                <a:lnTo>
                  <a:pt x="172402" y="22860"/>
                </a:lnTo>
                <a:lnTo>
                  <a:pt x="178498" y="16764"/>
                </a:lnTo>
                <a:lnTo>
                  <a:pt x="184594" y="12192"/>
                </a:lnTo>
                <a:lnTo>
                  <a:pt x="190690" y="9144"/>
                </a:lnTo>
                <a:lnTo>
                  <a:pt x="195262" y="6096"/>
                </a:lnTo>
                <a:lnTo>
                  <a:pt x="207454" y="3048"/>
                </a:lnTo>
                <a:lnTo>
                  <a:pt x="216598" y="0"/>
                </a:lnTo>
                <a:lnTo>
                  <a:pt x="222694" y="0"/>
                </a:lnTo>
                <a:lnTo>
                  <a:pt x="261087" y="11334"/>
                </a:lnTo>
                <a:lnTo>
                  <a:pt x="273535" y="22860"/>
                </a:lnTo>
                <a:lnTo>
                  <a:pt x="219646" y="22860"/>
                </a:lnTo>
                <a:lnTo>
                  <a:pt x="212550" y="23455"/>
                </a:lnTo>
                <a:lnTo>
                  <a:pt x="205168" y="25336"/>
                </a:lnTo>
                <a:lnTo>
                  <a:pt x="197786" y="28646"/>
                </a:lnTo>
                <a:lnTo>
                  <a:pt x="190690" y="33528"/>
                </a:lnTo>
                <a:lnTo>
                  <a:pt x="183545" y="39853"/>
                </a:lnTo>
                <a:lnTo>
                  <a:pt x="180594" y="42767"/>
                </a:lnTo>
                <a:close/>
              </a:path>
              <a:path w="291465" h="218439">
                <a:moveTo>
                  <a:pt x="21336" y="4572"/>
                </a:moveTo>
                <a:lnTo>
                  <a:pt x="3048" y="4572"/>
                </a:lnTo>
                <a:lnTo>
                  <a:pt x="4571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291465" h="218439">
                <a:moveTo>
                  <a:pt x="25907" y="216789"/>
                </a:moveTo>
                <a:lnTo>
                  <a:pt x="1524" y="216789"/>
                </a:lnTo>
                <a:lnTo>
                  <a:pt x="0" y="215265"/>
                </a:lnTo>
                <a:lnTo>
                  <a:pt x="0" y="6096"/>
                </a:lnTo>
                <a:lnTo>
                  <a:pt x="1524" y="4572"/>
                </a:lnTo>
                <a:lnTo>
                  <a:pt x="24383" y="4572"/>
                </a:lnTo>
                <a:lnTo>
                  <a:pt x="24383" y="7620"/>
                </a:lnTo>
                <a:lnTo>
                  <a:pt x="25907" y="7620"/>
                </a:lnTo>
                <a:lnTo>
                  <a:pt x="25907" y="38100"/>
                </a:lnTo>
                <a:lnTo>
                  <a:pt x="52748" y="38100"/>
                </a:lnTo>
                <a:lnTo>
                  <a:pt x="50768" y="39853"/>
                </a:lnTo>
                <a:lnTo>
                  <a:pt x="43053" y="47482"/>
                </a:lnTo>
                <a:lnTo>
                  <a:pt x="34766" y="56539"/>
                </a:lnTo>
                <a:lnTo>
                  <a:pt x="26007" y="67032"/>
                </a:lnTo>
                <a:lnTo>
                  <a:pt x="25907" y="216789"/>
                </a:lnTo>
                <a:close/>
              </a:path>
              <a:path w="291465" h="218439">
                <a:moveTo>
                  <a:pt x="157067" y="216789"/>
                </a:moveTo>
                <a:lnTo>
                  <a:pt x="132683" y="216789"/>
                </a:lnTo>
                <a:lnTo>
                  <a:pt x="132624" y="85439"/>
                </a:lnTo>
                <a:lnTo>
                  <a:pt x="132421" y="80129"/>
                </a:lnTo>
                <a:lnTo>
                  <a:pt x="120491" y="41148"/>
                </a:lnTo>
                <a:lnTo>
                  <a:pt x="117443" y="35052"/>
                </a:lnTo>
                <a:lnTo>
                  <a:pt x="112871" y="30480"/>
                </a:lnTo>
                <a:lnTo>
                  <a:pt x="106775" y="27432"/>
                </a:lnTo>
                <a:lnTo>
                  <a:pt x="102203" y="24384"/>
                </a:lnTo>
                <a:lnTo>
                  <a:pt x="94583" y="22860"/>
                </a:lnTo>
                <a:lnTo>
                  <a:pt x="141827" y="22860"/>
                </a:lnTo>
                <a:lnTo>
                  <a:pt x="143351" y="25908"/>
                </a:lnTo>
                <a:lnTo>
                  <a:pt x="147923" y="30480"/>
                </a:lnTo>
                <a:lnTo>
                  <a:pt x="150971" y="36576"/>
                </a:lnTo>
                <a:lnTo>
                  <a:pt x="152495" y="42767"/>
                </a:lnTo>
                <a:lnTo>
                  <a:pt x="180594" y="42767"/>
                </a:lnTo>
                <a:lnTo>
                  <a:pt x="175819" y="47482"/>
                </a:lnTo>
                <a:lnTo>
                  <a:pt x="167504" y="56539"/>
                </a:lnTo>
                <a:lnTo>
                  <a:pt x="158691" y="67032"/>
                </a:lnTo>
                <a:lnTo>
                  <a:pt x="158591" y="215265"/>
                </a:lnTo>
                <a:lnTo>
                  <a:pt x="157067" y="216789"/>
                </a:lnTo>
                <a:close/>
              </a:path>
              <a:path w="291465" h="218439">
                <a:moveTo>
                  <a:pt x="289845" y="216789"/>
                </a:moveTo>
                <a:lnTo>
                  <a:pt x="265461" y="216789"/>
                </a:lnTo>
                <a:lnTo>
                  <a:pt x="263937" y="215265"/>
                </a:lnTo>
                <a:lnTo>
                  <a:pt x="263888" y="80129"/>
                </a:lnTo>
                <a:lnTo>
                  <a:pt x="263544" y="73437"/>
                </a:lnTo>
                <a:lnTo>
                  <a:pt x="262611" y="67032"/>
                </a:lnTo>
                <a:lnTo>
                  <a:pt x="260794" y="61055"/>
                </a:lnTo>
                <a:lnTo>
                  <a:pt x="259270" y="53435"/>
                </a:lnTo>
                <a:lnTo>
                  <a:pt x="256222" y="45815"/>
                </a:lnTo>
                <a:lnTo>
                  <a:pt x="253174" y="41148"/>
                </a:lnTo>
                <a:lnTo>
                  <a:pt x="250126" y="35052"/>
                </a:lnTo>
                <a:lnTo>
                  <a:pt x="245554" y="30480"/>
                </a:lnTo>
                <a:lnTo>
                  <a:pt x="233362" y="24384"/>
                </a:lnTo>
                <a:lnTo>
                  <a:pt x="227266" y="22860"/>
                </a:lnTo>
                <a:lnTo>
                  <a:pt x="273535" y="22860"/>
                </a:lnTo>
                <a:lnTo>
                  <a:pt x="286797" y="51911"/>
                </a:lnTo>
                <a:lnTo>
                  <a:pt x="288798" y="59936"/>
                </a:lnTo>
                <a:lnTo>
                  <a:pt x="290226" y="68103"/>
                </a:lnTo>
                <a:lnTo>
                  <a:pt x="291084" y="76557"/>
                </a:lnTo>
                <a:lnTo>
                  <a:pt x="291369" y="85439"/>
                </a:lnTo>
                <a:lnTo>
                  <a:pt x="291369" y="215265"/>
                </a:lnTo>
                <a:lnTo>
                  <a:pt x="289845" y="215265"/>
                </a:lnTo>
                <a:lnTo>
                  <a:pt x="289845" y="216789"/>
                </a:lnTo>
                <a:close/>
              </a:path>
              <a:path w="291465" h="218439">
                <a:moveTo>
                  <a:pt x="22859" y="218313"/>
                </a:moveTo>
                <a:lnTo>
                  <a:pt x="3048" y="218313"/>
                </a:lnTo>
                <a:lnTo>
                  <a:pt x="3048" y="216789"/>
                </a:lnTo>
                <a:lnTo>
                  <a:pt x="24383" y="216789"/>
                </a:lnTo>
                <a:lnTo>
                  <a:pt x="22859" y="218313"/>
                </a:lnTo>
                <a:close/>
              </a:path>
              <a:path w="291465" h="218439">
                <a:moveTo>
                  <a:pt x="155543" y="218313"/>
                </a:moveTo>
                <a:lnTo>
                  <a:pt x="135731" y="218313"/>
                </a:lnTo>
                <a:lnTo>
                  <a:pt x="134207" y="216789"/>
                </a:lnTo>
                <a:lnTo>
                  <a:pt x="155543" y="216789"/>
                </a:lnTo>
                <a:lnTo>
                  <a:pt x="155543" y="218313"/>
                </a:lnTo>
                <a:close/>
              </a:path>
              <a:path w="291465" h="218439">
                <a:moveTo>
                  <a:pt x="286797" y="218313"/>
                </a:moveTo>
                <a:lnTo>
                  <a:pt x="268509" y="218313"/>
                </a:lnTo>
                <a:lnTo>
                  <a:pt x="266985" y="216789"/>
                </a:lnTo>
                <a:lnTo>
                  <a:pt x="288321" y="216789"/>
                </a:lnTo>
                <a:lnTo>
                  <a:pt x="286797" y="21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3017" y="1816608"/>
            <a:ext cx="178435" cy="300990"/>
          </a:xfrm>
          <a:custGeom>
            <a:avLst/>
            <a:gdLst/>
            <a:ahLst/>
            <a:cxnLst/>
            <a:rect l="l" t="t" r="r" b="b"/>
            <a:pathLst>
              <a:path w="178434" h="300989">
                <a:moveTo>
                  <a:pt x="55880" y="38100"/>
                </a:moveTo>
                <a:lnTo>
                  <a:pt x="25908" y="38100"/>
                </a:lnTo>
                <a:lnTo>
                  <a:pt x="42672" y="21336"/>
                </a:lnTo>
                <a:lnTo>
                  <a:pt x="54864" y="12192"/>
                </a:lnTo>
                <a:lnTo>
                  <a:pt x="60960" y="9144"/>
                </a:lnTo>
                <a:lnTo>
                  <a:pt x="65532" y="6096"/>
                </a:lnTo>
                <a:lnTo>
                  <a:pt x="90011" y="0"/>
                </a:lnTo>
                <a:lnTo>
                  <a:pt x="97631" y="0"/>
                </a:lnTo>
                <a:lnTo>
                  <a:pt x="135731" y="9144"/>
                </a:lnTo>
                <a:lnTo>
                  <a:pt x="152468" y="22860"/>
                </a:lnTo>
                <a:lnTo>
                  <a:pt x="90011" y="22860"/>
                </a:lnTo>
                <a:lnTo>
                  <a:pt x="83820" y="24384"/>
                </a:lnTo>
                <a:lnTo>
                  <a:pt x="79248" y="25908"/>
                </a:lnTo>
                <a:lnTo>
                  <a:pt x="73152" y="27432"/>
                </a:lnTo>
                <a:lnTo>
                  <a:pt x="68580" y="28956"/>
                </a:lnTo>
                <a:lnTo>
                  <a:pt x="62484" y="33528"/>
                </a:lnTo>
                <a:lnTo>
                  <a:pt x="57912" y="36576"/>
                </a:lnTo>
                <a:lnTo>
                  <a:pt x="55880" y="38100"/>
                </a:lnTo>
                <a:close/>
              </a:path>
              <a:path w="178434" h="300989">
                <a:moveTo>
                  <a:pt x="21336" y="4572"/>
                </a:moveTo>
                <a:lnTo>
                  <a:pt x="4572" y="4572"/>
                </a:lnTo>
                <a:lnTo>
                  <a:pt x="6096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178434" h="300989">
                <a:moveTo>
                  <a:pt x="24384" y="299180"/>
                </a:moveTo>
                <a:lnTo>
                  <a:pt x="3048" y="299180"/>
                </a:lnTo>
                <a:lnTo>
                  <a:pt x="3048" y="297656"/>
                </a:lnTo>
                <a:lnTo>
                  <a:pt x="1524" y="297656"/>
                </a:lnTo>
                <a:lnTo>
                  <a:pt x="1524" y="296132"/>
                </a:lnTo>
                <a:lnTo>
                  <a:pt x="0" y="294608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24384" y="4572"/>
                </a:lnTo>
                <a:lnTo>
                  <a:pt x="24384" y="6096"/>
                </a:lnTo>
                <a:lnTo>
                  <a:pt x="25908" y="7620"/>
                </a:lnTo>
                <a:lnTo>
                  <a:pt x="25908" y="38100"/>
                </a:lnTo>
                <a:lnTo>
                  <a:pt x="55880" y="38100"/>
                </a:lnTo>
                <a:lnTo>
                  <a:pt x="51816" y="41148"/>
                </a:lnTo>
                <a:lnTo>
                  <a:pt x="45720" y="47339"/>
                </a:lnTo>
                <a:lnTo>
                  <a:pt x="41148" y="51292"/>
                </a:lnTo>
                <a:lnTo>
                  <a:pt x="36576" y="56102"/>
                </a:lnTo>
                <a:lnTo>
                  <a:pt x="32004" y="61483"/>
                </a:lnTo>
                <a:lnTo>
                  <a:pt x="27432" y="67151"/>
                </a:lnTo>
                <a:lnTo>
                  <a:pt x="27432" y="155733"/>
                </a:lnTo>
                <a:lnTo>
                  <a:pt x="59436" y="187737"/>
                </a:lnTo>
                <a:lnTo>
                  <a:pt x="61941" y="189261"/>
                </a:lnTo>
                <a:lnTo>
                  <a:pt x="27432" y="189261"/>
                </a:lnTo>
                <a:lnTo>
                  <a:pt x="27432" y="296132"/>
                </a:lnTo>
                <a:lnTo>
                  <a:pt x="24384" y="299180"/>
                </a:lnTo>
                <a:close/>
              </a:path>
              <a:path w="178434" h="300989">
                <a:moveTo>
                  <a:pt x="149323" y="198405"/>
                </a:moveTo>
                <a:lnTo>
                  <a:pt x="93059" y="198405"/>
                </a:lnTo>
                <a:lnTo>
                  <a:pt x="99893" y="197858"/>
                </a:lnTo>
                <a:lnTo>
                  <a:pt x="106584" y="196310"/>
                </a:lnTo>
                <a:lnTo>
                  <a:pt x="137255" y="170973"/>
                </a:lnTo>
                <a:lnTo>
                  <a:pt x="150018" y="127635"/>
                </a:lnTo>
                <a:lnTo>
                  <a:pt x="150971" y="112966"/>
                </a:lnTo>
                <a:lnTo>
                  <a:pt x="150709" y="104069"/>
                </a:lnTo>
                <a:lnTo>
                  <a:pt x="144494" y="64293"/>
                </a:lnTo>
                <a:lnTo>
                  <a:pt x="122015" y="30480"/>
                </a:lnTo>
                <a:lnTo>
                  <a:pt x="94583" y="22860"/>
                </a:lnTo>
                <a:lnTo>
                  <a:pt x="152468" y="22860"/>
                </a:lnTo>
                <a:lnTo>
                  <a:pt x="171902" y="56515"/>
                </a:lnTo>
                <a:lnTo>
                  <a:pt x="178117" y="97171"/>
                </a:lnTo>
                <a:lnTo>
                  <a:pt x="178297" y="112966"/>
                </a:lnTo>
                <a:lnTo>
                  <a:pt x="178117" y="120707"/>
                </a:lnTo>
                <a:lnTo>
                  <a:pt x="170116" y="165711"/>
                </a:lnTo>
                <a:lnTo>
                  <a:pt x="150399" y="197372"/>
                </a:lnTo>
                <a:lnTo>
                  <a:pt x="149323" y="198405"/>
                </a:lnTo>
                <a:close/>
              </a:path>
              <a:path w="178434" h="300989">
                <a:moveTo>
                  <a:pt x="91535" y="221361"/>
                </a:moveTo>
                <a:lnTo>
                  <a:pt x="79248" y="221361"/>
                </a:lnTo>
                <a:lnTo>
                  <a:pt x="74676" y="219837"/>
                </a:lnTo>
                <a:lnTo>
                  <a:pt x="68580" y="218313"/>
                </a:lnTo>
                <a:lnTo>
                  <a:pt x="64008" y="216789"/>
                </a:lnTo>
                <a:lnTo>
                  <a:pt x="57912" y="213741"/>
                </a:lnTo>
                <a:lnTo>
                  <a:pt x="48768" y="207645"/>
                </a:lnTo>
                <a:lnTo>
                  <a:pt x="44196" y="202977"/>
                </a:lnTo>
                <a:lnTo>
                  <a:pt x="38100" y="199929"/>
                </a:lnTo>
                <a:lnTo>
                  <a:pt x="33528" y="193833"/>
                </a:lnTo>
                <a:lnTo>
                  <a:pt x="27432" y="189261"/>
                </a:lnTo>
                <a:lnTo>
                  <a:pt x="61941" y="189261"/>
                </a:lnTo>
                <a:lnTo>
                  <a:pt x="67462" y="192619"/>
                </a:lnTo>
                <a:lnTo>
                  <a:pt x="75640" y="195929"/>
                </a:lnTo>
                <a:lnTo>
                  <a:pt x="84122" y="197810"/>
                </a:lnTo>
                <a:lnTo>
                  <a:pt x="93059" y="198405"/>
                </a:lnTo>
                <a:lnTo>
                  <a:pt x="149323" y="198405"/>
                </a:lnTo>
                <a:lnTo>
                  <a:pt x="144113" y="203406"/>
                </a:lnTo>
                <a:lnTo>
                  <a:pt x="101536" y="220813"/>
                </a:lnTo>
                <a:lnTo>
                  <a:pt x="91535" y="221361"/>
                </a:lnTo>
                <a:close/>
              </a:path>
              <a:path w="178434" h="300989">
                <a:moveTo>
                  <a:pt x="18288" y="300704"/>
                </a:moveTo>
                <a:lnTo>
                  <a:pt x="9144" y="300704"/>
                </a:lnTo>
                <a:lnTo>
                  <a:pt x="7620" y="299180"/>
                </a:lnTo>
                <a:lnTo>
                  <a:pt x="21336" y="299180"/>
                </a:lnTo>
                <a:lnTo>
                  <a:pt x="18288" y="300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4000" y="1738693"/>
            <a:ext cx="624205" cy="299720"/>
            <a:chOff x="1524000" y="1738693"/>
            <a:chExt cx="624205" cy="299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816607"/>
              <a:ext cx="112871" cy="2183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26" y="1816608"/>
              <a:ext cx="196786" cy="2213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044" y="1819656"/>
              <a:ext cx="186118" cy="2152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12835" y="1738693"/>
              <a:ext cx="35560" cy="296545"/>
            </a:xfrm>
            <a:custGeom>
              <a:avLst/>
              <a:gdLst/>
              <a:ahLst/>
              <a:cxnLst/>
              <a:rect l="l" t="t" r="r" b="b"/>
              <a:pathLst>
                <a:path w="35560" h="296544">
                  <a:moveTo>
                    <a:pt x="26003" y="82486"/>
                  </a:moveTo>
                  <a:lnTo>
                    <a:pt x="7620" y="82486"/>
                  </a:lnTo>
                  <a:lnTo>
                    <a:pt x="9144" y="80962"/>
                  </a:lnTo>
                  <a:lnTo>
                    <a:pt x="26003" y="80962"/>
                  </a:lnTo>
                  <a:lnTo>
                    <a:pt x="26003" y="82486"/>
                  </a:lnTo>
                  <a:close/>
                </a:path>
                <a:path w="35560" h="296544">
                  <a:moveTo>
                    <a:pt x="29051" y="294703"/>
                  </a:moveTo>
                  <a:lnTo>
                    <a:pt x="4572" y="294703"/>
                  </a:lnTo>
                  <a:lnTo>
                    <a:pt x="4572" y="293179"/>
                  </a:lnTo>
                  <a:lnTo>
                    <a:pt x="3048" y="291655"/>
                  </a:lnTo>
                  <a:lnTo>
                    <a:pt x="3048" y="85534"/>
                  </a:lnTo>
                  <a:lnTo>
                    <a:pt x="4572" y="84010"/>
                  </a:lnTo>
                  <a:lnTo>
                    <a:pt x="4572" y="82486"/>
                  </a:lnTo>
                  <a:lnTo>
                    <a:pt x="29051" y="82486"/>
                  </a:lnTo>
                  <a:lnTo>
                    <a:pt x="29051" y="84010"/>
                  </a:lnTo>
                  <a:lnTo>
                    <a:pt x="30575" y="84010"/>
                  </a:lnTo>
                  <a:lnTo>
                    <a:pt x="30575" y="293179"/>
                  </a:lnTo>
                  <a:lnTo>
                    <a:pt x="29051" y="294703"/>
                  </a:lnTo>
                  <a:close/>
                </a:path>
                <a:path w="35560" h="296544">
                  <a:moveTo>
                    <a:pt x="27527" y="296227"/>
                  </a:moveTo>
                  <a:lnTo>
                    <a:pt x="7620" y="296227"/>
                  </a:lnTo>
                  <a:lnTo>
                    <a:pt x="6096" y="294703"/>
                  </a:lnTo>
                  <a:lnTo>
                    <a:pt x="27527" y="294703"/>
                  </a:lnTo>
                  <a:lnTo>
                    <a:pt x="27527" y="296227"/>
                  </a:lnTo>
                  <a:close/>
                </a:path>
                <a:path w="35560" h="296544">
                  <a:moveTo>
                    <a:pt x="22955" y="36671"/>
                  </a:moveTo>
                  <a:lnTo>
                    <a:pt x="10668" y="36671"/>
                  </a:lnTo>
                  <a:lnTo>
                    <a:pt x="6096" y="35147"/>
                  </a:lnTo>
                  <a:lnTo>
                    <a:pt x="3048" y="32099"/>
                  </a:lnTo>
                  <a:lnTo>
                    <a:pt x="0" y="30575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9051" y="0"/>
                  </a:lnTo>
                  <a:lnTo>
                    <a:pt x="30575" y="3048"/>
                  </a:lnTo>
                  <a:lnTo>
                    <a:pt x="33623" y="6096"/>
                  </a:lnTo>
                  <a:lnTo>
                    <a:pt x="35147" y="10668"/>
                  </a:lnTo>
                  <a:lnTo>
                    <a:pt x="35147" y="24479"/>
                  </a:lnTo>
                  <a:lnTo>
                    <a:pt x="33623" y="30575"/>
                  </a:lnTo>
                  <a:lnTo>
                    <a:pt x="30575" y="32099"/>
                  </a:lnTo>
                  <a:lnTo>
                    <a:pt x="29051" y="35147"/>
                  </a:lnTo>
                  <a:lnTo>
                    <a:pt x="22955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8086" y="1816608"/>
            <a:ext cx="166306" cy="21831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436304" y="1816608"/>
            <a:ext cx="186690" cy="300990"/>
          </a:xfrm>
          <a:custGeom>
            <a:avLst/>
            <a:gdLst/>
            <a:ahLst/>
            <a:cxnLst/>
            <a:rect l="l" t="t" r="r" b="b"/>
            <a:pathLst>
              <a:path w="186689" h="300989">
                <a:moveTo>
                  <a:pt x="88487" y="300704"/>
                </a:moveTo>
                <a:lnTo>
                  <a:pt x="48768" y="296132"/>
                </a:lnTo>
                <a:lnTo>
                  <a:pt x="13716" y="279368"/>
                </a:lnTo>
                <a:lnTo>
                  <a:pt x="0" y="253365"/>
                </a:lnTo>
                <a:lnTo>
                  <a:pt x="0" y="235077"/>
                </a:lnTo>
                <a:lnTo>
                  <a:pt x="4572" y="221360"/>
                </a:lnTo>
                <a:lnTo>
                  <a:pt x="7620" y="216789"/>
                </a:lnTo>
                <a:lnTo>
                  <a:pt x="10668" y="213741"/>
                </a:lnTo>
                <a:lnTo>
                  <a:pt x="16764" y="204596"/>
                </a:lnTo>
                <a:lnTo>
                  <a:pt x="19812" y="201453"/>
                </a:lnTo>
                <a:lnTo>
                  <a:pt x="24384" y="196881"/>
                </a:lnTo>
                <a:lnTo>
                  <a:pt x="28956" y="193833"/>
                </a:lnTo>
                <a:lnTo>
                  <a:pt x="21336" y="189261"/>
                </a:lnTo>
                <a:lnTo>
                  <a:pt x="16764" y="184689"/>
                </a:lnTo>
                <a:lnTo>
                  <a:pt x="12192" y="178593"/>
                </a:lnTo>
                <a:lnTo>
                  <a:pt x="9144" y="174021"/>
                </a:lnTo>
                <a:lnTo>
                  <a:pt x="7620" y="167925"/>
                </a:lnTo>
                <a:lnTo>
                  <a:pt x="7620" y="161829"/>
                </a:lnTo>
                <a:lnTo>
                  <a:pt x="16764" y="129730"/>
                </a:lnTo>
                <a:lnTo>
                  <a:pt x="19812" y="123634"/>
                </a:lnTo>
                <a:lnTo>
                  <a:pt x="25908" y="117538"/>
                </a:lnTo>
                <a:lnTo>
                  <a:pt x="21336" y="111442"/>
                </a:lnTo>
                <a:lnTo>
                  <a:pt x="15240" y="99250"/>
                </a:lnTo>
                <a:lnTo>
                  <a:pt x="12360" y="84763"/>
                </a:lnTo>
                <a:lnTo>
                  <a:pt x="12290" y="71723"/>
                </a:lnTo>
                <a:lnTo>
                  <a:pt x="12477" y="65913"/>
                </a:lnTo>
                <a:lnTo>
                  <a:pt x="28336" y="24671"/>
                </a:lnTo>
                <a:lnTo>
                  <a:pt x="57912" y="6096"/>
                </a:lnTo>
                <a:lnTo>
                  <a:pt x="64832" y="3214"/>
                </a:lnTo>
                <a:lnTo>
                  <a:pt x="72056" y="1333"/>
                </a:lnTo>
                <a:lnTo>
                  <a:pt x="79852" y="309"/>
                </a:lnTo>
                <a:lnTo>
                  <a:pt x="88487" y="0"/>
                </a:lnTo>
                <a:lnTo>
                  <a:pt x="93059" y="0"/>
                </a:lnTo>
                <a:lnTo>
                  <a:pt x="99155" y="1524"/>
                </a:lnTo>
                <a:lnTo>
                  <a:pt x="109823" y="1524"/>
                </a:lnTo>
                <a:lnTo>
                  <a:pt x="118967" y="4572"/>
                </a:lnTo>
                <a:lnTo>
                  <a:pt x="183070" y="4572"/>
                </a:lnTo>
                <a:lnTo>
                  <a:pt x="184594" y="7620"/>
                </a:lnTo>
                <a:lnTo>
                  <a:pt x="186118" y="9144"/>
                </a:lnTo>
                <a:lnTo>
                  <a:pt x="186118" y="22860"/>
                </a:lnTo>
                <a:lnTo>
                  <a:pt x="79343" y="22860"/>
                </a:lnTo>
                <a:lnTo>
                  <a:pt x="71723" y="24384"/>
                </a:lnTo>
                <a:lnTo>
                  <a:pt x="59436" y="30480"/>
                </a:lnTo>
                <a:lnTo>
                  <a:pt x="54864" y="33528"/>
                </a:lnTo>
                <a:lnTo>
                  <a:pt x="51816" y="38100"/>
                </a:lnTo>
                <a:lnTo>
                  <a:pt x="47244" y="42767"/>
                </a:lnTo>
                <a:lnTo>
                  <a:pt x="44196" y="48863"/>
                </a:lnTo>
                <a:lnTo>
                  <a:pt x="42672" y="54959"/>
                </a:lnTo>
                <a:lnTo>
                  <a:pt x="39708" y="60887"/>
                </a:lnTo>
                <a:lnTo>
                  <a:pt x="46696" y="102497"/>
                </a:lnTo>
                <a:lnTo>
                  <a:pt x="88487" y="122110"/>
                </a:lnTo>
                <a:lnTo>
                  <a:pt x="145084" y="122110"/>
                </a:lnTo>
                <a:lnTo>
                  <a:pt x="141827" y="125158"/>
                </a:lnTo>
                <a:lnTo>
                  <a:pt x="136969" y="130325"/>
                </a:lnTo>
                <a:lnTo>
                  <a:pt x="135759" y="131254"/>
                </a:lnTo>
                <a:lnTo>
                  <a:pt x="41148" y="131254"/>
                </a:lnTo>
                <a:lnTo>
                  <a:pt x="39624" y="134302"/>
                </a:lnTo>
                <a:lnTo>
                  <a:pt x="36576" y="138874"/>
                </a:lnTo>
                <a:lnTo>
                  <a:pt x="35052" y="141922"/>
                </a:lnTo>
                <a:lnTo>
                  <a:pt x="32004" y="146494"/>
                </a:lnTo>
                <a:lnTo>
                  <a:pt x="32004" y="161829"/>
                </a:lnTo>
                <a:lnTo>
                  <a:pt x="33528" y="166401"/>
                </a:lnTo>
                <a:lnTo>
                  <a:pt x="115919" y="178593"/>
                </a:lnTo>
                <a:lnTo>
                  <a:pt x="122753" y="178879"/>
                </a:lnTo>
                <a:lnTo>
                  <a:pt x="129444" y="179736"/>
                </a:lnTo>
                <a:lnTo>
                  <a:pt x="135850" y="181165"/>
                </a:lnTo>
                <a:lnTo>
                  <a:pt x="141827" y="183165"/>
                </a:lnTo>
                <a:lnTo>
                  <a:pt x="150971" y="184689"/>
                </a:lnTo>
                <a:lnTo>
                  <a:pt x="158591" y="187737"/>
                </a:lnTo>
                <a:lnTo>
                  <a:pt x="164782" y="192309"/>
                </a:lnTo>
                <a:lnTo>
                  <a:pt x="170878" y="196881"/>
                </a:lnTo>
                <a:lnTo>
                  <a:pt x="173164" y="199929"/>
                </a:lnTo>
                <a:lnTo>
                  <a:pt x="53340" y="199929"/>
                </a:lnTo>
                <a:lnTo>
                  <a:pt x="48768" y="204596"/>
                </a:lnTo>
                <a:lnTo>
                  <a:pt x="28956" y="230505"/>
                </a:lnTo>
                <a:lnTo>
                  <a:pt x="27432" y="233553"/>
                </a:lnTo>
                <a:lnTo>
                  <a:pt x="44196" y="268700"/>
                </a:lnTo>
                <a:lnTo>
                  <a:pt x="90011" y="277844"/>
                </a:lnTo>
                <a:lnTo>
                  <a:pt x="163360" y="277844"/>
                </a:lnTo>
                <a:lnTo>
                  <a:pt x="161639" y="279368"/>
                </a:lnTo>
                <a:lnTo>
                  <a:pt x="122348" y="296846"/>
                </a:lnTo>
                <a:lnTo>
                  <a:pt x="100726" y="300180"/>
                </a:lnTo>
                <a:lnTo>
                  <a:pt x="88487" y="300704"/>
                </a:lnTo>
                <a:close/>
              </a:path>
              <a:path w="186689" h="300989">
                <a:moveTo>
                  <a:pt x="145084" y="122110"/>
                </a:moveTo>
                <a:lnTo>
                  <a:pt x="96107" y="122110"/>
                </a:lnTo>
                <a:lnTo>
                  <a:pt x="103727" y="120586"/>
                </a:lnTo>
                <a:lnTo>
                  <a:pt x="109823" y="119062"/>
                </a:lnTo>
                <a:lnTo>
                  <a:pt x="115919" y="116014"/>
                </a:lnTo>
                <a:lnTo>
                  <a:pt x="120491" y="112966"/>
                </a:lnTo>
                <a:lnTo>
                  <a:pt x="123539" y="106870"/>
                </a:lnTo>
                <a:lnTo>
                  <a:pt x="128111" y="103822"/>
                </a:lnTo>
                <a:lnTo>
                  <a:pt x="131159" y="97726"/>
                </a:lnTo>
                <a:lnTo>
                  <a:pt x="135731" y="79343"/>
                </a:lnTo>
                <a:lnTo>
                  <a:pt x="135731" y="71723"/>
                </a:lnTo>
                <a:lnTo>
                  <a:pt x="116109" y="30575"/>
                </a:lnTo>
                <a:lnTo>
                  <a:pt x="86963" y="22860"/>
                </a:lnTo>
                <a:lnTo>
                  <a:pt x="186118" y="22860"/>
                </a:lnTo>
                <a:lnTo>
                  <a:pt x="181546" y="27432"/>
                </a:lnTo>
                <a:lnTo>
                  <a:pt x="146399" y="27432"/>
                </a:lnTo>
                <a:lnTo>
                  <a:pt x="152495" y="33528"/>
                </a:lnTo>
                <a:lnTo>
                  <a:pt x="157067" y="39624"/>
                </a:lnTo>
                <a:lnTo>
                  <a:pt x="160115" y="47339"/>
                </a:lnTo>
                <a:lnTo>
                  <a:pt x="163258" y="54959"/>
                </a:lnTo>
                <a:lnTo>
                  <a:pt x="160606" y="95980"/>
                </a:lnTo>
                <a:lnTo>
                  <a:pt x="147018" y="120300"/>
                </a:lnTo>
                <a:lnTo>
                  <a:pt x="145084" y="122110"/>
                </a:lnTo>
                <a:close/>
              </a:path>
              <a:path w="186689" h="300989">
                <a:moveTo>
                  <a:pt x="86963" y="144970"/>
                </a:moveTo>
                <a:lnTo>
                  <a:pt x="47244" y="135826"/>
                </a:lnTo>
                <a:lnTo>
                  <a:pt x="41148" y="131254"/>
                </a:lnTo>
                <a:lnTo>
                  <a:pt x="135759" y="131254"/>
                </a:lnTo>
                <a:lnTo>
                  <a:pt x="95821" y="144684"/>
                </a:lnTo>
                <a:lnTo>
                  <a:pt x="86963" y="144970"/>
                </a:lnTo>
                <a:close/>
              </a:path>
              <a:path w="186689" h="300989">
                <a:moveTo>
                  <a:pt x="163360" y="277844"/>
                </a:moveTo>
                <a:lnTo>
                  <a:pt x="90011" y="277844"/>
                </a:lnTo>
                <a:lnTo>
                  <a:pt x="99512" y="277558"/>
                </a:lnTo>
                <a:lnTo>
                  <a:pt x="107727" y="276701"/>
                </a:lnTo>
                <a:lnTo>
                  <a:pt x="115085" y="275272"/>
                </a:lnTo>
                <a:lnTo>
                  <a:pt x="122015" y="273272"/>
                </a:lnTo>
                <a:lnTo>
                  <a:pt x="131159" y="271748"/>
                </a:lnTo>
                <a:lnTo>
                  <a:pt x="137255" y="268700"/>
                </a:lnTo>
                <a:lnTo>
                  <a:pt x="143351" y="264128"/>
                </a:lnTo>
                <a:lnTo>
                  <a:pt x="147923" y="259556"/>
                </a:lnTo>
                <a:lnTo>
                  <a:pt x="150971" y="254889"/>
                </a:lnTo>
                <a:lnTo>
                  <a:pt x="154019" y="250317"/>
                </a:lnTo>
                <a:lnTo>
                  <a:pt x="155543" y="244221"/>
                </a:lnTo>
                <a:lnTo>
                  <a:pt x="157067" y="239648"/>
                </a:lnTo>
                <a:lnTo>
                  <a:pt x="156940" y="232029"/>
                </a:lnTo>
                <a:lnTo>
                  <a:pt x="122586" y="202897"/>
                </a:lnTo>
                <a:lnTo>
                  <a:pt x="53340" y="199929"/>
                </a:lnTo>
                <a:lnTo>
                  <a:pt x="173164" y="199929"/>
                </a:lnTo>
                <a:lnTo>
                  <a:pt x="175450" y="202977"/>
                </a:lnTo>
                <a:lnTo>
                  <a:pt x="178498" y="209169"/>
                </a:lnTo>
                <a:lnTo>
                  <a:pt x="183070" y="215265"/>
                </a:lnTo>
                <a:lnTo>
                  <a:pt x="184594" y="222884"/>
                </a:lnTo>
                <a:lnTo>
                  <a:pt x="184523" y="233553"/>
                </a:lnTo>
                <a:lnTo>
                  <a:pt x="184284" y="238650"/>
                </a:lnTo>
                <a:lnTo>
                  <a:pt x="167099" y="274534"/>
                </a:lnTo>
                <a:lnTo>
                  <a:pt x="163360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2538" y="1741741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5" h="293369">
                <a:moveTo>
                  <a:pt x="26003" y="291655"/>
                </a:moveTo>
                <a:lnTo>
                  <a:pt x="1524" y="291655"/>
                </a:lnTo>
                <a:lnTo>
                  <a:pt x="1524" y="290131"/>
                </a:lnTo>
                <a:lnTo>
                  <a:pt x="0" y="290131"/>
                </a:lnTo>
                <a:lnTo>
                  <a:pt x="0" y="9143"/>
                </a:lnTo>
                <a:lnTo>
                  <a:pt x="1524" y="6095"/>
                </a:lnTo>
                <a:lnTo>
                  <a:pt x="4572" y="3047"/>
                </a:lnTo>
                <a:lnTo>
                  <a:pt x="7715" y="1524"/>
                </a:lnTo>
                <a:lnTo>
                  <a:pt x="10763" y="0"/>
                </a:lnTo>
                <a:lnTo>
                  <a:pt x="35147" y="0"/>
                </a:lnTo>
                <a:lnTo>
                  <a:pt x="41243" y="3047"/>
                </a:lnTo>
                <a:lnTo>
                  <a:pt x="42767" y="3047"/>
                </a:lnTo>
                <a:lnTo>
                  <a:pt x="45815" y="4571"/>
                </a:lnTo>
                <a:lnTo>
                  <a:pt x="47339" y="6095"/>
                </a:lnTo>
                <a:lnTo>
                  <a:pt x="48863" y="9143"/>
                </a:lnTo>
                <a:lnTo>
                  <a:pt x="50387" y="10763"/>
                </a:lnTo>
                <a:lnTo>
                  <a:pt x="51911" y="13811"/>
                </a:lnTo>
                <a:lnTo>
                  <a:pt x="53435" y="15335"/>
                </a:lnTo>
                <a:lnTo>
                  <a:pt x="54959" y="18383"/>
                </a:lnTo>
                <a:lnTo>
                  <a:pt x="57484" y="24479"/>
                </a:lnTo>
                <a:lnTo>
                  <a:pt x="27527" y="24479"/>
                </a:lnTo>
                <a:lnTo>
                  <a:pt x="27527" y="290131"/>
                </a:lnTo>
                <a:lnTo>
                  <a:pt x="26003" y="291655"/>
                </a:lnTo>
                <a:close/>
              </a:path>
              <a:path w="305435" h="293369">
                <a:moveTo>
                  <a:pt x="297561" y="1524"/>
                </a:moveTo>
                <a:lnTo>
                  <a:pt x="268509" y="1524"/>
                </a:lnTo>
                <a:lnTo>
                  <a:pt x="271557" y="0"/>
                </a:lnTo>
                <a:lnTo>
                  <a:pt x="296037" y="0"/>
                </a:lnTo>
                <a:lnTo>
                  <a:pt x="297561" y="1524"/>
                </a:lnTo>
                <a:close/>
              </a:path>
              <a:path w="305435" h="293369">
                <a:moveTo>
                  <a:pt x="180362" y="250412"/>
                </a:moveTo>
                <a:lnTo>
                  <a:pt x="152590" y="250412"/>
                </a:lnTo>
                <a:lnTo>
                  <a:pt x="253269" y="19907"/>
                </a:lnTo>
                <a:lnTo>
                  <a:pt x="254793" y="15335"/>
                </a:lnTo>
                <a:lnTo>
                  <a:pt x="256317" y="12287"/>
                </a:lnTo>
                <a:lnTo>
                  <a:pt x="257841" y="10763"/>
                </a:lnTo>
                <a:lnTo>
                  <a:pt x="259365" y="7619"/>
                </a:lnTo>
                <a:lnTo>
                  <a:pt x="262413" y="4571"/>
                </a:lnTo>
                <a:lnTo>
                  <a:pt x="265461" y="3047"/>
                </a:lnTo>
                <a:lnTo>
                  <a:pt x="266985" y="1524"/>
                </a:lnTo>
                <a:lnTo>
                  <a:pt x="300609" y="1524"/>
                </a:lnTo>
                <a:lnTo>
                  <a:pt x="300609" y="3047"/>
                </a:lnTo>
                <a:lnTo>
                  <a:pt x="303657" y="6095"/>
                </a:lnTo>
                <a:lnTo>
                  <a:pt x="303657" y="7619"/>
                </a:lnTo>
                <a:lnTo>
                  <a:pt x="305181" y="9143"/>
                </a:lnTo>
                <a:lnTo>
                  <a:pt x="305181" y="24479"/>
                </a:lnTo>
                <a:lnTo>
                  <a:pt x="277653" y="24479"/>
                </a:lnTo>
                <a:lnTo>
                  <a:pt x="180362" y="250412"/>
                </a:lnTo>
                <a:close/>
              </a:path>
              <a:path w="305435" h="293369">
                <a:moveTo>
                  <a:pt x="161734" y="291655"/>
                </a:moveTo>
                <a:lnTo>
                  <a:pt x="138874" y="291655"/>
                </a:lnTo>
                <a:lnTo>
                  <a:pt x="137350" y="290131"/>
                </a:lnTo>
                <a:lnTo>
                  <a:pt x="27527" y="24479"/>
                </a:lnTo>
                <a:lnTo>
                  <a:pt x="57484" y="24479"/>
                </a:lnTo>
                <a:lnTo>
                  <a:pt x="151066" y="250412"/>
                </a:lnTo>
                <a:lnTo>
                  <a:pt x="180362" y="250412"/>
                </a:lnTo>
                <a:lnTo>
                  <a:pt x="163258" y="290131"/>
                </a:lnTo>
                <a:lnTo>
                  <a:pt x="161734" y="290131"/>
                </a:lnTo>
                <a:lnTo>
                  <a:pt x="161734" y="291655"/>
                </a:lnTo>
                <a:close/>
              </a:path>
              <a:path w="305435" h="293369">
                <a:moveTo>
                  <a:pt x="303657" y="291655"/>
                </a:moveTo>
                <a:lnTo>
                  <a:pt x="279177" y="291655"/>
                </a:lnTo>
                <a:lnTo>
                  <a:pt x="279177" y="290131"/>
                </a:lnTo>
                <a:lnTo>
                  <a:pt x="277653" y="290131"/>
                </a:lnTo>
                <a:lnTo>
                  <a:pt x="277653" y="24479"/>
                </a:lnTo>
                <a:lnTo>
                  <a:pt x="305181" y="24479"/>
                </a:lnTo>
                <a:lnTo>
                  <a:pt x="305181" y="290131"/>
                </a:lnTo>
                <a:lnTo>
                  <a:pt x="303657" y="291655"/>
                </a:lnTo>
                <a:close/>
              </a:path>
              <a:path w="305435" h="293369">
                <a:moveTo>
                  <a:pt x="22955" y="293179"/>
                </a:moveTo>
                <a:lnTo>
                  <a:pt x="4572" y="293179"/>
                </a:lnTo>
                <a:lnTo>
                  <a:pt x="3048" y="291655"/>
                </a:lnTo>
                <a:lnTo>
                  <a:pt x="24479" y="291655"/>
                </a:lnTo>
                <a:lnTo>
                  <a:pt x="22955" y="293179"/>
                </a:lnTo>
                <a:close/>
              </a:path>
              <a:path w="305435" h="293369">
                <a:moveTo>
                  <a:pt x="158686" y="293179"/>
                </a:moveTo>
                <a:lnTo>
                  <a:pt x="140398" y="293179"/>
                </a:lnTo>
                <a:lnTo>
                  <a:pt x="140398" y="291655"/>
                </a:lnTo>
                <a:lnTo>
                  <a:pt x="160210" y="291655"/>
                </a:lnTo>
                <a:lnTo>
                  <a:pt x="158686" y="293179"/>
                </a:lnTo>
                <a:close/>
              </a:path>
              <a:path w="305435" h="293369">
                <a:moveTo>
                  <a:pt x="300609" y="293179"/>
                </a:moveTo>
                <a:lnTo>
                  <a:pt x="282225" y="293179"/>
                </a:lnTo>
                <a:lnTo>
                  <a:pt x="280701" y="291655"/>
                </a:lnTo>
                <a:lnTo>
                  <a:pt x="302133" y="291655"/>
                </a:lnTo>
                <a:lnTo>
                  <a:pt x="300609" y="29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3366" y="1816608"/>
            <a:ext cx="195032" cy="22136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395929" y="1720405"/>
            <a:ext cx="178435" cy="318135"/>
          </a:xfrm>
          <a:custGeom>
            <a:avLst/>
            <a:gdLst/>
            <a:ahLst/>
            <a:cxnLst/>
            <a:rect l="l" t="t" r="r" b="b"/>
            <a:pathLst>
              <a:path w="178435" h="318135">
                <a:moveTo>
                  <a:pt x="172325" y="1524"/>
                </a:moveTo>
                <a:lnTo>
                  <a:pt x="155561" y="1524"/>
                </a:lnTo>
                <a:lnTo>
                  <a:pt x="158609" y="0"/>
                </a:lnTo>
                <a:lnTo>
                  <a:pt x="170801" y="0"/>
                </a:lnTo>
                <a:lnTo>
                  <a:pt x="172325" y="1524"/>
                </a:lnTo>
                <a:close/>
              </a:path>
              <a:path w="178435" h="318135">
                <a:moveTo>
                  <a:pt x="178421" y="129730"/>
                </a:moveTo>
                <a:lnTo>
                  <a:pt x="150989" y="129730"/>
                </a:lnTo>
                <a:lnTo>
                  <a:pt x="150989" y="3048"/>
                </a:lnTo>
                <a:lnTo>
                  <a:pt x="152513" y="3048"/>
                </a:lnTo>
                <a:lnTo>
                  <a:pt x="152513" y="1524"/>
                </a:lnTo>
                <a:lnTo>
                  <a:pt x="175373" y="1524"/>
                </a:lnTo>
                <a:lnTo>
                  <a:pt x="178421" y="4572"/>
                </a:lnTo>
                <a:lnTo>
                  <a:pt x="178421" y="129730"/>
                </a:lnTo>
                <a:close/>
              </a:path>
              <a:path w="178435" h="318135">
                <a:moveTo>
                  <a:pt x="82314" y="317563"/>
                </a:moveTo>
                <a:lnTo>
                  <a:pt x="44119" y="309943"/>
                </a:lnTo>
                <a:lnTo>
                  <a:pt x="13925" y="278082"/>
                </a:lnTo>
                <a:lnTo>
                  <a:pt x="2495" y="241570"/>
                </a:lnTo>
                <a:lnTo>
                  <a:pt x="0" y="206121"/>
                </a:lnTo>
                <a:lnTo>
                  <a:pt x="232" y="196866"/>
                </a:lnTo>
                <a:lnTo>
                  <a:pt x="1256" y="185118"/>
                </a:lnTo>
                <a:lnTo>
                  <a:pt x="3137" y="173941"/>
                </a:lnTo>
                <a:lnTo>
                  <a:pt x="6019" y="163353"/>
                </a:lnTo>
                <a:lnTo>
                  <a:pt x="8869" y="152590"/>
                </a:lnTo>
                <a:lnTo>
                  <a:pt x="33832" y="114109"/>
                </a:lnTo>
                <a:lnTo>
                  <a:pt x="76645" y="96750"/>
                </a:lnTo>
                <a:lnTo>
                  <a:pt x="86886" y="96202"/>
                </a:lnTo>
                <a:lnTo>
                  <a:pt x="95982" y="96774"/>
                </a:lnTo>
                <a:lnTo>
                  <a:pt x="104793" y="98488"/>
                </a:lnTo>
                <a:lnTo>
                  <a:pt x="113032" y="101346"/>
                </a:lnTo>
                <a:lnTo>
                  <a:pt x="120414" y="105346"/>
                </a:lnTo>
                <a:lnTo>
                  <a:pt x="128393" y="109585"/>
                </a:lnTo>
                <a:lnTo>
                  <a:pt x="136237" y="115252"/>
                </a:lnTo>
                <a:lnTo>
                  <a:pt x="140476" y="119062"/>
                </a:lnTo>
                <a:lnTo>
                  <a:pt x="85362" y="119062"/>
                </a:lnTo>
                <a:lnTo>
                  <a:pt x="77885" y="119610"/>
                </a:lnTo>
                <a:lnTo>
                  <a:pt x="44787" y="141121"/>
                </a:lnTo>
                <a:lnTo>
                  <a:pt x="29284" y="182037"/>
                </a:lnTo>
                <a:lnTo>
                  <a:pt x="27355" y="206121"/>
                </a:lnTo>
                <a:lnTo>
                  <a:pt x="27617" y="214122"/>
                </a:lnTo>
                <a:lnTo>
                  <a:pt x="33832" y="253257"/>
                </a:lnTo>
                <a:lnTo>
                  <a:pt x="56406" y="286988"/>
                </a:lnTo>
                <a:lnTo>
                  <a:pt x="83838" y="294608"/>
                </a:lnTo>
                <a:lnTo>
                  <a:pt x="137312" y="294608"/>
                </a:lnTo>
                <a:lnTo>
                  <a:pt x="136237" y="295608"/>
                </a:lnTo>
                <a:lnTo>
                  <a:pt x="101745" y="315277"/>
                </a:lnTo>
                <a:lnTo>
                  <a:pt x="92315" y="316992"/>
                </a:lnTo>
                <a:lnTo>
                  <a:pt x="82314" y="317563"/>
                </a:lnTo>
                <a:close/>
              </a:path>
              <a:path w="178435" h="318135">
                <a:moveTo>
                  <a:pt x="137312" y="294608"/>
                </a:moveTo>
                <a:lnTo>
                  <a:pt x="94506" y="294608"/>
                </a:lnTo>
                <a:lnTo>
                  <a:pt x="100602" y="293084"/>
                </a:lnTo>
                <a:lnTo>
                  <a:pt x="105174" y="291560"/>
                </a:lnTo>
                <a:lnTo>
                  <a:pt x="109746" y="288512"/>
                </a:lnTo>
                <a:lnTo>
                  <a:pt x="115842" y="285464"/>
                </a:lnTo>
                <a:lnTo>
                  <a:pt x="120414" y="280892"/>
                </a:lnTo>
                <a:lnTo>
                  <a:pt x="150989" y="250412"/>
                </a:lnTo>
                <a:lnTo>
                  <a:pt x="150989" y="161829"/>
                </a:lnTo>
                <a:lnTo>
                  <a:pt x="118890" y="129730"/>
                </a:lnTo>
                <a:lnTo>
                  <a:pt x="85362" y="119062"/>
                </a:lnTo>
                <a:lnTo>
                  <a:pt x="140476" y="119062"/>
                </a:lnTo>
                <a:lnTo>
                  <a:pt x="143859" y="122110"/>
                </a:lnTo>
                <a:lnTo>
                  <a:pt x="150989" y="129730"/>
                </a:lnTo>
                <a:lnTo>
                  <a:pt x="178421" y="129730"/>
                </a:lnTo>
                <a:lnTo>
                  <a:pt x="178421" y="279368"/>
                </a:lnTo>
                <a:lnTo>
                  <a:pt x="152513" y="279368"/>
                </a:lnTo>
                <a:lnTo>
                  <a:pt x="144433" y="287979"/>
                </a:lnTo>
                <a:lnTo>
                  <a:pt x="137312" y="294608"/>
                </a:lnTo>
                <a:close/>
              </a:path>
              <a:path w="178435" h="318135">
                <a:moveTo>
                  <a:pt x="175373" y="314515"/>
                </a:moveTo>
                <a:lnTo>
                  <a:pt x="155561" y="314515"/>
                </a:lnTo>
                <a:lnTo>
                  <a:pt x="155561" y="312991"/>
                </a:lnTo>
                <a:lnTo>
                  <a:pt x="154037" y="312991"/>
                </a:lnTo>
                <a:lnTo>
                  <a:pt x="154037" y="311467"/>
                </a:lnTo>
                <a:lnTo>
                  <a:pt x="152513" y="309943"/>
                </a:lnTo>
                <a:lnTo>
                  <a:pt x="152513" y="279368"/>
                </a:lnTo>
                <a:lnTo>
                  <a:pt x="178421" y="279368"/>
                </a:lnTo>
                <a:lnTo>
                  <a:pt x="178421" y="311467"/>
                </a:lnTo>
                <a:lnTo>
                  <a:pt x="176897" y="311467"/>
                </a:lnTo>
                <a:lnTo>
                  <a:pt x="176826" y="313062"/>
                </a:lnTo>
                <a:lnTo>
                  <a:pt x="175373" y="314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5349" y="1816608"/>
            <a:ext cx="179984" cy="22136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877913" y="1718881"/>
            <a:ext cx="27940" cy="316230"/>
          </a:xfrm>
          <a:custGeom>
            <a:avLst/>
            <a:gdLst/>
            <a:ahLst/>
            <a:cxnLst/>
            <a:rect l="l" t="t" r="r" b="b"/>
            <a:pathLst>
              <a:path w="27939" h="316230">
                <a:moveTo>
                  <a:pt x="19812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39" h="316230">
                <a:moveTo>
                  <a:pt x="24384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4384" y="3048"/>
                </a:lnTo>
                <a:close/>
              </a:path>
              <a:path w="27939" h="316230">
                <a:moveTo>
                  <a:pt x="25908" y="314515"/>
                </a:moveTo>
                <a:lnTo>
                  <a:pt x="1524" y="314515"/>
                </a:lnTo>
                <a:lnTo>
                  <a:pt x="0" y="312991"/>
                </a:lnTo>
                <a:lnTo>
                  <a:pt x="0" y="3048"/>
                </a:lnTo>
                <a:lnTo>
                  <a:pt x="25908" y="3048"/>
                </a:lnTo>
                <a:lnTo>
                  <a:pt x="25908" y="4572"/>
                </a:lnTo>
                <a:lnTo>
                  <a:pt x="27432" y="6096"/>
                </a:lnTo>
                <a:lnTo>
                  <a:pt x="27432" y="311467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27939" h="316230">
                <a:moveTo>
                  <a:pt x="22860" y="316039"/>
                </a:moveTo>
                <a:lnTo>
                  <a:pt x="3048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9939" y="1718881"/>
            <a:ext cx="1641538" cy="3190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06154" y="1816608"/>
            <a:ext cx="166306" cy="21831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031992" y="1816607"/>
            <a:ext cx="378460" cy="221615"/>
            <a:chOff x="6031992" y="1816607"/>
            <a:chExt cx="378460" cy="22161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1992" y="1816607"/>
              <a:ext cx="157067" cy="2213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8844" y="1816607"/>
              <a:ext cx="181480" cy="22136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69011" y="1714309"/>
            <a:ext cx="2582703" cy="4030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74717" y="6425660"/>
            <a:ext cx="117538" cy="8096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537716" y="2478400"/>
            <a:ext cx="6993255" cy="3389629"/>
            <a:chOff x="1537716" y="2478400"/>
            <a:chExt cx="6993255" cy="3389629"/>
          </a:xfrm>
        </p:grpSpPr>
        <p:sp>
          <p:nvSpPr>
            <p:cNvPr id="27" name="object 27"/>
            <p:cNvSpPr/>
            <p:nvPr/>
          </p:nvSpPr>
          <p:spPr>
            <a:xfrm>
              <a:off x="1542275" y="2484119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2275" y="2906267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2275" y="3328428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42275" y="3750576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59"/>
                  </a:lnTo>
                  <a:lnTo>
                    <a:pt x="5238000" y="423659"/>
                  </a:lnTo>
                  <a:lnTo>
                    <a:pt x="5239524" y="423659"/>
                  </a:lnTo>
                  <a:lnTo>
                    <a:pt x="6984505" y="423659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2275" y="4172711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42275" y="4594859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42275" y="5018544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2275" y="5439155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34248" y="2479166"/>
              <a:ext cx="1745614" cy="3388360"/>
            </a:xfrm>
            <a:custGeom>
              <a:avLst/>
              <a:gdLst/>
              <a:ahLst/>
              <a:cxnLst/>
              <a:rect l="l" t="t" r="r" b="b"/>
              <a:pathLst>
                <a:path w="1745615" h="3388360">
                  <a:moveTo>
                    <a:pt x="0" y="0"/>
                  </a:moveTo>
                  <a:lnTo>
                    <a:pt x="0" y="3387756"/>
                  </a:lnTo>
                </a:path>
                <a:path w="1745615" h="3388360">
                  <a:moveTo>
                    <a:pt x="1745265" y="0"/>
                  </a:moveTo>
                  <a:lnTo>
                    <a:pt x="1745265" y="3387756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37716" y="2906648"/>
              <a:ext cx="6993255" cy="0"/>
            </a:xfrm>
            <a:custGeom>
              <a:avLst/>
              <a:gdLst/>
              <a:ahLst/>
              <a:cxnLst/>
              <a:rect l="l" t="t" r="r" b="b"/>
              <a:pathLst>
                <a:path w="6993255">
                  <a:moveTo>
                    <a:pt x="0" y="0"/>
                  </a:moveTo>
                  <a:lnTo>
                    <a:pt x="6993064" y="0"/>
                  </a:lnTo>
                </a:path>
              </a:pathLst>
            </a:custGeom>
            <a:ln w="320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37716" y="2479166"/>
              <a:ext cx="6993255" cy="3388360"/>
            </a:xfrm>
            <a:custGeom>
              <a:avLst/>
              <a:gdLst/>
              <a:ahLst/>
              <a:cxnLst/>
              <a:rect l="l" t="t" r="r" b="b"/>
              <a:pathLst>
                <a:path w="6993255" h="3388360">
                  <a:moveTo>
                    <a:pt x="0" y="850391"/>
                  </a:moveTo>
                  <a:lnTo>
                    <a:pt x="6993064" y="850391"/>
                  </a:lnTo>
                </a:path>
                <a:path w="6993255" h="3388360">
                  <a:moveTo>
                    <a:pt x="0" y="1271777"/>
                  </a:moveTo>
                  <a:lnTo>
                    <a:pt x="6993064" y="1271777"/>
                  </a:lnTo>
                </a:path>
                <a:path w="6993255" h="3388360">
                  <a:moveTo>
                    <a:pt x="0" y="1694592"/>
                  </a:moveTo>
                  <a:lnTo>
                    <a:pt x="6993064" y="1694592"/>
                  </a:lnTo>
                </a:path>
                <a:path w="6993255" h="3388360">
                  <a:moveTo>
                    <a:pt x="0" y="2115978"/>
                  </a:moveTo>
                  <a:lnTo>
                    <a:pt x="6993064" y="2115978"/>
                  </a:lnTo>
                </a:path>
                <a:path w="6993255" h="3388360">
                  <a:moveTo>
                    <a:pt x="0" y="2538888"/>
                  </a:moveTo>
                  <a:lnTo>
                    <a:pt x="6993064" y="2538888"/>
                  </a:lnTo>
                </a:path>
                <a:path w="6993255" h="3388360">
                  <a:moveTo>
                    <a:pt x="0" y="2960274"/>
                  </a:moveTo>
                  <a:lnTo>
                    <a:pt x="6993064" y="2960274"/>
                  </a:lnTo>
                </a:path>
                <a:path w="6993255" h="3388360">
                  <a:moveTo>
                    <a:pt x="6096" y="0"/>
                  </a:moveTo>
                  <a:lnTo>
                    <a:pt x="6096" y="3387756"/>
                  </a:lnTo>
                </a:path>
                <a:path w="6993255" h="3388360">
                  <a:moveTo>
                    <a:pt x="6986968" y="0"/>
                  </a:moveTo>
                  <a:lnTo>
                    <a:pt x="6986968" y="3387756"/>
                  </a:lnTo>
                </a:path>
                <a:path w="6993255" h="3388360">
                  <a:moveTo>
                    <a:pt x="0" y="4572"/>
                  </a:moveTo>
                  <a:lnTo>
                    <a:pt x="6993064" y="4572"/>
                  </a:lnTo>
                </a:path>
                <a:path w="6993255" h="3388360">
                  <a:moveTo>
                    <a:pt x="0" y="3383184"/>
                  </a:moveTo>
                  <a:lnTo>
                    <a:pt x="6993064" y="3383184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3958" y="2639472"/>
              <a:ext cx="138779" cy="1205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2549" y="2630328"/>
              <a:ext cx="283749" cy="13125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76206" y="2630328"/>
              <a:ext cx="694086" cy="16182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2123" y="2637948"/>
              <a:ext cx="324897" cy="1236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8076" y="2627280"/>
              <a:ext cx="308134" cy="1648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7002" y="2627280"/>
              <a:ext cx="794765" cy="16487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7727" y="3060858"/>
              <a:ext cx="96107" cy="1221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4409" y="3062382"/>
              <a:ext cx="77724" cy="11906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58137" y="3062382"/>
              <a:ext cx="129635" cy="11906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50351" y="3059334"/>
              <a:ext cx="230314" cy="1236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00478" y="3053238"/>
              <a:ext cx="71723" cy="1282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37828" y="3051714"/>
              <a:ext cx="1165478" cy="1633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74150" y="3045618"/>
              <a:ext cx="279177" cy="16182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97305" y="3059334"/>
              <a:ext cx="82391" cy="1236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99508" y="3060858"/>
              <a:ext cx="213646" cy="12211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34490" y="3062382"/>
              <a:ext cx="74771" cy="1205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36693" y="3060858"/>
              <a:ext cx="68675" cy="1205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27727" y="3482244"/>
              <a:ext cx="96107" cy="1236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54409" y="3483768"/>
              <a:ext cx="77724" cy="1205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58137" y="3483768"/>
              <a:ext cx="129635" cy="12058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50351" y="3480720"/>
              <a:ext cx="230314" cy="1251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00478" y="3474529"/>
              <a:ext cx="71723" cy="1298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43924" y="3514248"/>
              <a:ext cx="122015" cy="901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88799" y="3514248"/>
              <a:ext cx="67151" cy="916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84907" y="3514248"/>
              <a:ext cx="71723" cy="9010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84062" y="3515772"/>
              <a:ext cx="71723" cy="901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77121" y="3514248"/>
              <a:ext cx="68675" cy="9163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973324" y="3474630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3048" y="129730"/>
                  </a:lnTo>
                  <a:lnTo>
                    <a:pt x="13716" y="129730"/>
                  </a:lnTo>
                  <a:lnTo>
                    <a:pt x="13716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52572" y="3480720"/>
              <a:ext cx="581215" cy="15716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74150" y="3468433"/>
              <a:ext cx="279177" cy="16182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397367" y="3482244"/>
              <a:ext cx="82329" cy="1236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499508" y="3482244"/>
              <a:ext cx="309752" cy="1236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30597" y="3482244"/>
              <a:ext cx="74771" cy="1236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89461" y="3937158"/>
              <a:ext cx="67151" cy="9010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35347" y="3906583"/>
              <a:ext cx="129730" cy="12068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85569" y="3937158"/>
              <a:ext cx="70199" cy="9010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83200" y="3937158"/>
              <a:ext cx="71723" cy="9010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77783" y="3937158"/>
              <a:ext cx="68675" cy="9010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173890" y="389743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301"/>
                  </a:lnTo>
                  <a:close/>
                </a:path>
                <a:path w="15239" h="130175">
                  <a:moveTo>
                    <a:pt x="9144" y="129825"/>
                  </a:moveTo>
                  <a:lnTo>
                    <a:pt x="6096" y="129825"/>
                  </a:lnTo>
                  <a:lnTo>
                    <a:pt x="4572" y="128301"/>
                  </a:lnTo>
                  <a:lnTo>
                    <a:pt x="10668" y="128301"/>
                  </a:lnTo>
                  <a:lnTo>
                    <a:pt x="9144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54758" y="3903535"/>
              <a:ext cx="1150239" cy="15573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420237" y="3897223"/>
              <a:ext cx="299085" cy="130175"/>
            </a:xfrm>
            <a:custGeom>
              <a:avLst/>
              <a:gdLst/>
              <a:ahLst/>
              <a:cxnLst/>
              <a:rect l="l" t="t" r="r" b="b"/>
              <a:pathLst>
                <a:path w="299085" h="130175">
                  <a:moveTo>
                    <a:pt x="44284" y="76606"/>
                  </a:moveTo>
                  <a:lnTo>
                    <a:pt x="0" y="76606"/>
                  </a:lnTo>
                  <a:lnTo>
                    <a:pt x="0" y="87274"/>
                  </a:lnTo>
                  <a:lnTo>
                    <a:pt x="1524" y="87274"/>
                  </a:lnTo>
                  <a:lnTo>
                    <a:pt x="1524" y="88798"/>
                  </a:lnTo>
                  <a:lnTo>
                    <a:pt x="42760" y="88798"/>
                  </a:lnTo>
                  <a:lnTo>
                    <a:pt x="44284" y="87274"/>
                  </a:lnTo>
                  <a:lnTo>
                    <a:pt x="44284" y="76606"/>
                  </a:lnTo>
                  <a:close/>
                </a:path>
                <a:path w="299085" h="130175">
                  <a:moveTo>
                    <a:pt x="134289" y="42989"/>
                  </a:moveTo>
                  <a:lnTo>
                    <a:pt x="132765" y="42989"/>
                  </a:lnTo>
                  <a:lnTo>
                    <a:pt x="132765" y="41465"/>
                  </a:lnTo>
                  <a:lnTo>
                    <a:pt x="131241" y="41465"/>
                  </a:lnTo>
                  <a:lnTo>
                    <a:pt x="131241" y="39941"/>
                  </a:lnTo>
                  <a:lnTo>
                    <a:pt x="122008" y="39941"/>
                  </a:lnTo>
                  <a:lnTo>
                    <a:pt x="122008" y="41465"/>
                  </a:lnTo>
                  <a:lnTo>
                    <a:pt x="118960" y="41465"/>
                  </a:lnTo>
                  <a:lnTo>
                    <a:pt x="118960" y="42989"/>
                  </a:lnTo>
                  <a:lnTo>
                    <a:pt x="117436" y="42989"/>
                  </a:lnTo>
                  <a:lnTo>
                    <a:pt x="94576" y="111671"/>
                  </a:lnTo>
                  <a:lnTo>
                    <a:pt x="70192" y="42989"/>
                  </a:lnTo>
                  <a:lnTo>
                    <a:pt x="70192" y="41465"/>
                  </a:lnTo>
                  <a:lnTo>
                    <a:pt x="67144" y="41465"/>
                  </a:lnTo>
                  <a:lnTo>
                    <a:pt x="65620" y="39941"/>
                  </a:lnTo>
                  <a:lnTo>
                    <a:pt x="58000" y="39941"/>
                  </a:lnTo>
                  <a:lnTo>
                    <a:pt x="56476" y="41465"/>
                  </a:lnTo>
                  <a:lnTo>
                    <a:pt x="54952" y="41465"/>
                  </a:lnTo>
                  <a:lnTo>
                    <a:pt x="54952" y="47561"/>
                  </a:lnTo>
                  <a:lnTo>
                    <a:pt x="83908" y="125476"/>
                  </a:lnTo>
                  <a:lnTo>
                    <a:pt x="83908" y="127000"/>
                  </a:lnTo>
                  <a:lnTo>
                    <a:pt x="85432" y="127000"/>
                  </a:lnTo>
                  <a:lnTo>
                    <a:pt x="85432" y="128524"/>
                  </a:lnTo>
                  <a:lnTo>
                    <a:pt x="90004" y="128524"/>
                  </a:lnTo>
                  <a:lnTo>
                    <a:pt x="91528" y="130048"/>
                  </a:lnTo>
                  <a:lnTo>
                    <a:pt x="96100" y="130048"/>
                  </a:lnTo>
                  <a:lnTo>
                    <a:pt x="97624" y="128524"/>
                  </a:lnTo>
                  <a:lnTo>
                    <a:pt x="103720" y="128524"/>
                  </a:lnTo>
                  <a:lnTo>
                    <a:pt x="103720" y="125476"/>
                  </a:lnTo>
                  <a:lnTo>
                    <a:pt x="108305" y="113195"/>
                  </a:lnTo>
                  <a:lnTo>
                    <a:pt x="132765" y="47561"/>
                  </a:lnTo>
                  <a:lnTo>
                    <a:pt x="132765" y="44513"/>
                  </a:lnTo>
                  <a:lnTo>
                    <a:pt x="134289" y="44513"/>
                  </a:lnTo>
                  <a:lnTo>
                    <a:pt x="134289" y="42989"/>
                  </a:lnTo>
                  <a:close/>
                </a:path>
                <a:path w="299085" h="130175">
                  <a:moveTo>
                    <a:pt x="210489" y="61277"/>
                  </a:moveTo>
                  <a:lnTo>
                    <a:pt x="208965" y="56705"/>
                  </a:lnTo>
                  <a:lnTo>
                    <a:pt x="207441" y="53657"/>
                  </a:lnTo>
                  <a:lnTo>
                    <a:pt x="206933" y="52133"/>
                  </a:lnTo>
                  <a:lnTo>
                    <a:pt x="205917" y="49085"/>
                  </a:lnTo>
                  <a:lnTo>
                    <a:pt x="201345" y="44513"/>
                  </a:lnTo>
                  <a:lnTo>
                    <a:pt x="198297" y="42989"/>
                  </a:lnTo>
                  <a:lnTo>
                    <a:pt x="189153" y="39941"/>
                  </a:lnTo>
                  <a:lnTo>
                    <a:pt x="166293" y="39941"/>
                  </a:lnTo>
                  <a:lnTo>
                    <a:pt x="160197" y="42989"/>
                  </a:lnTo>
                  <a:lnTo>
                    <a:pt x="157149" y="42989"/>
                  </a:lnTo>
                  <a:lnTo>
                    <a:pt x="155625" y="44513"/>
                  </a:lnTo>
                  <a:lnTo>
                    <a:pt x="152577" y="44513"/>
                  </a:lnTo>
                  <a:lnTo>
                    <a:pt x="148005" y="49085"/>
                  </a:lnTo>
                  <a:lnTo>
                    <a:pt x="148005" y="50609"/>
                  </a:lnTo>
                  <a:lnTo>
                    <a:pt x="146481" y="52133"/>
                  </a:lnTo>
                  <a:lnTo>
                    <a:pt x="146481" y="56705"/>
                  </a:lnTo>
                  <a:lnTo>
                    <a:pt x="148005" y="58229"/>
                  </a:lnTo>
                  <a:lnTo>
                    <a:pt x="148005" y="59753"/>
                  </a:lnTo>
                  <a:lnTo>
                    <a:pt x="152577" y="59753"/>
                  </a:lnTo>
                  <a:lnTo>
                    <a:pt x="154101" y="58229"/>
                  </a:lnTo>
                  <a:lnTo>
                    <a:pt x="155625" y="58229"/>
                  </a:lnTo>
                  <a:lnTo>
                    <a:pt x="158673" y="55181"/>
                  </a:lnTo>
                  <a:lnTo>
                    <a:pt x="161721" y="55181"/>
                  </a:lnTo>
                  <a:lnTo>
                    <a:pt x="163245" y="53657"/>
                  </a:lnTo>
                  <a:lnTo>
                    <a:pt x="166293" y="52133"/>
                  </a:lnTo>
                  <a:lnTo>
                    <a:pt x="186105" y="52133"/>
                  </a:lnTo>
                  <a:lnTo>
                    <a:pt x="187629" y="53657"/>
                  </a:lnTo>
                  <a:lnTo>
                    <a:pt x="190677" y="55181"/>
                  </a:lnTo>
                  <a:lnTo>
                    <a:pt x="193725" y="58229"/>
                  </a:lnTo>
                  <a:lnTo>
                    <a:pt x="193725" y="59753"/>
                  </a:lnTo>
                  <a:lnTo>
                    <a:pt x="195249" y="62801"/>
                  </a:lnTo>
                  <a:lnTo>
                    <a:pt x="195249" y="78130"/>
                  </a:lnTo>
                  <a:lnTo>
                    <a:pt x="195249" y="88798"/>
                  </a:lnTo>
                  <a:lnTo>
                    <a:pt x="195249" y="105562"/>
                  </a:lnTo>
                  <a:lnTo>
                    <a:pt x="192201" y="110134"/>
                  </a:lnTo>
                  <a:lnTo>
                    <a:pt x="189153" y="113182"/>
                  </a:lnTo>
                  <a:lnTo>
                    <a:pt x="184581" y="114706"/>
                  </a:lnTo>
                  <a:lnTo>
                    <a:pt x="181533" y="117754"/>
                  </a:lnTo>
                  <a:lnTo>
                    <a:pt x="164769" y="117754"/>
                  </a:lnTo>
                  <a:lnTo>
                    <a:pt x="163245" y="114706"/>
                  </a:lnTo>
                  <a:lnTo>
                    <a:pt x="160197" y="111658"/>
                  </a:lnTo>
                  <a:lnTo>
                    <a:pt x="158673" y="108610"/>
                  </a:lnTo>
                  <a:lnTo>
                    <a:pt x="158673" y="99466"/>
                  </a:lnTo>
                  <a:lnTo>
                    <a:pt x="160197" y="97942"/>
                  </a:lnTo>
                  <a:lnTo>
                    <a:pt x="160197" y="96418"/>
                  </a:lnTo>
                  <a:lnTo>
                    <a:pt x="161721" y="94894"/>
                  </a:lnTo>
                  <a:lnTo>
                    <a:pt x="164769" y="93370"/>
                  </a:lnTo>
                  <a:lnTo>
                    <a:pt x="166293" y="91846"/>
                  </a:lnTo>
                  <a:lnTo>
                    <a:pt x="169341" y="90322"/>
                  </a:lnTo>
                  <a:lnTo>
                    <a:pt x="172389" y="90322"/>
                  </a:lnTo>
                  <a:lnTo>
                    <a:pt x="175437" y="88798"/>
                  </a:lnTo>
                  <a:lnTo>
                    <a:pt x="195249" y="88798"/>
                  </a:lnTo>
                  <a:lnTo>
                    <a:pt x="195249" y="78130"/>
                  </a:lnTo>
                  <a:lnTo>
                    <a:pt x="172389" y="78130"/>
                  </a:lnTo>
                  <a:lnTo>
                    <a:pt x="167817" y="79654"/>
                  </a:lnTo>
                  <a:lnTo>
                    <a:pt x="161721" y="81178"/>
                  </a:lnTo>
                  <a:lnTo>
                    <a:pt x="157149" y="82702"/>
                  </a:lnTo>
                  <a:lnTo>
                    <a:pt x="154101" y="84226"/>
                  </a:lnTo>
                  <a:lnTo>
                    <a:pt x="148005" y="90322"/>
                  </a:lnTo>
                  <a:lnTo>
                    <a:pt x="146481" y="93370"/>
                  </a:lnTo>
                  <a:lnTo>
                    <a:pt x="143433" y="96418"/>
                  </a:lnTo>
                  <a:lnTo>
                    <a:pt x="143433" y="113182"/>
                  </a:lnTo>
                  <a:lnTo>
                    <a:pt x="144957" y="116230"/>
                  </a:lnTo>
                  <a:lnTo>
                    <a:pt x="146481" y="119380"/>
                  </a:lnTo>
                  <a:lnTo>
                    <a:pt x="148005" y="122428"/>
                  </a:lnTo>
                  <a:lnTo>
                    <a:pt x="154101" y="125476"/>
                  </a:lnTo>
                  <a:lnTo>
                    <a:pt x="155625" y="127000"/>
                  </a:lnTo>
                  <a:lnTo>
                    <a:pt x="160197" y="128524"/>
                  </a:lnTo>
                  <a:lnTo>
                    <a:pt x="163245" y="130048"/>
                  </a:lnTo>
                  <a:lnTo>
                    <a:pt x="181533" y="130048"/>
                  </a:lnTo>
                  <a:lnTo>
                    <a:pt x="186105" y="127000"/>
                  </a:lnTo>
                  <a:lnTo>
                    <a:pt x="190677" y="125476"/>
                  </a:lnTo>
                  <a:lnTo>
                    <a:pt x="193725" y="122428"/>
                  </a:lnTo>
                  <a:lnTo>
                    <a:pt x="198297" y="117754"/>
                  </a:lnTo>
                  <a:lnTo>
                    <a:pt x="198297" y="128524"/>
                  </a:lnTo>
                  <a:lnTo>
                    <a:pt x="201345" y="128524"/>
                  </a:lnTo>
                  <a:lnTo>
                    <a:pt x="202869" y="130048"/>
                  </a:lnTo>
                  <a:lnTo>
                    <a:pt x="205917" y="130048"/>
                  </a:lnTo>
                  <a:lnTo>
                    <a:pt x="207441" y="128524"/>
                  </a:lnTo>
                  <a:lnTo>
                    <a:pt x="210489" y="128524"/>
                  </a:lnTo>
                  <a:lnTo>
                    <a:pt x="210489" y="88798"/>
                  </a:lnTo>
                  <a:lnTo>
                    <a:pt x="210489" y="61277"/>
                  </a:lnTo>
                  <a:close/>
                </a:path>
                <a:path w="299085" h="130175">
                  <a:moveTo>
                    <a:pt x="248691" y="128524"/>
                  </a:moveTo>
                  <a:lnTo>
                    <a:pt x="244119" y="128524"/>
                  </a:lnTo>
                  <a:lnTo>
                    <a:pt x="245643" y="130048"/>
                  </a:lnTo>
                  <a:lnTo>
                    <a:pt x="248691" y="130048"/>
                  </a:lnTo>
                  <a:lnTo>
                    <a:pt x="248691" y="128524"/>
                  </a:lnTo>
                  <a:close/>
                </a:path>
                <a:path w="299085" h="130175">
                  <a:moveTo>
                    <a:pt x="254787" y="1270"/>
                  </a:moveTo>
                  <a:lnTo>
                    <a:pt x="253263" y="1270"/>
                  </a:lnTo>
                  <a:lnTo>
                    <a:pt x="253263" y="0"/>
                  </a:lnTo>
                  <a:lnTo>
                    <a:pt x="240652" y="0"/>
                  </a:lnTo>
                  <a:lnTo>
                    <a:pt x="240652" y="1270"/>
                  </a:lnTo>
                  <a:lnTo>
                    <a:pt x="239547" y="1270"/>
                  </a:lnTo>
                  <a:lnTo>
                    <a:pt x="239547" y="127000"/>
                  </a:lnTo>
                  <a:lnTo>
                    <a:pt x="239547" y="128270"/>
                  </a:lnTo>
                  <a:lnTo>
                    <a:pt x="253263" y="128270"/>
                  </a:lnTo>
                  <a:lnTo>
                    <a:pt x="253263" y="127000"/>
                  </a:lnTo>
                  <a:lnTo>
                    <a:pt x="254787" y="127000"/>
                  </a:lnTo>
                  <a:lnTo>
                    <a:pt x="254787" y="1270"/>
                  </a:lnTo>
                  <a:close/>
                </a:path>
                <a:path w="299085" h="130175">
                  <a:moveTo>
                    <a:pt x="297459" y="41465"/>
                  </a:moveTo>
                  <a:lnTo>
                    <a:pt x="294411" y="41465"/>
                  </a:lnTo>
                  <a:lnTo>
                    <a:pt x="294411" y="39941"/>
                  </a:lnTo>
                  <a:lnTo>
                    <a:pt x="286791" y="39941"/>
                  </a:lnTo>
                  <a:lnTo>
                    <a:pt x="285267" y="41465"/>
                  </a:lnTo>
                  <a:lnTo>
                    <a:pt x="282219" y="41465"/>
                  </a:lnTo>
                  <a:lnTo>
                    <a:pt x="282219" y="128524"/>
                  </a:lnTo>
                  <a:lnTo>
                    <a:pt x="286791" y="128524"/>
                  </a:lnTo>
                  <a:lnTo>
                    <a:pt x="288315" y="130048"/>
                  </a:lnTo>
                  <a:lnTo>
                    <a:pt x="291363" y="130048"/>
                  </a:lnTo>
                  <a:lnTo>
                    <a:pt x="292887" y="128524"/>
                  </a:lnTo>
                  <a:lnTo>
                    <a:pt x="297459" y="128524"/>
                  </a:lnTo>
                  <a:lnTo>
                    <a:pt x="297459" y="41465"/>
                  </a:lnTo>
                  <a:close/>
                </a:path>
                <a:path w="299085" h="130175">
                  <a:moveTo>
                    <a:pt x="298983" y="9359"/>
                  </a:moveTo>
                  <a:lnTo>
                    <a:pt x="295935" y="6311"/>
                  </a:lnTo>
                  <a:lnTo>
                    <a:pt x="283743" y="6311"/>
                  </a:lnTo>
                  <a:lnTo>
                    <a:pt x="280695" y="9359"/>
                  </a:lnTo>
                  <a:lnTo>
                    <a:pt x="280695" y="21653"/>
                  </a:lnTo>
                  <a:lnTo>
                    <a:pt x="283743" y="24701"/>
                  </a:lnTo>
                  <a:lnTo>
                    <a:pt x="292887" y="24701"/>
                  </a:lnTo>
                  <a:lnTo>
                    <a:pt x="295935" y="23177"/>
                  </a:lnTo>
                  <a:lnTo>
                    <a:pt x="297459" y="23177"/>
                  </a:lnTo>
                  <a:lnTo>
                    <a:pt x="298983" y="21653"/>
                  </a:lnTo>
                  <a:lnTo>
                    <a:pt x="298983" y="9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739133" y="3897439"/>
              <a:ext cx="76200" cy="12982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838289" y="3903535"/>
              <a:ext cx="175355" cy="12372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033551" y="3937158"/>
              <a:ext cx="82391" cy="9010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138802" y="3937158"/>
              <a:ext cx="71723" cy="9010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650611" y="3905059"/>
              <a:ext cx="82391" cy="12220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754338" y="3905059"/>
              <a:ext cx="405764" cy="12220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397305" y="3905059"/>
              <a:ext cx="82391" cy="122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499508" y="3905059"/>
              <a:ext cx="309752" cy="12220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830597" y="3905059"/>
              <a:ext cx="74771" cy="12220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35347" y="4329493"/>
              <a:ext cx="129730" cy="11915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89461" y="4358544"/>
              <a:ext cx="67151" cy="9163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983200" y="4360068"/>
              <a:ext cx="71723" cy="9010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85569" y="4358544"/>
              <a:ext cx="70199" cy="90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077783" y="4358544"/>
              <a:ext cx="68675" cy="9163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173890" y="4320349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39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1524" y="126682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6682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253234" y="4319777"/>
              <a:ext cx="1598771" cy="16240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650611" y="4326445"/>
              <a:ext cx="82391" cy="12372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754338" y="4326445"/>
              <a:ext cx="407288" cy="12372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97349" y="4326445"/>
              <a:ext cx="82346" cy="12372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499508" y="4326445"/>
              <a:ext cx="407384" cy="12372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27727" y="4741735"/>
              <a:ext cx="2216657" cy="16182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909917" y="4741735"/>
              <a:ext cx="479012" cy="13125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650611" y="4749355"/>
              <a:ext cx="82345" cy="12363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754338" y="4749355"/>
              <a:ext cx="213550" cy="12363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987700" y="4749355"/>
              <a:ext cx="175450" cy="12363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397305" y="4749355"/>
              <a:ext cx="82391" cy="12363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499502" y="4750891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123825" h="120650">
                  <a:moveTo>
                    <a:pt x="19913" y="102298"/>
                  </a:moveTo>
                  <a:lnTo>
                    <a:pt x="16865" y="99250"/>
                  </a:lnTo>
                  <a:lnTo>
                    <a:pt x="3048" y="99250"/>
                  </a:lnTo>
                  <a:lnTo>
                    <a:pt x="3048" y="100774"/>
                  </a:lnTo>
                  <a:lnTo>
                    <a:pt x="1524" y="102298"/>
                  </a:lnTo>
                  <a:lnTo>
                    <a:pt x="0" y="105346"/>
                  </a:lnTo>
                  <a:lnTo>
                    <a:pt x="0" y="114490"/>
                  </a:lnTo>
                  <a:lnTo>
                    <a:pt x="1524" y="117538"/>
                  </a:lnTo>
                  <a:lnTo>
                    <a:pt x="3048" y="119062"/>
                  </a:lnTo>
                  <a:lnTo>
                    <a:pt x="6096" y="120586"/>
                  </a:lnTo>
                  <a:lnTo>
                    <a:pt x="13716" y="120586"/>
                  </a:lnTo>
                  <a:lnTo>
                    <a:pt x="16865" y="119062"/>
                  </a:lnTo>
                  <a:lnTo>
                    <a:pt x="18389" y="117538"/>
                  </a:lnTo>
                  <a:lnTo>
                    <a:pt x="19913" y="117538"/>
                  </a:lnTo>
                  <a:lnTo>
                    <a:pt x="19913" y="102298"/>
                  </a:lnTo>
                  <a:close/>
                </a:path>
                <a:path w="123825" h="120650">
                  <a:moveTo>
                    <a:pt x="123634" y="80962"/>
                  </a:moveTo>
                  <a:lnTo>
                    <a:pt x="122110" y="79438"/>
                  </a:lnTo>
                  <a:lnTo>
                    <a:pt x="106781" y="79438"/>
                  </a:lnTo>
                  <a:lnTo>
                    <a:pt x="106781" y="13716"/>
                  </a:lnTo>
                  <a:lnTo>
                    <a:pt x="106781" y="1524"/>
                  </a:lnTo>
                  <a:lnTo>
                    <a:pt x="105257" y="1524"/>
                  </a:lnTo>
                  <a:lnTo>
                    <a:pt x="103733" y="0"/>
                  </a:lnTo>
                  <a:lnTo>
                    <a:pt x="91541" y="0"/>
                  </a:lnTo>
                  <a:lnTo>
                    <a:pt x="91541" y="13716"/>
                  </a:lnTo>
                  <a:lnTo>
                    <a:pt x="91541" y="79438"/>
                  </a:lnTo>
                  <a:lnTo>
                    <a:pt x="53441" y="79438"/>
                  </a:lnTo>
                  <a:lnTo>
                    <a:pt x="91541" y="13716"/>
                  </a:lnTo>
                  <a:lnTo>
                    <a:pt x="91541" y="0"/>
                  </a:lnTo>
                  <a:lnTo>
                    <a:pt x="86969" y="0"/>
                  </a:lnTo>
                  <a:lnTo>
                    <a:pt x="85445" y="1524"/>
                  </a:lnTo>
                  <a:lnTo>
                    <a:pt x="83921" y="1524"/>
                  </a:lnTo>
                  <a:lnTo>
                    <a:pt x="83921" y="3048"/>
                  </a:lnTo>
                  <a:lnTo>
                    <a:pt x="41249" y="74866"/>
                  </a:lnTo>
                  <a:lnTo>
                    <a:pt x="39725" y="76390"/>
                  </a:lnTo>
                  <a:lnTo>
                    <a:pt x="39725" y="79438"/>
                  </a:lnTo>
                  <a:lnTo>
                    <a:pt x="38201" y="79438"/>
                  </a:lnTo>
                  <a:lnTo>
                    <a:pt x="38201" y="90106"/>
                  </a:lnTo>
                  <a:lnTo>
                    <a:pt x="39725" y="90106"/>
                  </a:lnTo>
                  <a:lnTo>
                    <a:pt x="39725" y="91630"/>
                  </a:lnTo>
                  <a:lnTo>
                    <a:pt x="91541" y="91630"/>
                  </a:lnTo>
                  <a:lnTo>
                    <a:pt x="91541" y="119062"/>
                  </a:lnTo>
                  <a:lnTo>
                    <a:pt x="94589" y="119062"/>
                  </a:lnTo>
                  <a:lnTo>
                    <a:pt x="94589" y="120586"/>
                  </a:lnTo>
                  <a:lnTo>
                    <a:pt x="103733" y="120586"/>
                  </a:lnTo>
                  <a:lnTo>
                    <a:pt x="105257" y="119062"/>
                  </a:lnTo>
                  <a:lnTo>
                    <a:pt x="106781" y="119062"/>
                  </a:lnTo>
                  <a:lnTo>
                    <a:pt x="106781" y="91630"/>
                  </a:lnTo>
                  <a:lnTo>
                    <a:pt x="122110" y="91630"/>
                  </a:lnTo>
                  <a:lnTo>
                    <a:pt x="123634" y="90106"/>
                  </a:lnTo>
                  <a:lnTo>
                    <a:pt x="123634" y="80962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644479" y="4749355"/>
              <a:ext cx="166306" cy="12363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30598" y="4749355"/>
              <a:ext cx="77819" cy="12363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627727" y="5164645"/>
              <a:ext cx="1595723" cy="16182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89077" y="5164645"/>
              <a:ext cx="912209" cy="16182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66914" y="5164645"/>
              <a:ext cx="479012" cy="12973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50611" y="5172265"/>
              <a:ext cx="82391" cy="12211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54338" y="5172265"/>
              <a:ext cx="213550" cy="12211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989224" y="5172265"/>
              <a:ext cx="74771" cy="12058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083808" y="5173789"/>
              <a:ext cx="77819" cy="11906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97305" y="5172265"/>
              <a:ext cx="82391" cy="12211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499508" y="5172265"/>
              <a:ext cx="407384" cy="12211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26203" y="5586031"/>
              <a:ext cx="620934" cy="16335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311145" y="5586031"/>
              <a:ext cx="947356" cy="13125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328701" y="5587555"/>
              <a:ext cx="912304" cy="16182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306633" y="5586031"/>
              <a:ext cx="479012" cy="13125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774150" y="5579840"/>
              <a:ext cx="279177" cy="16182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397367" y="5593651"/>
              <a:ext cx="508001" cy="123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717" y="6424136"/>
            <a:ext cx="119062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90715" y="2634996"/>
              <a:ext cx="2798445" cy="789940"/>
            </a:xfrm>
            <a:custGeom>
              <a:avLst/>
              <a:gdLst/>
              <a:ahLst/>
              <a:cxnLst/>
              <a:rect l="l" t="t" r="r" b="b"/>
              <a:pathLst>
                <a:path w="2798445" h="789939">
                  <a:moveTo>
                    <a:pt x="2798064" y="789431"/>
                  </a:moveTo>
                  <a:lnTo>
                    <a:pt x="0" y="789431"/>
                  </a:lnTo>
                  <a:lnTo>
                    <a:pt x="0" y="0"/>
                  </a:lnTo>
                  <a:lnTo>
                    <a:pt x="2798064" y="0"/>
                  </a:lnTo>
                  <a:lnTo>
                    <a:pt x="2798064" y="78943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5632" y="2763107"/>
              <a:ext cx="201358" cy="186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3567" y="2808922"/>
              <a:ext cx="106775" cy="1420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3109" y="2808922"/>
              <a:ext cx="111347" cy="1404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07128" y="2810446"/>
              <a:ext cx="109918" cy="1404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2099" y="2808922"/>
              <a:ext cx="106775" cy="14201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01641" y="2747867"/>
              <a:ext cx="24765" cy="201930"/>
            </a:xfrm>
            <a:custGeom>
              <a:avLst/>
              <a:gdLst/>
              <a:ahLst/>
              <a:cxnLst/>
              <a:rect l="l" t="t" r="r" b="b"/>
              <a:pathLst>
                <a:path w="24765" h="201930">
                  <a:moveTo>
                    <a:pt x="16764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3716" y="0"/>
                  </a:lnTo>
                  <a:lnTo>
                    <a:pt x="16764" y="1524"/>
                  </a:lnTo>
                  <a:close/>
                </a:path>
                <a:path w="24765" h="201930">
                  <a:moveTo>
                    <a:pt x="22860" y="200025"/>
                  </a:moveTo>
                  <a:lnTo>
                    <a:pt x="1524" y="200025"/>
                  </a:lnTo>
                  <a:lnTo>
                    <a:pt x="0" y="198501"/>
                  </a:lnTo>
                  <a:lnTo>
                    <a:pt x="0" y="3047"/>
                  </a:lnTo>
                  <a:lnTo>
                    <a:pt x="1524" y="3047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2860" y="4571"/>
                  </a:lnTo>
                  <a:lnTo>
                    <a:pt x="24384" y="4571"/>
                  </a:lnTo>
                  <a:lnTo>
                    <a:pt x="24384" y="196977"/>
                  </a:lnTo>
                  <a:lnTo>
                    <a:pt x="22860" y="198501"/>
                  </a:lnTo>
                  <a:lnTo>
                    <a:pt x="22860" y="200025"/>
                  </a:lnTo>
                  <a:close/>
                </a:path>
                <a:path w="24765" h="201930">
                  <a:moveTo>
                    <a:pt x="18288" y="201549"/>
                  </a:moveTo>
                  <a:lnTo>
                    <a:pt x="6096" y="201549"/>
                  </a:lnTo>
                  <a:lnTo>
                    <a:pt x="4572" y="200025"/>
                  </a:lnTo>
                  <a:lnTo>
                    <a:pt x="19812" y="200025"/>
                  </a:lnTo>
                  <a:lnTo>
                    <a:pt x="18288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705" y="2758535"/>
              <a:ext cx="901541" cy="2412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3406" y="3100577"/>
              <a:ext cx="665130" cy="2029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0741" y="3161633"/>
              <a:ext cx="129635" cy="1419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13999" y="3161633"/>
              <a:ext cx="111347" cy="1403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27659" y="3111245"/>
              <a:ext cx="1278240" cy="24117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59423" y="2752439"/>
              <a:ext cx="302260" cy="553085"/>
            </a:xfrm>
            <a:custGeom>
              <a:avLst/>
              <a:gdLst/>
              <a:ahLst/>
              <a:cxnLst/>
              <a:rect l="l" t="t" r="r" b="b"/>
              <a:pathLst>
                <a:path w="302260" h="553085">
                  <a:moveTo>
                    <a:pt x="0" y="0"/>
                  </a:moveTo>
                  <a:lnTo>
                    <a:pt x="59005" y="2120"/>
                  </a:lnTo>
                  <a:lnTo>
                    <a:pt x="107001" y="7822"/>
                  </a:lnTo>
                  <a:lnTo>
                    <a:pt x="139262" y="16113"/>
                  </a:lnTo>
                  <a:lnTo>
                    <a:pt x="151066" y="26003"/>
                  </a:lnTo>
                  <a:lnTo>
                    <a:pt x="151066" y="251936"/>
                  </a:lnTo>
                  <a:lnTo>
                    <a:pt x="163069" y="261532"/>
                  </a:lnTo>
                  <a:lnTo>
                    <a:pt x="195655" y="269271"/>
                  </a:lnTo>
                  <a:lnTo>
                    <a:pt x="243689" y="274439"/>
                  </a:lnTo>
                  <a:lnTo>
                    <a:pt x="302037" y="276320"/>
                  </a:lnTo>
                  <a:lnTo>
                    <a:pt x="243689" y="278441"/>
                  </a:lnTo>
                  <a:lnTo>
                    <a:pt x="195655" y="284142"/>
                  </a:lnTo>
                  <a:lnTo>
                    <a:pt x="163069" y="292433"/>
                  </a:lnTo>
                  <a:lnTo>
                    <a:pt x="151066" y="302323"/>
                  </a:lnTo>
                  <a:lnTo>
                    <a:pt x="151066" y="528256"/>
                  </a:lnTo>
                  <a:lnTo>
                    <a:pt x="139262" y="537852"/>
                  </a:lnTo>
                  <a:lnTo>
                    <a:pt x="107001" y="545592"/>
                  </a:lnTo>
                  <a:lnTo>
                    <a:pt x="59005" y="550759"/>
                  </a:lnTo>
                  <a:lnTo>
                    <a:pt x="0" y="55264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101" y="1740217"/>
            <a:ext cx="27940" cy="295275"/>
          </a:xfrm>
          <a:custGeom>
            <a:avLst/>
            <a:gdLst/>
            <a:ahLst/>
            <a:cxnLst/>
            <a:rect l="l" t="t" r="r" b="b"/>
            <a:pathLst>
              <a:path w="27940" h="295275">
                <a:moveTo>
                  <a:pt x="2133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21336" y="1524"/>
                </a:lnTo>
                <a:close/>
              </a:path>
              <a:path w="27940" h="295275">
                <a:moveTo>
                  <a:pt x="25908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close/>
              </a:path>
              <a:path w="27940" h="295275">
                <a:moveTo>
                  <a:pt x="27432" y="293179"/>
                </a:moveTo>
                <a:lnTo>
                  <a:pt x="1524" y="293179"/>
                </a:lnTo>
                <a:lnTo>
                  <a:pt x="1524" y="291655"/>
                </a:lnTo>
                <a:lnTo>
                  <a:pt x="0" y="291655"/>
                </a:lnTo>
                <a:lnTo>
                  <a:pt x="0" y="4571"/>
                </a:lnTo>
                <a:lnTo>
                  <a:pt x="1524" y="4571"/>
                </a:lnTo>
                <a:lnTo>
                  <a:pt x="1524" y="3048"/>
                </a:lnTo>
                <a:lnTo>
                  <a:pt x="27432" y="3048"/>
                </a:lnTo>
                <a:lnTo>
                  <a:pt x="27432" y="293179"/>
                </a:lnTo>
                <a:close/>
              </a:path>
              <a:path w="27940" h="295275">
                <a:moveTo>
                  <a:pt x="24384" y="294703"/>
                </a:moveTo>
                <a:lnTo>
                  <a:pt x="4572" y="294703"/>
                </a:lnTo>
                <a:lnTo>
                  <a:pt x="3048" y="293179"/>
                </a:lnTo>
                <a:lnTo>
                  <a:pt x="24384" y="293179"/>
                </a:lnTo>
                <a:lnTo>
                  <a:pt x="24384" y="29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400" y="1816608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52748" y="38100"/>
                </a:moveTo>
                <a:lnTo>
                  <a:pt x="25907" y="38100"/>
                </a:lnTo>
                <a:lnTo>
                  <a:pt x="34123" y="28646"/>
                </a:lnTo>
                <a:lnTo>
                  <a:pt x="65927" y="5143"/>
                </a:lnTo>
                <a:lnTo>
                  <a:pt x="90011" y="0"/>
                </a:lnTo>
                <a:lnTo>
                  <a:pt x="99155" y="0"/>
                </a:lnTo>
                <a:lnTo>
                  <a:pt x="106775" y="1524"/>
                </a:lnTo>
                <a:lnTo>
                  <a:pt x="112871" y="3048"/>
                </a:lnTo>
                <a:lnTo>
                  <a:pt x="118967" y="6096"/>
                </a:lnTo>
                <a:lnTo>
                  <a:pt x="125063" y="7620"/>
                </a:lnTo>
                <a:lnTo>
                  <a:pt x="131159" y="12192"/>
                </a:lnTo>
                <a:lnTo>
                  <a:pt x="135731" y="15240"/>
                </a:lnTo>
                <a:lnTo>
                  <a:pt x="140303" y="19812"/>
                </a:lnTo>
                <a:lnTo>
                  <a:pt x="141827" y="22860"/>
                </a:lnTo>
                <a:lnTo>
                  <a:pt x="86963" y="22860"/>
                </a:lnTo>
                <a:lnTo>
                  <a:pt x="80066" y="23455"/>
                </a:lnTo>
                <a:lnTo>
                  <a:pt x="73009" y="25336"/>
                </a:lnTo>
                <a:lnTo>
                  <a:pt x="65665" y="28646"/>
                </a:lnTo>
                <a:lnTo>
                  <a:pt x="57912" y="33528"/>
                </a:lnTo>
                <a:lnTo>
                  <a:pt x="52748" y="38100"/>
                </a:lnTo>
                <a:close/>
              </a:path>
              <a:path w="291465" h="218439">
                <a:moveTo>
                  <a:pt x="180594" y="42767"/>
                </a:moveTo>
                <a:lnTo>
                  <a:pt x="152495" y="42767"/>
                </a:lnTo>
                <a:lnTo>
                  <a:pt x="157949" y="37044"/>
                </a:lnTo>
                <a:lnTo>
                  <a:pt x="162984" y="31634"/>
                </a:lnTo>
                <a:lnTo>
                  <a:pt x="167751" y="26814"/>
                </a:lnTo>
                <a:lnTo>
                  <a:pt x="172402" y="22860"/>
                </a:lnTo>
                <a:lnTo>
                  <a:pt x="178498" y="16764"/>
                </a:lnTo>
                <a:lnTo>
                  <a:pt x="184594" y="12192"/>
                </a:lnTo>
                <a:lnTo>
                  <a:pt x="190690" y="9144"/>
                </a:lnTo>
                <a:lnTo>
                  <a:pt x="195262" y="6096"/>
                </a:lnTo>
                <a:lnTo>
                  <a:pt x="207454" y="3048"/>
                </a:lnTo>
                <a:lnTo>
                  <a:pt x="216598" y="0"/>
                </a:lnTo>
                <a:lnTo>
                  <a:pt x="222694" y="0"/>
                </a:lnTo>
                <a:lnTo>
                  <a:pt x="261087" y="11334"/>
                </a:lnTo>
                <a:lnTo>
                  <a:pt x="273535" y="22860"/>
                </a:lnTo>
                <a:lnTo>
                  <a:pt x="219646" y="22860"/>
                </a:lnTo>
                <a:lnTo>
                  <a:pt x="212550" y="23455"/>
                </a:lnTo>
                <a:lnTo>
                  <a:pt x="205168" y="25336"/>
                </a:lnTo>
                <a:lnTo>
                  <a:pt x="197786" y="28646"/>
                </a:lnTo>
                <a:lnTo>
                  <a:pt x="190690" y="33528"/>
                </a:lnTo>
                <a:lnTo>
                  <a:pt x="183545" y="39853"/>
                </a:lnTo>
                <a:lnTo>
                  <a:pt x="180594" y="42767"/>
                </a:lnTo>
                <a:close/>
              </a:path>
              <a:path w="291465" h="218439">
                <a:moveTo>
                  <a:pt x="21336" y="4572"/>
                </a:moveTo>
                <a:lnTo>
                  <a:pt x="3048" y="4572"/>
                </a:lnTo>
                <a:lnTo>
                  <a:pt x="4571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291465" h="218439">
                <a:moveTo>
                  <a:pt x="25907" y="216789"/>
                </a:moveTo>
                <a:lnTo>
                  <a:pt x="1524" y="216789"/>
                </a:lnTo>
                <a:lnTo>
                  <a:pt x="0" y="215265"/>
                </a:lnTo>
                <a:lnTo>
                  <a:pt x="0" y="6096"/>
                </a:lnTo>
                <a:lnTo>
                  <a:pt x="1524" y="4572"/>
                </a:lnTo>
                <a:lnTo>
                  <a:pt x="24383" y="4572"/>
                </a:lnTo>
                <a:lnTo>
                  <a:pt x="24383" y="7620"/>
                </a:lnTo>
                <a:lnTo>
                  <a:pt x="25907" y="7620"/>
                </a:lnTo>
                <a:lnTo>
                  <a:pt x="25907" y="38100"/>
                </a:lnTo>
                <a:lnTo>
                  <a:pt x="52748" y="38100"/>
                </a:lnTo>
                <a:lnTo>
                  <a:pt x="50768" y="39853"/>
                </a:lnTo>
                <a:lnTo>
                  <a:pt x="43053" y="47482"/>
                </a:lnTo>
                <a:lnTo>
                  <a:pt x="34766" y="56539"/>
                </a:lnTo>
                <a:lnTo>
                  <a:pt x="26007" y="67032"/>
                </a:lnTo>
                <a:lnTo>
                  <a:pt x="25907" y="216789"/>
                </a:lnTo>
                <a:close/>
              </a:path>
              <a:path w="291465" h="218439">
                <a:moveTo>
                  <a:pt x="157067" y="216789"/>
                </a:moveTo>
                <a:lnTo>
                  <a:pt x="132683" y="216789"/>
                </a:lnTo>
                <a:lnTo>
                  <a:pt x="132624" y="85439"/>
                </a:lnTo>
                <a:lnTo>
                  <a:pt x="132421" y="80129"/>
                </a:lnTo>
                <a:lnTo>
                  <a:pt x="120491" y="41148"/>
                </a:lnTo>
                <a:lnTo>
                  <a:pt x="117443" y="35052"/>
                </a:lnTo>
                <a:lnTo>
                  <a:pt x="112871" y="30480"/>
                </a:lnTo>
                <a:lnTo>
                  <a:pt x="106775" y="27432"/>
                </a:lnTo>
                <a:lnTo>
                  <a:pt x="102203" y="24384"/>
                </a:lnTo>
                <a:lnTo>
                  <a:pt x="94583" y="22860"/>
                </a:lnTo>
                <a:lnTo>
                  <a:pt x="141827" y="22860"/>
                </a:lnTo>
                <a:lnTo>
                  <a:pt x="143351" y="25908"/>
                </a:lnTo>
                <a:lnTo>
                  <a:pt x="147923" y="30480"/>
                </a:lnTo>
                <a:lnTo>
                  <a:pt x="150971" y="36576"/>
                </a:lnTo>
                <a:lnTo>
                  <a:pt x="152495" y="42767"/>
                </a:lnTo>
                <a:lnTo>
                  <a:pt x="180594" y="42767"/>
                </a:lnTo>
                <a:lnTo>
                  <a:pt x="175819" y="47482"/>
                </a:lnTo>
                <a:lnTo>
                  <a:pt x="167504" y="56539"/>
                </a:lnTo>
                <a:lnTo>
                  <a:pt x="158691" y="67032"/>
                </a:lnTo>
                <a:lnTo>
                  <a:pt x="158591" y="215265"/>
                </a:lnTo>
                <a:lnTo>
                  <a:pt x="157067" y="216789"/>
                </a:lnTo>
                <a:close/>
              </a:path>
              <a:path w="291465" h="218439">
                <a:moveTo>
                  <a:pt x="289845" y="216789"/>
                </a:moveTo>
                <a:lnTo>
                  <a:pt x="265461" y="216789"/>
                </a:lnTo>
                <a:lnTo>
                  <a:pt x="263937" y="215265"/>
                </a:lnTo>
                <a:lnTo>
                  <a:pt x="263888" y="80129"/>
                </a:lnTo>
                <a:lnTo>
                  <a:pt x="263544" y="73437"/>
                </a:lnTo>
                <a:lnTo>
                  <a:pt x="262611" y="67032"/>
                </a:lnTo>
                <a:lnTo>
                  <a:pt x="260794" y="61055"/>
                </a:lnTo>
                <a:lnTo>
                  <a:pt x="259270" y="53435"/>
                </a:lnTo>
                <a:lnTo>
                  <a:pt x="256222" y="45815"/>
                </a:lnTo>
                <a:lnTo>
                  <a:pt x="253174" y="41148"/>
                </a:lnTo>
                <a:lnTo>
                  <a:pt x="250126" y="35052"/>
                </a:lnTo>
                <a:lnTo>
                  <a:pt x="245554" y="30480"/>
                </a:lnTo>
                <a:lnTo>
                  <a:pt x="233362" y="24384"/>
                </a:lnTo>
                <a:lnTo>
                  <a:pt x="227266" y="22860"/>
                </a:lnTo>
                <a:lnTo>
                  <a:pt x="273535" y="22860"/>
                </a:lnTo>
                <a:lnTo>
                  <a:pt x="286797" y="51911"/>
                </a:lnTo>
                <a:lnTo>
                  <a:pt x="288798" y="59936"/>
                </a:lnTo>
                <a:lnTo>
                  <a:pt x="290226" y="68103"/>
                </a:lnTo>
                <a:lnTo>
                  <a:pt x="291084" y="76557"/>
                </a:lnTo>
                <a:lnTo>
                  <a:pt x="291369" y="85439"/>
                </a:lnTo>
                <a:lnTo>
                  <a:pt x="291369" y="215265"/>
                </a:lnTo>
                <a:lnTo>
                  <a:pt x="289845" y="215265"/>
                </a:lnTo>
                <a:lnTo>
                  <a:pt x="289845" y="216789"/>
                </a:lnTo>
                <a:close/>
              </a:path>
              <a:path w="291465" h="218439">
                <a:moveTo>
                  <a:pt x="22859" y="218313"/>
                </a:moveTo>
                <a:lnTo>
                  <a:pt x="3048" y="218313"/>
                </a:lnTo>
                <a:lnTo>
                  <a:pt x="3048" y="216789"/>
                </a:lnTo>
                <a:lnTo>
                  <a:pt x="24383" y="216789"/>
                </a:lnTo>
                <a:lnTo>
                  <a:pt x="22859" y="218313"/>
                </a:lnTo>
                <a:close/>
              </a:path>
              <a:path w="291465" h="218439">
                <a:moveTo>
                  <a:pt x="155543" y="218313"/>
                </a:moveTo>
                <a:lnTo>
                  <a:pt x="135731" y="218313"/>
                </a:lnTo>
                <a:lnTo>
                  <a:pt x="134207" y="216789"/>
                </a:lnTo>
                <a:lnTo>
                  <a:pt x="155543" y="216789"/>
                </a:lnTo>
                <a:lnTo>
                  <a:pt x="155543" y="218313"/>
                </a:lnTo>
                <a:close/>
              </a:path>
              <a:path w="291465" h="218439">
                <a:moveTo>
                  <a:pt x="286797" y="218313"/>
                </a:moveTo>
                <a:lnTo>
                  <a:pt x="268509" y="218313"/>
                </a:lnTo>
                <a:lnTo>
                  <a:pt x="266985" y="216789"/>
                </a:lnTo>
                <a:lnTo>
                  <a:pt x="288321" y="216789"/>
                </a:lnTo>
                <a:lnTo>
                  <a:pt x="286797" y="21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3017" y="1816608"/>
            <a:ext cx="178435" cy="300990"/>
          </a:xfrm>
          <a:custGeom>
            <a:avLst/>
            <a:gdLst/>
            <a:ahLst/>
            <a:cxnLst/>
            <a:rect l="l" t="t" r="r" b="b"/>
            <a:pathLst>
              <a:path w="178434" h="300989">
                <a:moveTo>
                  <a:pt x="55880" y="38100"/>
                </a:moveTo>
                <a:lnTo>
                  <a:pt x="25908" y="38100"/>
                </a:lnTo>
                <a:lnTo>
                  <a:pt x="42672" y="21336"/>
                </a:lnTo>
                <a:lnTo>
                  <a:pt x="54864" y="12192"/>
                </a:lnTo>
                <a:lnTo>
                  <a:pt x="60960" y="9144"/>
                </a:lnTo>
                <a:lnTo>
                  <a:pt x="65532" y="6096"/>
                </a:lnTo>
                <a:lnTo>
                  <a:pt x="90011" y="0"/>
                </a:lnTo>
                <a:lnTo>
                  <a:pt x="97631" y="0"/>
                </a:lnTo>
                <a:lnTo>
                  <a:pt x="135731" y="9144"/>
                </a:lnTo>
                <a:lnTo>
                  <a:pt x="152468" y="22860"/>
                </a:lnTo>
                <a:lnTo>
                  <a:pt x="90011" y="22860"/>
                </a:lnTo>
                <a:lnTo>
                  <a:pt x="83820" y="24384"/>
                </a:lnTo>
                <a:lnTo>
                  <a:pt x="79248" y="25908"/>
                </a:lnTo>
                <a:lnTo>
                  <a:pt x="73152" y="27432"/>
                </a:lnTo>
                <a:lnTo>
                  <a:pt x="68580" y="28956"/>
                </a:lnTo>
                <a:lnTo>
                  <a:pt x="62484" y="33528"/>
                </a:lnTo>
                <a:lnTo>
                  <a:pt x="57912" y="36576"/>
                </a:lnTo>
                <a:lnTo>
                  <a:pt x="55880" y="38100"/>
                </a:lnTo>
                <a:close/>
              </a:path>
              <a:path w="178434" h="300989">
                <a:moveTo>
                  <a:pt x="21336" y="4572"/>
                </a:moveTo>
                <a:lnTo>
                  <a:pt x="4572" y="4572"/>
                </a:lnTo>
                <a:lnTo>
                  <a:pt x="6096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178434" h="300989">
                <a:moveTo>
                  <a:pt x="24384" y="299180"/>
                </a:moveTo>
                <a:lnTo>
                  <a:pt x="3048" y="299180"/>
                </a:lnTo>
                <a:lnTo>
                  <a:pt x="3048" y="297656"/>
                </a:lnTo>
                <a:lnTo>
                  <a:pt x="1524" y="297656"/>
                </a:lnTo>
                <a:lnTo>
                  <a:pt x="1524" y="296132"/>
                </a:lnTo>
                <a:lnTo>
                  <a:pt x="0" y="294608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24384" y="4572"/>
                </a:lnTo>
                <a:lnTo>
                  <a:pt x="24384" y="6096"/>
                </a:lnTo>
                <a:lnTo>
                  <a:pt x="25908" y="7620"/>
                </a:lnTo>
                <a:lnTo>
                  <a:pt x="25908" y="38100"/>
                </a:lnTo>
                <a:lnTo>
                  <a:pt x="55880" y="38100"/>
                </a:lnTo>
                <a:lnTo>
                  <a:pt x="51816" y="41148"/>
                </a:lnTo>
                <a:lnTo>
                  <a:pt x="45720" y="47339"/>
                </a:lnTo>
                <a:lnTo>
                  <a:pt x="41148" y="51292"/>
                </a:lnTo>
                <a:lnTo>
                  <a:pt x="36576" y="56102"/>
                </a:lnTo>
                <a:lnTo>
                  <a:pt x="32004" y="61483"/>
                </a:lnTo>
                <a:lnTo>
                  <a:pt x="27432" y="67151"/>
                </a:lnTo>
                <a:lnTo>
                  <a:pt x="27432" y="155733"/>
                </a:lnTo>
                <a:lnTo>
                  <a:pt x="59436" y="187737"/>
                </a:lnTo>
                <a:lnTo>
                  <a:pt x="61941" y="189261"/>
                </a:lnTo>
                <a:lnTo>
                  <a:pt x="27432" y="189261"/>
                </a:lnTo>
                <a:lnTo>
                  <a:pt x="27432" y="296132"/>
                </a:lnTo>
                <a:lnTo>
                  <a:pt x="24384" y="299180"/>
                </a:lnTo>
                <a:close/>
              </a:path>
              <a:path w="178434" h="300989">
                <a:moveTo>
                  <a:pt x="149323" y="198405"/>
                </a:moveTo>
                <a:lnTo>
                  <a:pt x="93059" y="198405"/>
                </a:lnTo>
                <a:lnTo>
                  <a:pt x="99893" y="197858"/>
                </a:lnTo>
                <a:lnTo>
                  <a:pt x="106584" y="196310"/>
                </a:lnTo>
                <a:lnTo>
                  <a:pt x="137255" y="170973"/>
                </a:lnTo>
                <a:lnTo>
                  <a:pt x="150018" y="127635"/>
                </a:lnTo>
                <a:lnTo>
                  <a:pt x="150971" y="112966"/>
                </a:lnTo>
                <a:lnTo>
                  <a:pt x="150709" y="104069"/>
                </a:lnTo>
                <a:lnTo>
                  <a:pt x="144494" y="64293"/>
                </a:lnTo>
                <a:lnTo>
                  <a:pt x="122015" y="30480"/>
                </a:lnTo>
                <a:lnTo>
                  <a:pt x="94583" y="22860"/>
                </a:lnTo>
                <a:lnTo>
                  <a:pt x="152468" y="22860"/>
                </a:lnTo>
                <a:lnTo>
                  <a:pt x="171902" y="56515"/>
                </a:lnTo>
                <a:lnTo>
                  <a:pt x="178117" y="97171"/>
                </a:lnTo>
                <a:lnTo>
                  <a:pt x="178297" y="112966"/>
                </a:lnTo>
                <a:lnTo>
                  <a:pt x="178117" y="120707"/>
                </a:lnTo>
                <a:lnTo>
                  <a:pt x="170116" y="165711"/>
                </a:lnTo>
                <a:lnTo>
                  <a:pt x="150399" y="197372"/>
                </a:lnTo>
                <a:lnTo>
                  <a:pt x="149323" y="198405"/>
                </a:lnTo>
                <a:close/>
              </a:path>
              <a:path w="178434" h="300989">
                <a:moveTo>
                  <a:pt x="91535" y="221361"/>
                </a:moveTo>
                <a:lnTo>
                  <a:pt x="79248" y="221361"/>
                </a:lnTo>
                <a:lnTo>
                  <a:pt x="74676" y="219837"/>
                </a:lnTo>
                <a:lnTo>
                  <a:pt x="68580" y="218313"/>
                </a:lnTo>
                <a:lnTo>
                  <a:pt x="64008" y="216789"/>
                </a:lnTo>
                <a:lnTo>
                  <a:pt x="57912" y="213741"/>
                </a:lnTo>
                <a:lnTo>
                  <a:pt x="48768" y="207645"/>
                </a:lnTo>
                <a:lnTo>
                  <a:pt x="44196" y="202977"/>
                </a:lnTo>
                <a:lnTo>
                  <a:pt x="38100" y="199929"/>
                </a:lnTo>
                <a:lnTo>
                  <a:pt x="33528" y="193833"/>
                </a:lnTo>
                <a:lnTo>
                  <a:pt x="27432" y="189261"/>
                </a:lnTo>
                <a:lnTo>
                  <a:pt x="61941" y="189261"/>
                </a:lnTo>
                <a:lnTo>
                  <a:pt x="67462" y="192619"/>
                </a:lnTo>
                <a:lnTo>
                  <a:pt x="75640" y="195929"/>
                </a:lnTo>
                <a:lnTo>
                  <a:pt x="84122" y="197810"/>
                </a:lnTo>
                <a:lnTo>
                  <a:pt x="93059" y="198405"/>
                </a:lnTo>
                <a:lnTo>
                  <a:pt x="149323" y="198405"/>
                </a:lnTo>
                <a:lnTo>
                  <a:pt x="144113" y="203406"/>
                </a:lnTo>
                <a:lnTo>
                  <a:pt x="101536" y="220813"/>
                </a:lnTo>
                <a:lnTo>
                  <a:pt x="91535" y="221361"/>
                </a:lnTo>
                <a:close/>
              </a:path>
              <a:path w="178434" h="300989">
                <a:moveTo>
                  <a:pt x="18288" y="300704"/>
                </a:moveTo>
                <a:lnTo>
                  <a:pt x="9144" y="300704"/>
                </a:lnTo>
                <a:lnTo>
                  <a:pt x="7620" y="299180"/>
                </a:lnTo>
                <a:lnTo>
                  <a:pt x="21336" y="299180"/>
                </a:lnTo>
                <a:lnTo>
                  <a:pt x="18288" y="300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4000" y="1738693"/>
            <a:ext cx="624205" cy="299720"/>
            <a:chOff x="1524000" y="1738693"/>
            <a:chExt cx="624205" cy="299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816607"/>
              <a:ext cx="112871" cy="2183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26" y="1816608"/>
              <a:ext cx="196786" cy="2213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044" y="1819656"/>
              <a:ext cx="186118" cy="2152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12835" y="1738693"/>
              <a:ext cx="35560" cy="296545"/>
            </a:xfrm>
            <a:custGeom>
              <a:avLst/>
              <a:gdLst/>
              <a:ahLst/>
              <a:cxnLst/>
              <a:rect l="l" t="t" r="r" b="b"/>
              <a:pathLst>
                <a:path w="35560" h="296544">
                  <a:moveTo>
                    <a:pt x="26003" y="82486"/>
                  </a:moveTo>
                  <a:lnTo>
                    <a:pt x="7620" y="82486"/>
                  </a:lnTo>
                  <a:lnTo>
                    <a:pt x="9144" y="80962"/>
                  </a:lnTo>
                  <a:lnTo>
                    <a:pt x="26003" y="80962"/>
                  </a:lnTo>
                  <a:lnTo>
                    <a:pt x="26003" y="82486"/>
                  </a:lnTo>
                  <a:close/>
                </a:path>
                <a:path w="35560" h="296544">
                  <a:moveTo>
                    <a:pt x="29051" y="294703"/>
                  </a:moveTo>
                  <a:lnTo>
                    <a:pt x="4572" y="294703"/>
                  </a:lnTo>
                  <a:lnTo>
                    <a:pt x="4572" y="293179"/>
                  </a:lnTo>
                  <a:lnTo>
                    <a:pt x="3048" y="291655"/>
                  </a:lnTo>
                  <a:lnTo>
                    <a:pt x="3048" y="85534"/>
                  </a:lnTo>
                  <a:lnTo>
                    <a:pt x="4572" y="84010"/>
                  </a:lnTo>
                  <a:lnTo>
                    <a:pt x="4572" y="82486"/>
                  </a:lnTo>
                  <a:lnTo>
                    <a:pt x="29051" y="82486"/>
                  </a:lnTo>
                  <a:lnTo>
                    <a:pt x="29051" y="84010"/>
                  </a:lnTo>
                  <a:lnTo>
                    <a:pt x="30575" y="84010"/>
                  </a:lnTo>
                  <a:lnTo>
                    <a:pt x="30575" y="293179"/>
                  </a:lnTo>
                  <a:lnTo>
                    <a:pt x="29051" y="294703"/>
                  </a:lnTo>
                  <a:close/>
                </a:path>
                <a:path w="35560" h="296544">
                  <a:moveTo>
                    <a:pt x="27527" y="296227"/>
                  </a:moveTo>
                  <a:lnTo>
                    <a:pt x="7620" y="296227"/>
                  </a:lnTo>
                  <a:lnTo>
                    <a:pt x="6096" y="294703"/>
                  </a:lnTo>
                  <a:lnTo>
                    <a:pt x="27527" y="294703"/>
                  </a:lnTo>
                  <a:lnTo>
                    <a:pt x="27527" y="296227"/>
                  </a:lnTo>
                  <a:close/>
                </a:path>
                <a:path w="35560" h="296544">
                  <a:moveTo>
                    <a:pt x="22955" y="36671"/>
                  </a:moveTo>
                  <a:lnTo>
                    <a:pt x="10668" y="36671"/>
                  </a:lnTo>
                  <a:lnTo>
                    <a:pt x="6096" y="35147"/>
                  </a:lnTo>
                  <a:lnTo>
                    <a:pt x="3048" y="32099"/>
                  </a:lnTo>
                  <a:lnTo>
                    <a:pt x="0" y="30575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9051" y="0"/>
                  </a:lnTo>
                  <a:lnTo>
                    <a:pt x="30575" y="3048"/>
                  </a:lnTo>
                  <a:lnTo>
                    <a:pt x="33623" y="6096"/>
                  </a:lnTo>
                  <a:lnTo>
                    <a:pt x="35147" y="10668"/>
                  </a:lnTo>
                  <a:lnTo>
                    <a:pt x="35147" y="24479"/>
                  </a:lnTo>
                  <a:lnTo>
                    <a:pt x="33623" y="30575"/>
                  </a:lnTo>
                  <a:lnTo>
                    <a:pt x="30575" y="32099"/>
                  </a:lnTo>
                  <a:lnTo>
                    <a:pt x="29051" y="35147"/>
                  </a:lnTo>
                  <a:lnTo>
                    <a:pt x="22955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8086" y="1816608"/>
            <a:ext cx="166306" cy="21831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436304" y="1816608"/>
            <a:ext cx="186690" cy="300990"/>
          </a:xfrm>
          <a:custGeom>
            <a:avLst/>
            <a:gdLst/>
            <a:ahLst/>
            <a:cxnLst/>
            <a:rect l="l" t="t" r="r" b="b"/>
            <a:pathLst>
              <a:path w="186689" h="300989">
                <a:moveTo>
                  <a:pt x="88487" y="300704"/>
                </a:moveTo>
                <a:lnTo>
                  <a:pt x="48768" y="296132"/>
                </a:lnTo>
                <a:lnTo>
                  <a:pt x="13716" y="279368"/>
                </a:lnTo>
                <a:lnTo>
                  <a:pt x="0" y="253365"/>
                </a:lnTo>
                <a:lnTo>
                  <a:pt x="0" y="235077"/>
                </a:lnTo>
                <a:lnTo>
                  <a:pt x="4572" y="221360"/>
                </a:lnTo>
                <a:lnTo>
                  <a:pt x="7620" y="216789"/>
                </a:lnTo>
                <a:lnTo>
                  <a:pt x="10668" y="213741"/>
                </a:lnTo>
                <a:lnTo>
                  <a:pt x="16764" y="204596"/>
                </a:lnTo>
                <a:lnTo>
                  <a:pt x="19812" y="201453"/>
                </a:lnTo>
                <a:lnTo>
                  <a:pt x="24384" y="196881"/>
                </a:lnTo>
                <a:lnTo>
                  <a:pt x="28956" y="193833"/>
                </a:lnTo>
                <a:lnTo>
                  <a:pt x="21336" y="189261"/>
                </a:lnTo>
                <a:lnTo>
                  <a:pt x="16764" y="184689"/>
                </a:lnTo>
                <a:lnTo>
                  <a:pt x="12192" y="178593"/>
                </a:lnTo>
                <a:lnTo>
                  <a:pt x="9144" y="174021"/>
                </a:lnTo>
                <a:lnTo>
                  <a:pt x="7620" y="167925"/>
                </a:lnTo>
                <a:lnTo>
                  <a:pt x="7620" y="161829"/>
                </a:lnTo>
                <a:lnTo>
                  <a:pt x="16764" y="129730"/>
                </a:lnTo>
                <a:lnTo>
                  <a:pt x="19812" y="123634"/>
                </a:lnTo>
                <a:lnTo>
                  <a:pt x="25908" y="117538"/>
                </a:lnTo>
                <a:lnTo>
                  <a:pt x="21336" y="111442"/>
                </a:lnTo>
                <a:lnTo>
                  <a:pt x="15240" y="99250"/>
                </a:lnTo>
                <a:lnTo>
                  <a:pt x="12360" y="84763"/>
                </a:lnTo>
                <a:lnTo>
                  <a:pt x="12290" y="71723"/>
                </a:lnTo>
                <a:lnTo>
                  <a:pt x="12477" y="65913"/>
                </a:lnTo>
                <a:lnTo>
                  <a:pt x="28336" y="24671"/>
                </a:lnTo>
                <a:lnTo>
                  <a:pt x="57912" y="6096"/>
                </a:lnTo>
                <a:lnTo>
                  <a:pt x="64832" y="3214"/>
                </a:lnTo>
                <a:lnTo>
                  <a:pt x="72056" y="1333"/>
                </a:lnTo>
                <a:lnTo>
                  <a:pt x="79852" y="309"/>
                </a:lnTo>
                <a:lnTo>
                  <a:pt x="88487" y="0"/>
                </a:lnTo>
                <a:lnTo>
                  <a:pt x="93059" y="0"/>
                </a:lnTo>
                <a:lnTo>
                  <a:pt x="99155" y="1524"/>
                </a:lnTo>
                <a:lnTo>
                  <a:pt x="109823" y="1524"/>
                </a:lnTo>
                <a:lnTo>
                  <a:pt x="118967" y="4572"/>
                </a:lnTo>
                <a:lnTo>
                  <a:pt x="183070" y="4572"/>
                </a:lnTo>
                <a:lnTo>
                  <a:pt x="184594" y="7620"/>
                </a:lnTo>
                <a:lnTo>
                  <a:pt x="186118" y="9144"/>
                </a:lnTo>
                <a:lnTo>
                  <a:pt x="186118" y="22860"/>
                </a:lnTo>
                <a:lnTo>
                  <a:pt x="79343" y="22860"/>
                </a:lnTo>
                <a:lnTo>
                  <a:pt x="71723" y="24384"/>
                </a:lnTo>
                <a:lnTo>
                  <a:pt x="59436" y="30480"/>
                </a:lnTo>
                <a:lnTo>
                  <a:pt x="54864" y="33528"/>
                </a:lnTo>
                <a:lnTo>
                  <a:pt x="51816" y="38100"/>
                </a:lnTo>
                <a:lnTo>
                  <a:pt x="47244" y="42767"/>
                </a:lnTo>
                <a:lnTo>
                  <a:pt x="44196" y="48863"/>
                </a:lnTo>
                <a:lnTo>
                  <a:pt x="42672" y="54959"/>
                </a:lnTo>
                <a:lnTo>
                  <a:pt x="39708" y="60887"/>
                </a:lnTo>
                <a:lnTo>
                  <a:pt x="46696" y="102497"/>
                </a:lnTo>
                <a:lnTo>
                  <a:pt x="88487" y="122110"/>
                </a:lnTo>
                <a:lnTo>
                  <a:pt x="145084" y="122110"/>
                </a:lnTo>
                <a:lnTo>
                  <a:pt x="141827" y="125158"/>
                </a:lnTo>
                <a:lnTo>
                  <a:pt x="136969" y="130325"/>
                </a:lnTo>
                <a:lnTo>
                  <a:pt x="135759" y="131254"/>
                </a:lnTo>
                <a:lnTo>
                  <a:pt x="41148" y="131254"/>
                </a:lnTo>
                <a:lnTo>
                  <a:pt x="39624" y="134302"/>
                </a:lnTo>
                <a:lnTo>
                  <a:pt x="36576" y="138874"/>
                </a:lnTo>
                <a:lnTo>
                  <a:pt x="35052" y="141922"/>
                </a:lnTo>
                <a:lnTo>
                  <a:pt x="32004" y="146494"/>
                </a:lnTo>
                <a:lnTo>
                  <a:pt x="32004" y="161829"/>
                </a:lnTo>
                <a:lnTo>
                  <a:pt x="33528" y="166401"/>
                </a:lnTo>
                <a:lnTo>
                  <a:pt x="115919" y="178593"/>
                </a:lnTo>
                <a:lnTo>
                  <a:pt x="122753" y="178879"/>
                </a:lnTo>
                <a:lnTo>
                  <a:pt x="129444" y="179736"/>
                </a:lnTo>
                <a:lnTo>
                  <a:pt x="135850" y="181165"/>
                </a:lnTo>
                <a:lnTo>
                  <a:pt x="141827" y="183165"/>
                </a:lnTo>
                <a:lnTo>
                  <a:pt x="150971" y="184689"/>
                </a:lnTo>
                <a:lnTo>
                  <a:pt x="158591" y="187737"/>
                </a:lnTo>
                <a:lnTo>
                  <a:pt x="164782" y="192309"/>
                </a:lnTo>
                <a:lnTo>
                  <a:pt x="170878" y="196881"/>
                </a:lnTo>
                <a:lnTo>
                  <a:pt x="173164" y="199929"/>
                </a:lnTo>
                <a:lnTo>
                  <a:pt x="53340" y="199929"/>
                </a:lnTo>
                <a:lnTo>
                  <a:pt x="48768" y="204596"/>
                </a:lnTo>
                <a:lnTo>
                  <a:pt x="28956" y="230505"/>
                </a:lnTo>
                <a:lnTo>
                  <a:pt x="27432" y="233553"/>
                </a:lnTo>
                <a:lnTo>
                  <a:pt x="44196" y="268700"/>
                </a:lnTo>
                <a:lnTo>
                  <a:pt x="90011" y="277844"/>
                </a:lnTo>
                <a:lnTo>
                  <a:pt x="163360" y="277844"/>
                </a:lnTo>
                <a:lnTo>
                  <a:pt x="161639" y="279368"/>
                </a:lnTo>
                <a:lnTo>
                  <a:pt x="122348" y="296846"/>
                </a:lnTo>
                <a:lnTo>
                  <a:pt x="100726" y="300180"/>
                </a:lnTo>
                <a:lnTo>
                  <a:pt x="88487" y="300704"/>
                </a:lnTo>
                <a:close/>
              </a:path>
              <a:path w="186689" h="300989">
                <a:moveTo>
                  <a:pt x="145084" y="122110"/>
                </a:moveTo>
                <a:lnTo>
                  <a:pt x="96107" y="122110"/>
                </a:lnTo>
                <a:lnTo>
                  <a:pt x="103727" y="120586"/>
                </a:lnTo>
                <a:lnTo>
                  <a:pt x="109823" y="119062"/>
                </a:lnTo>
                <a:lnTo>
                  <a:pt x="115919" y="116014"/>
                </a:lnTo>
                <a:lnTo>
                  <a:pt x="120491" y="112966"/>
                </a:lnTo>
                <a:lnTo>
                  <a:pt x="123539" y="106870"/>
                </a:lnTo>
                <a:lnTo>
                  <a:pt x="128111" y="103822"/>
                </a:lnTo>
                <a:lnTo>
                  <a:pt x="131159" y="97726"/>
                </a:lnTo>
                <a:lnTo>
                  <a:pt x="135731" y="79343"/>
                </a:lnTo>
                <a:lnTo>
                  <a:pt x="135731" y="71723"/>
                </a:lnTo>
                <a:lnTo>
                  <a:pt x="116109" y="30575"/>
                </a:lnTo>
                <a:lnTo>
                  <a:pt x="86963" y="22860"/>
                </a:lnTo>
                <a:lnTo>
                  <a:pt x="186118" y="22860"/>
                </a:lnTo>
                <a:lnTo>
                  <a:pt x="181546" y="27432"/>
                </a:lnTo>
                <a:lnTo>
                  <a:pt x="146399" y="27432"/>
                </a:lnTo>
                <a:lnTo>
                  <a:pt x="152495" y="33528"/>
                </a:lnTo>
                <a:lnTo>
                  <a:pt x="157067" y="39624"/>
                </a:lnTo>
                <a:lnTo>
                  <a:pt x="160115" y="47339"/>
                </a:lnTo>
                <a:lnTo>
                  <a:pt x="163258" y="54959"/>
                </a:lnTo>
                <a:lnTo>
                  <a:pt x="160606" y="95980"/>
                </a:lnTo>
                <a:lnTo>
                  <a:pt x="147018" y="120300"/>
                </a:lnTo>
                <a:lnTo>
                  <a:pt x="145084" y="122110"/>
                </a:lnTo>
                <a:close/>
              </a:path>
              <a:path w="186689" h="300989">
                <a:moveTo>
                  <a:pt x="86963" y="144970"/>
                </a:moveTo>
                <a:lnTo>
                  <a:pt x="47244" y="135826"/>
                </a:lnTo>
                <a:lnTo>
                  <a:pt x="41148" y="131254"/>
                </a:lnTo>
                <a:lnTo>
                  <a:pt x="135759" y="131254"/>
                </a:lnTo>
                <a:lnTo>
                  <a:pt x="95821" y="144684"/>
                </a:lnTo>
                <a:lnTo>
                  <a:pt x="86963" y="144970"/>
                </a:lnTo>
                <a:close/>
              </a:path>
              <a:path w="186689" h="300989">
                <a:moveTo>
                  <a:pt x="163360" y="277844"/>
                </a:moveTo>
                <a:lnTo>
                  <a:pt x="90011" y="277844"/>
                </a:lnTo>
                <a:lnTo>
                  <a:pt x="99512" y="277558"/>
                </a:lnTo>
                <a:lnTo>
                  <a:pt x="107727" y="276701"/>
                </a:lnTo>
                <a:lnTo>
                  <a:pt x="115085" y="275272"/>
                </a:lnTo>
                <a:lnTo>
                  <a:pt x="122015" y="273272"/>
                </a:lnTo>
                <a:lnTo>
                  <a:pt x="131159" y="271748"/>
                </a:lnTo>
                <a:lnTo>
                  <a:pt x="137255" y="268700"/>
                </a:lnTo>
                <a:lnTo>
                  <a:pt x="143351" y="264128"/>
                </a:lnTo>
                <a:lnTo>
                  <a:pt x="147923" y="259556"/>
                </a:lnTo>
                <a:lnTo>
                  <a:pt x="150971" y="254889"/>
                </a:lnTo>
                <a:lnTo>
                  <a:pt x="154019" y="250317"/>
                </a:lnTo>
                <a:lnTo>
                  <a:pt x="155543" y="244221"/>
                </a:lnTo>
                <a:lnTo>
                  <a:pt x="157067" y="239648"/>
                </a:lnTo>
                <a:lnTo>
                  <a:pt x="156940" y="232029"/>
                </a:lnTo>
                <a:lnTo>
                  <a:pt x="122586" y="202897"/>
                </a:lnTo>
                <a:lnTo>
                  <a:pt x="53340" y="199929"/>
                </a:lnTo>
                <a:lnTo>
                  <a:pt x="173164" y="199929"/>
                </a:lnTo>
                <a:lnTo>
                  <a:pt x="175450" y="202977"/>
                </a:lnTo>
                <a:lnTo>
                  <a:pt x="178498" y="209169"/>
                </a:lnTo>
                <a:lnTo>
                  <a:pt x="183070" y="215265"/>
                </a:lnTo>
                <a:lnTo>
                  <a:pt x="184594" y="222884"/>
                </a:lnTo>
                <a:lnTo>
                  <a:pt x="184523" y="233553"/>
                </a:lnTo>
                <a:lnTo>
                  <a:pt x="184284" y="238650"/>
                </a:lnTo>
                <a:lnTo>
                  <a:pt x="167099" y="274534"/>
                </a:lnTo>
                <a:lnTo>
                  <a:pt x="163360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2538" y="1741741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5" h="293369">
                <a:moveTo>
                  <a:pt x="26003" y="291655"/>
                </a:moveTo>
                <a:lnTo>
                  <a:pt x="1524" y="291655"/>
                </a:lnTo>
                <a:lnTo>
                  <a:pt x="1524" y="290131"/>
                </a:lnTo>
                <a:lnTo>
                  <a:pt x="0" y="290131"/>
                </a:lnTo>
                <a:lnTo>
                  <a:pt x="0" y="9143"/>
                </a:lnTo>
                <a:lnTo>
                  <a:pt x="1524" y="6095"/>
                </a:lnTo>
                <a:lnTo>
                  <a:pt x="4572" y="3047"/>
                </a:lnTo>
                <a:lnTo>
                  <a:pt x="7715" y="1524"/>
                </a:lnTo>
                <a:lnTo>
                  <a:pt x="10763" y="0"/>
                </a:lnTo>
                <a:lnTo>
                  <a:pt x="35147" y="0"/>
                </a:lnTo>
                <a:lnTo>
                  <a:pt x="41243" y="3047"/>
                </a:lnTo>
                <a:lnTo>
                  <a:pt x="42767" y="3047"/>
                </a:lnTo>
                <a:lnTo>
                  <a:pt x="45815" y="4571"/>
                </a:lnTo>
                <a:lnTo>
                  <a:pt x="47339" y="6095"/>
                </a:lnTo>
                <a:lnTo>
                  <a:pt x="48863" y="9143"/>
                </a:lnTo>
                <a:lnTo>
                  <a:pt x="50387" y="10763"/>
                </a:lnTo>
                <a:lnTo>
                  <a:pt x="51911" y="13811"/>
                </a:lnTo>
                <a:lnTo>
                  <a:pt x="53435" y="15335"/>
                </a:lnTo>
                <a:lnTo>
                  <a:pt x="54959" y="18383"/>
                </a:lnTo>
                <a:lnTo>
                  <a:pt x="57484" y="24479"/>
                </a:lnTo>
                <a:lnTo>
                  <a:pt x="27527" y="24479"/>
                </a:lnTo>
                <a:lnTo>
                  <a:pt x="27527" y="290131"/>
                </a:lnTo>
                <a:lnTo>
                  <a:pt x="26003" y="291655"/>
                </a:lnTo>
                <a:close/>
              </a:path>
              <a:path w="305435" h="293369">
                <a:moveTo>
                  <a:pt x="297561" y="1524"/>
                </a:moveTo>
                <a:lnTo>
                  <a:pt x="268509" y="1524"/>
                </a:lnTo>
                <a:lnTo>
                  <a:pt x="271557" y="0"/>
                </a:lnTo>
                <a:lnTo>
                  <a:pt x="296037" y="0"/>
                </a:lnTo>
                <a:lnTo>
                  <a:pt x="297561" y="1524"/>
                </a:lnTo>
                <a:close/>
              </a:path>
              <a:path w="305435" h="293369">
                <a:moveTo>
                  <a:pt x="180362" y="250412"/>
                </a:moveTo>
                <a:lnTo>
                  <a:pt x="152590" y="250412"/>
                </a:lnTo>
                <a:lnTo>
                  <a:pt x="253269" y="19907"/>
                </a:lnTo>
                <a:lnTo>
                  <a:pt x="254793" y="15335"/>
                </a:lnTo>
                <a:lnTo>
                  <a:pt x="256317" y="12287"/>
                </a:lnTo>
                <a:lnTo>
                  <a:pt x="257841" y="10763"/>
                </a:lnTo>
                <a:lnTo>
                  <a:pt x="259365" y="7619"/>
                </a:lnTo>
                <a:lnTo>
                  <a:pt x="262413" y="4571"/>
                </a:lnTo>
                <a:lnTo>
                  <a:pt x="265461" y="3047"/>
                </a:lnTo>
                <a:lnTo>
                  <a:pt x="266985" y="1524"/>
                </a:lnTo>
                <a:lnTo>
                  <a:pt x="300609" y="1524"/>
                </a:lnTo>
                <a:lnTo>
                  <a:pt x="300609" y="3047"/>
                </a:lnTo>
                <a:lnTo>
                  <a:pt x="303657" y="6095"/>
                </a:lnTo>
                <a:lnTo>
                  <a:pt x="303657" y="7619"/>
                </a:lnTo>
                <a:lnTo>
                  <a:pt x="305181" y="9143"/>
                </a:lnTo>
                <a:lnTo>
                  <a:pt x="305181" y="24479"/>
                </a:lnTo>
                <a:lnTo>
                  <a:pt x="277653" y="24479"/>
                </a:lnTo>
                <a:lnTo>
                  <a:pt x="180362" y="250412"/>
                </a:lnTo>
                <a:close/>
              </a:path>
              <a:path w="305435" h="293369">
                <a:moveTo>
                  <a:pt x="161734" y="291655"/>
                </a:moveTo>
                <a:lnTo>
                  <a:pt x="138874" y="291655"/>
                </a:lnTo>
                <a:lnTo>
                  <a:pt x="137350" y="290131"/>
                </a:lnTo>
                <a:lnTo>
                  <a:pt x="27527" y="24479"/>
                </a:lnTo>
                <a:lnTo>
                  <a:pt x="57484" y="24479"/>
                </a:lnTo>
                <a:lnTo>
                  <a:pt x="151066" y="250412"/>
                </a:lnTo>
                <a:lnTo>
                  <a:pt x="180362" y="250412"/>
                </a:lnTo>
                <a:lnTo>
                  <a:pt x="163258" y="290131"/>
                </a:lnTo>
                <a:lnTo>
                  <a:pt x="161734" y="290131"/>
                </a:lnTo>
                <a:lnTo>
                  <a:pt x="161734" y="291655"/>
                </a:lnTo>
                <a:close/>
              </a:path>
              <a:path w="305435" h="293369">
                <a:moveTo>
                  <a:pt x="303657" y="291655"/>
                </a:moveTo>
                <a:lnTo>
                  <a:pt x="279177" y="291655"/>
                </a:lnTo>
                <a:lnTo>
                  <a:pt x="279177" y="290131"/>
                </a:lnTo>
                <a:lnTo>
                  <a:pt x="277653" y="290131"/>
                </a:lnTo>
                <a:lnTo>
                  <a:pt x="277653" y="24479"/>
                </a:lnTo>
                <a:lnTo>
                  <a:pt x="305181" y="24479"/>
                </a:lnTo>
                <a:lnTo>
                  <a:pt x="305181" y="290131"/>
                </a:lnTo>
                <a:lnTo>
                  <a:pt x="303657" y="291655"/>
                </a:lnTo>
                <a:close/>
              </a:path>
              <a:path w="305435" h="293369">
                <a:moveTo>
                  <a:pt x="22955" y="293179"/>
                </a:moveTo>
                <a:lnTo>
                  <a:pt x="4572" y="293179"/>
                </a:lnTo>
                <a:lnTo>
                  <a:pt x="3048" y="291655"/>
                </a:lnTo>
                <a:lnTo>
                  <a:pt x="24479" y="291655"/>
                </a:lnTo>
                <a:lnTo>
                  <a:pt x="22955" y="293179"/>
                </a:lnTo>
                <a:close/>
              </a:path>
              <a:path w="305435" h="293369">
                <a:moveTo>
                  <a:pt x="158686" y="293179"/>
                </a:moveTo>
                <a:lnTo>
                  <a:pt x="140398" y="293179"/>
                </a:lnTo>
                <a:lnTo>
                  <a:pt x="140398" y="291655"/>
                </a:lnTo>
                <a:lnTo>
                  <a:pt x="160210" y="291655"/>
                </a:lnTo>
                <a:lnTo>
                  <a:pt x="158686" y="293179"/>
                </a:lnTo>
                <a:close/>
              </a:path>
              <a:path w="305435" h="293369">
                <a:moveTo>
                  <a:pt x="300609" y="293179"/>
                </a:moveTo>
                <a:lnTo>
                  <a:pt x="282225" y="293179"/>
                </a:lnTo>
                <a:lnTo>
                  <a:pt x="280701" y="291655"/>
                </a:lnTo>
                <a:lnTo>
                  <a:pt x="302133" y="291655"/>
                </a:lnTo>
                <a:lnTo>
                  <a:pt x="300609" y="29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3366" y="1816608"/>
            <a:ext cx="195032" cy="22136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395929" y="1720405"/>
            <a:ext cx="178435" cy="318135"/>
          </a:xfrm>
          <a:custGeom>
            <a:avLst/>
            <a:gdLst/>
            <a:ahLst/>
            <a:cxnLst/>
            <a:rect l="l" t="t" r="r" b="b"/>
            <a:pathLst>
              <a:path w="178435" h="318135">
                <a:moveTo>
                  <a:pt x="172325" y="1524"/>
                </a:moveTo>
                <a:lnTo>
                  <a:pt x="155561" y="1524"/>
                </a:lnTo>
                <a:lnTo>
                  <a:pt x="158609" y="0"/>
                </a:lnTo>
                <a:lnTo>
                  <a:pt x="170801" y="0"/>
                </a:lnTo>
                <a:lnTo>
                  <a:pt x="172325" y="1524"/>
                </a:lnTo>
                <a:close/>
              </a:path>
              <a:path w="178435" h="318135">
                <a:moveTo>
                  <a:pt x="178421" y="129730"/>
                </a:moveTo>
                <a:lnTo>
                  <a:pt x="150989" y="129730"/>
                </a:lnTo>
                <a:lnTo>
                  <a:pt x="150989" y="3048"/>
                </a:lnTo>
                <a:lnTo>
                  <a:pt x="152513" y="3048"/>
                </a:lnTo>
                <a:lnTo>
                  <a:pt x="152513" y="1524"/>
                </a:lnTo>
                <a:lnTo>
                  <a:pt x="175373" y="1524"/>
                </a:lnTo>
                <a:lnTo>
                  <a:pt x="178421" y="4572"/>
                </a:lnTo>
                <a:lnTo>
                  <a:pt x="178421" y="129730"/>
                </a:lnTo>
                <a:close/>
              </a:path>
              <a:path w="178435" h="318135">
                <a:moveTo>
                  <a:pt x="82314" y="317563"/>
                </a:moveTo>
                <a:lnTo>
                  <a:pt x="44119" y="309943"/>
                </a:lnTo>
                <a:lnTo>
                  <a:pt x="13925" y="278082"/>
                </a:lnTo>
                <a:lnTo>
                  <a:pt x="2495" y="241570"/>
                </a:lnTo>
                <a:lnTo>
                  <a:pt x="0" y="206121"/>
                </a:lnTo>
                <a:lnTo>
                  <a:pt x="232" y="196866"/>
                </a:lnTo>
                <a:lnTo>
                  <a:pt x="1256" y="185118"/>
                </a:lnTo>
                <a:lnTo>
                  <a:pt x="3137" y="173941"/>
                </a:lnTo>
                <a:lnTo>
                  <a:pt x="6019" y="163353"/>
                </a:lnTo>
                <a:lnTo>
                  <a:pt x="8869" y="152590"/>
                </a:lnTo>
                <a:lnTo>
                  <a:pt x="33832" y="114109"/>
                </a:lnTo>
                <a:lnTo>
                  <a:pt x="76645" y="96750"/>
                </a:lnTo>
                <a:lnTo>
                  <a:pt x="86886" y="96202"/>
                </a:lnTo>
                <a:lnTo>
                  <a:pt x="95982" y="96774"/>
                </a:lnTo>
                <a:lnTo>
                  <a:pt x="104793" y="98488"/>
                </a:lnTo>
                <a:lnTo>
                  <a:pt x="113032" y="101346"/>
                </a:lnTo>
                <a:lnTo>
                  <a:pt x="120414" y="105346"/>
                </a:lnTo>
                <a:lnTo>
                  <a:pt x="128393" y="109585"/>
                </a:lnTo>
                <a:lnTo>
                  <a:pt x="136237" y="115252"/>
                </a:lnTo>
                <a:lnTo>
                  <a:pt x="140476" y="119062"/>
                </a:lnTo>
                <a:lnTo>
                  <a:pt x="85362" y="119062"/>
                </a:lnTo>
                <a:lnTo>
                  <a:pt x="77885" y="119610"/>
                </a:lnTo>
                <a:lnTo>
                  <a:pt x="44787" y="141121"/>
                </a:lnTo>
                <a:lnTo>
                  <a:pt x="29284" y="182037"/>
                </a:lnTo>
                <a:lnTo>
                  <a:pt x="27355" y="206121"/>
                </a:lnTo>
                <a:lnTo>
                  <a:pt x="27617" y="214122"/>
                </a:lnTo>
                <a:lnTo>
                  <a:pt x="33832" y="253257"/>
                </a:lnTo>
                <a:lnTo>
                  <a:pt x="56406" y="286988"/>
                </a:lnTo>
                <a:lnTo>
                  <a:pt x="83838" y="294608"/>
                </a:lnTo>
                <a:lnTo>
                  <a:pt x="137312" y="294608"/>
                </a:lnTo>
                <a:lnTo>
                  <a:pt x="136237" y="295608"/>
                </a:lnTo>
                <a:lnTo>
                  <a:pt x="101745" y="315277"/>
                </a:lnTo>
                <a:lnTo>
                  <a:pt x="92315" y="316992"/>
                </a:lnTo>
                <a:lnTo>
                  <a:pt x="82314" y="317563"/>
                </a:lnTo>
                <a:close/>
              </a:path>
              <a:path w="178435" h="318135">
                <a:moveTo>
                  <a:pt x="137312" y="294608"/>
                </a:moveTo>
                <a:lnTo>
                  <a:pt x="94506" y="294608"/>
                </a:lnTo>
                <a:lnTo>
                  <a:pt x="100602" y="293084"/>
                </a:lnTo>
                <a:lnTo>
                  <a:pt x="105174" y="291560"/>
                </a:lnTo>
                <a:lnTo>
                  <a:pt x="109746" y="288512"/>
                </a:lnTo>
                <a:lnTo>
                  <a:pt x="115842" y="285464"/>
                </a:lnTo>
                <a:lnTo>
                  <a:pt x="120414" y="280892"/>
                </a:lnTo>
                <a:lnTo>
                  <a:pt x="150989" y="250412"/>
                </a:lnTo>
                <a:lnTo>
                  <a:pt x="150989" y="161829"/>
                </a:lnTo>
                <a:lnTo>
                  <a:pt x="118890" y="129730"/>
                </a:lnTo>
                <a:lnTo>
                  <a:pt x="85362" y="119062"/>
                </a:lnTo>
                <a:lnTo>
                  <a:pt x="140476" y="119062"/>
                </a:lnTo>
                <a:lnTo>
                  <a:pt x="143859" y="122110"/>
                </a:lnTo>
                <a:lnTo>
                  <a:pt x="150989" y="129730"/>
                </a:lnTo>
                <a:lnTo>
                  <a:pt x="178421" y="129730"/>
                </a:lnTo>
                <a:lnTo>
                  <a:pt x="178421" y="279368"/>
                </a:lnTo>
                <a:lnTo>
                  <a:pt x="152513" y="279368"/>
                </a:lnTo>
                <a:lnTo>
                  <a:pt x="144433" y="287979"/>
                </a:lnTo>
                <a:lnTo>
                  <a:pt x="137312" y="294608"/>
                </a:lnTo>
                <a:close/>
              </a:path>
              <a:path w="178435" h="318135">
                <a:moveTo>
                  <a:pt x="175373" y="314515"/>
                </a:moveTo>
                <a:lnTo>
                  <a:pt x="155561" y="314515"/>
                </a:lnTo>
                <a:lnTo>
                  <a:pt x="155561" y="312991"/>
                </a:lnTo>
                <a:lnTo>
                  <a:pt x="154037" y="312991"/>
                </a:lnTo>
                <a:lnTo>
                  <a:pt x="154037" y="311467"/>
                </a:lnTo>
                <a:lnTo>
                  <a:pt x="152513" y="309943"/>
                </a:lnTo>
                <a:lnTo>
                  <a:pt x="152513" y="279368"/>
                </a:lnTo>
                <a:lnTo>
                  <a:pt x="178421" y="279368"/>
                </a:lnTo>
                <a:lnTo>
                  <a:pt x="178421" y="311467"/>
                </a:lnTo>
                <a:lnTo>
                  <a:pt x="176897" y="311467"/>
                </a:lnTo>
                <a:lnTo>
                  <a:pt x="176826" y="313062"/>
                </a:lnTo>
                <a:lnTo>
                  <a:pt x="175373" y="314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5349" y="1816608"/>
            <a:ext cx="179984" cy="22136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877913" y="1718881"/>
            <a:ext cx="27940" cy="316230"/>
          </a:xfrm>
          <a:custGeom>
            <a:avLst/>
            <a:gdLst/>
            <a:ahLst/>
            <a:cxnLst/>
            <a:rect l="l" t="t" r="r" b="b"/>
            <a:pathLst>
              <a:path w="27939" h="316230">
                <a:moveTo>
                  <a:pt x="19812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39" h="316230">
                <a:moveTo>
                  <a:pt x="24384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4384" y="3048"/>
                </a:lnTo>
                <a:close/>
              </a:path>
              <a:path w="27939" h="316230">
                <a:moveTo>
                  <a:pt x="25908" y="314515"/>
                </a:moveTo>
                <a:lnTo>
                  <a:pt x="1524" y="314515"/>
                </a:lnTo>
                <a:lnTo>
                  <a:pt x="0" y="312991"/>
                </a:lnTo>
                <a:lnTo>
                  <a:pt x="0" y="3048"/>
                </a:lnTo>
                <a:lnTo>
                  <a:pt x="25908" y="3048"/>
                </a:lnTo>
                <a:lnTo>
                  <a:pt x="25908" y="4572"/>
                </a:lnTo>
                <a:lnTo>
                  <a:pt x="27432" y="6096"/>
                </a:lnTo>
                <a:lnTo>
                  <a:pt x="27432" y="311467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27939" h="316230">
                <a:moveTo>
                  <a:pt x="22860" y="316039"/>
                </a:moveTo>
                <a:lnTo>
                  <a:pt x="3048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9939" y="1718881"/>
            <a:ext cx="1641538" cy="3190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06154" y="1816608"/>
            <a:ext cx="166306" cy="21831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031992" y="1816607"/>
            <a:ext cx="378460" cy="221615"/>
            <a:chOff x="6031992" y="1816607"/>
            <a:chExt cx="378460" cy="22161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1992" y="1816607"/>
              <a:ext cx="157067" cy="2213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8844" y="1816607"/>
              <a:ext cx="181480" cy="22136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69011" y="1714309"/>
            <a:ext cx="2582703" cy="4030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74717" y="6424136"/>
            <a:ext cx="117538" cy="8248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537716" y="2478400"/>
            <a:ext cx="6993255" cy="3389629"/>
            <a:chOff x="1537716" y="2478400"/>
            <a:chExt cx="6993255" cy="3389629"/>
          </a:xfrm>
        </p:grpSpPr>
        <p:sp>
          <p:nvSpPr>
            <p:cNvPr id="27" name="object 27"/>
            <p:cNvSpPr/>
            <p:nvPr/>
          </p:nvSpPr>
          <p:spPr>
            <a:xfrm>
              <a:off x="1542275" y="2484119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2275" y="2906267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2275" y="3328428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42275" y="3750576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59"/>
                  </a:lnTo>
                  <a:lnTo>
                    <a:pt x="5238000" y="423659"/>
                  </a:lnTo>
                  <a:lnTo>
                    <a:pt x="5239524" y="423659"/>
                  </a:lnTo>
                  <a:lnTo>
                    <a:pt x="6984505" y="423659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2275" y="4172711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42275" y="4594859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42275" y="5018544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2275" y="5439155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34248" y="2479166"/>
              <a:ext cx="1745614" cy="3388360"/>
            </a:xfrm>
            <a:custGeom>
              <a:avLst/>
              <a:gdLst/>
              <a:ahLst/>
              <a:cxnLst/>
              <a:rect l="l" t="t" r="r" b="b"/>
              <a:pathLst>
                <a:path w="1745615" h="3388360">
                  <a:moveTo>
                    <a:pt x="0" y="0"/>
                  </a:moveTo>
                  <a:lnTo>
                    <a:pt x="0" y="3387756"/>
                  </a:lnTo>
                </a:path>
                <a:path w="1745615" h="3388360">
                  <a:moveTo>
                    <a:pt x="1745265" y="0"/>
                  </a:moveTo>
                  <a:lnTo>
                    <a:pt x="1745265" y="3387756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37716" y="2906648"/>
              <a:ext cx="6993255" cy="0"/>
            </a:xfrm>
            <a:custGeom>
              <a:avLst/>
              <a:gdLst/>
              <a:ahLst/>
              <a:cxnLst/>
              <a:rect l="l" t="t" r="r" b="b"/>
              <a:pathLst>
                <a:path w="6993255">
                  <a:moveTo>
                    <a:pt x="0" y="0"/>
                  </a:moveTo>
                  <a:lnTo>
                    <a:pt x="6993064" y="0"/>
                  </a:lnTo>
                </a:path>
              </a:pathLst>
            </a:custGeom>
            <a:ln w="320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37716" y="2479166"/>
              <a:ext cx="6993255" cy="3388360"/>
            </a:xfrm>
            <a:custGeom>
              <a:avLst/>
              <a:gdLst/>
              <a:ahLst/>
              <a:cxnLst/>
              <a:rect l="l" t="t" r="r" b="b"/>
              <a:pathLst>
                <a:path w="6993255" h="3388360">
                  <a:moveTo>
                    <a:pt x="0" y="850391"/>
                  </a:moveTo>
                  <a:lnTo>
                    <a:pt x="6993064" y="850391"/>
                  </a:lnTo>
                </a:path>
                <a:path w="6993255" h="3388360">
                  <a:moveTo>
                    <a:pt x="0" y="1271777"/>
                  </a:moveTo>
                  <a:lnTo>
                    <a:pt x="6993064" y="1271777"/>
                  </a:lnTo>
                </a:path>
                <a:path w="6993255" h="3388360">
                  <a:moveTo>
                    <a:pt x="0" y="1694592"/>
                  </a:moveTo>
                  <a:lnTo>
                    <a:pt x="6993064" y="1694592"/>
                  </a:lnTo>
                </a:path>
                <a:path w="6993255" h="3388360">
                  <a:moveTo>
                    <a:pt x="0" y="2115978"/>
                  </a:moveTo>
                  <a:lnTo>
                    <a:pt x="6993064" y="2115978"/>
                  </a:lnTo>
                </a:path>
                <a:path w="6993255" h="3388360">
                  <a:moveTo>
                    <a:pt x="0" y="2538888"/>
                  </a:moveTo>
                  <a:lnTo>
                    <a:pt x="6993064" y="2538888"/>
                  </a:lnTo>
                </a:path>
                <a:path w="6993255" h="3388360">
                  <a:moveTo>
                    <a:pt x="0" y="2960274"/>
                  </a:moveTo>
                  <a:lnTo>
                    <a:pt x="6993064" y="2960274"/>
                  </a:lnTo>
                </a:path>
                <a:path w="6993255" h="3388360">
                  <a:moveTo>
                    <a:pt x="6096" y="0"/>
                  </a:moveTo>
                  <a:lnTo>
                    <a:pt x="6096" y="3387756"/>
                  </a:lnTo>
                </a:path>
                <a:path w="6993255" h="3388360">
                  <a:moveTo>
                    <a:pt x="6986968" y="0"/>
                  </a:moveTo>
                  <a:lnTo>
                    <a:pt x="6986968" y="3387756"/>
                  </a:lnTo>
                </a:path>
                <a:path w="6993255" h="3388360">
                  <a:moveTo>
                    <a:pt x="0" y="4572"/>
                  </a:moveTo>
                  <a:lnTo>
                    <a:pt x="6993064" y="4572"/>
                  </a:lnTo>
                </a:path>
                <a:path w="6993255" h="3388360">
                  <a:moveTo>
                    <a:pt x="0" y="3383184"/>
                  </a:moveTo>
                  <a:lnTo>
                    <a:pt x="6993064" y="3383184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3958" y="2639472"/>
              <a:ext cx="138779" cy="1205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2549" y="2630328"/>
              <a:ext cx="283749" cy="13125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76206" y="2630328"/>
              <a:ext cx="694086" cy="16182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2123" y="2637948"/>
              <a:ext cx="324897" cy="1236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8076" y="2627280"/>
              <a:ext cx="308134" cy="1648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7002" y="2627280"/>
              <a:ext cx="794765" cy="16487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7727" y="3060858"/>
              <a:ext cx="96107" cy="1221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4409" y="3062382"/>
              <a:ext cx="77724" cy="11906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58137" y="3062382"/>
              <a:ext cx="129635" cy="11906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50351" y="3059334"/>
              <a:ext cx="230314" cy="1236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00478" y="3053238"/>
              <a:ext cx="71723" cy="1282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37828" y="3051714"/>
              <a:ext cx="1165478" cy="1633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74150" y="3045618"/>
              <a:ext cx="279177" cy="16182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97305" y="3059334"/>
              <a:ext cx="82391" cy="1236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99508" y="3060858"/>
              <a:ext cx="213646" cy="12211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34490" y="3062382"/>
              <a:ext cx="74771" cy="1205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36693" y="3060858"/>
              <a:ext cx="68675" cy="1205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27727" y="3482244"/>
              <a:ext cx="96107" cy="1236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54409" y="3483768"/>
              <a:ext cx="77724" cy="1205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58137" y="3483768"/>
              <a:ext cx="129635" cy="12058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50351" y="3480720"/>
              <a:ext cx="230314" cy="1251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00478" y="3474529"/>
              <a:ext cx="71723" cy="1298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43924" y="3514248"/>
              <a:ext cx="122015" cy="901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88799" y="3514248"/>
              <a:ext cx="67151" cy="916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84907" y="3514248"/>
              <a:ext cx="71723" cy="9010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84062" y="3515772"/>
              <a:ext cx="71723" cy="901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77121" y="3514248"/>
              <a:ext cx="68675" cy="9163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973324" y="3474630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3048" y="129730"/>
                  </a:lnTo>
                  <a:lnTo>
                    <a:pt x="13716" y="129730"/>
                  </a:lnTo>
                  <a:lnTo>
                    <a:pt x="13716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52572" y="3480720"/>
              <a:ext cx="581215" cy="15716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74150" y="3468433"/>
              <a:ext cx="279177" cy="16182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397367" y="3482244"/>
              <a:ext cx="82329" cy="1236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499508" y="3482244"/>
              <a:ext cx="309752" cy="1236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30597" y="3482244"/>
              <a:ext cx="74771" cy="1236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89461" y="3937158"/>
              <a:ext cx="67151" cy="9010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35347" y="3906583"/>
              <a:ext cx="129730" cy="12068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85569" y="3937158"/>
              <a:ext cx="70199" cy="9010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83200" y="3937158"/>
              <a:ext cx="71723" cy="9010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77783" y="3937158"/>
              <a:ext cx="68675" cy="9010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173890" y="389743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301"/>
                  </a:lnTo>
                  <a:close/>
                </a:path>
                <a:path w="15239" h="130175">
                  <a:moveTo>
                    <a:pt x="9144" y="129825"/>
                  </a:moveTo>
                  <a:lnTo>
                    <a:pt x="6096" y="129825"/>
                  </a:lnTo>
                  <a:lnTo>
                    <a:pt x="4572" y="128301"/>
                  </a:lnTo>
                  <a:lnTo>
                    <a:pt x="10668" y="128301"/>
                  </a:lnTo>
                  <a:lnTo>
                    <a:pt x="9144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54758" y="3903535"/>
              <a:ext cx="1150239" cy="15573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420237" y="3897223"/>
              <a:ext cx="299085" cy="130175"/>
            </a:xfrm>
            <a:custGeom>
              <a:avLst/>
              <a:gdLst/>
              <a:ahLst/>
              <a:cxnLst/>
              <a:rect l="l" t="t" r="r" b="b"/>
              <a:pathLst>
                <a:path w="299085" h="130175">
                  <a:moveTo>
                    <a:pt x="44284" y="76606"/>
                  </a:moveTo>
                  <a:lnTo>
                    <a:pt x="0" y="76606"/>
                  </a:lnTo>
                  <a:lnTo>
                    <a:pt x="0" y="87274"/>
                  </a:lnTo>
                  <a:lnTo>
                    <a:pt x="1524" y="87274"/>
                  </a:lnTo>
                  <a:lnTo>
                    <a:pt x="1524" y="88798"/>
                  </a:lnTo>
                  <a:lnTo>
                    <a:pt x="42760" y="88798"/>
                  </a:lnTo>
                  <a:lnTo>
                    <a:pt x="44284" y="87274"/>
                  </a:lnTo>
                  <a:lnTo>
                    <a:pt x="44284" y="76606"/>
                  </a:lnTo>
                  <a:close/>
                </a:path>
                <a:path w="299085" h="130175">
                  <a:moveTo>
                    <a:pt x="134289" y="42989"/>
                  </a:moveTo>
                  <a:lnTo>
                    <a:pt x="132765" y="42989"/>
                  </a:lnTo>
                  <a:lnTo>
                    <a:pt x="132765" y="41465"/>
                  </a:lnTo>
                  <a:lnTo>
                    <a:pt x="131241" y="41465"/>
                  </a:lnTo>
                  <a:lnTo>
                    <a:pt x="131241" y="39941"/>
                  </a:lnTo>
                  <a:lnTo>
                    <a:pt x="122008" y="39941"/>
                  </a:lnTo>
                  <a:lnTo>
                    <a:pt x="122008" y="41465"/>
                  </a:lnTo>
                  <a:lnTo>
                    <a:pt x="118960" y="41465"/>
                  </a:lnTo>
                  <a:lnTo>
                    <a:pt x="118960" y="42989"/>
                  </a:lnTo>
                  <a:lnTo>
                    <a:pt x="117436" y="42989"/>
                  </a:lnTo>
                  <a:lnTo>
                    <a:pt x="94576" y="111671"/>
                  </a:lnTo>
                  <a:lnTo>
                    <a:pt x="70192" y="42989"/>
                  </a:lnTo>
                  <a:lnTo>
                    <a:pt x="70192" y="41465"/>
                  </a:lnTo>
                  <a:lnTo>
                    <a:pt x="67144" y="41465"/>
                  </a:lnTo>
                  <a:lnTo>
                    <a:pt x="65620" y="39941"/>
                  </a:lnTo>
                  <a:lnTo>
                    <a:pt x="58000" y="39941"/>
                  </a:lnTo>
                  <a:lnTo>
                    <a:pt x="56476" y="41465"/>
                  </a:lnTo>
                  <a:lnTo>
                    <a:pt x="54952" y="41465"/>
                  </a:lnTo>
                  <a:lnTo>
                    <a:pt x="54952" y="47561"/>
                  </a:lnTo>
                  <a:lnTo>
                    <a:pt x="83908" y="125476"/>
                  </a:lnTo>
                  <a:lnTo>
                    <a:pt x="83908" y="127000"/>
                  </a:lnTo>
                  <a:lnTo>
                    <a:pt x="85432" y="127000"/>
                  </a:lnTo>
                  <a:lnTo>
                    <a:pt x="85432" y="128524"/>
                  </a:lnTo>
                  <a:lnTo>
                    <a:pt x="90004" y="128524"/>
                  </a:lnTo>
                  <a:lnTo>
                    <a:pt x="91528" y="130048"/>
                  </a:lnTo>
                  <a:lnTo>
                    <a:pt x="96100" y="130048"/>
                  </a:lnTo>
                  <a:lnTo>
                    <a:pt x="97624" y="128524"/>
                  </a:lnTo>
                  <a:lnTo>
                    <a:pt x="103720" y="128524"/>
                  </a:lnTo>
                  <a:lnTo>
                    <a:pt x="103720" y="125476"/>
                  </a:lnTo>
                  <a:lnTo>
                    <a:pt x="108305" y="113195"/>
                  </a:lnTo>
                  <a:lnTo>
                    <a:pt x="132765" y="47561"/>
                  </a:lnTo>
                  <a:lnTo>
                    <a:pt x="132765" y="44513"/>
                  </a:lnTo>
                  <a:lnTo>
                    <a:pt x="134289" y="44513"/>
                  </a:lnTo>
                  <a:lnTo>
                    <a:pt x="134289" y="42989"/>
                  </a:lnTo>
                  <a:close/>
                </a:path>
                <a:path w="299085" h="130175">
                  <a:moveTo>
                    <a:pt x="210489" y="61277"/>
                  </a:moveTo>
                  <a:lnTo>
                    <a:pt x="208965" y="56705"/>
                  </a:lnTo>
                  <a:lnTo>
                    <a:pt x="207441" y="53657"/>
                  </a:lnTo>
                  <a:lnTo>
                    <a:pt x="206933" y="52133"/>
                  </a:lnTo>
                  <a:lnTo>
                    <a:pt x="205917" y="49085"/>
                  </a:lnTo>
                  <a:lnTo>
                    <a:pt x="201345" y="44513"/>
                  </a:lnTo>
                  <a:lnTo>
                    <a:pt x="198297" y="42989"/>
                  </a:lnTo>
                  <a:lnTo>
                    <a:pt x="189153" y="39941"/>
                  </a:lnTo>
                  <a:lnTo>
                    <a:pt x="166293" y="39941"/>
                  </a:lnTo>
                  <a:lnTo>
                    <a:pt x="160197" y="42989"/>
                  </a:lnTo>
                  <a:lnTo>
                    <a:pt x="157149" y="42989"/>
                  </a:lnTo>
                  <a:lnTo>
                    <a:pt x="155625" y="44513"/>
                  </a:lnTo>
                  <a:lnTo>
                    <a:pt x="152577" y="44513"/>
                  </a:lnTo>
                  <a:lnTo>
                    <a:pt x="148005" y="49085"/>
                  </a:lnTo>
                  <a:lnTo>
                    <a:pt x="148005" y="50609"/>
                  </a:lnTo>
                  <a:lnTo>
                    <a:pt x="146481" y="52133"/>
                  </a:lnTo>
                  <a:lnTo>
                    <a:pt x="146481" y="56705"/>
                  </a:lnTo>
                  <a:lnTo>
                    <a:pt x="148005" y="58229"/>
                  </a:lnTo>
                  <a:lnTo>
                    <a:pt x="148005" y="59753"/>
                  </a:lnTo>
                  <a:lnTo>
                    <a:pt x="152577" y="59753"/>
                  </a:lnTo>
                  <a:lnTo>
                    <a:pt x="154101" y="58229"/>
                  </a:lnTo>
                  <a:lnTo>
                    <a:pt x="155625" y="58229"/>
                  </a:lnTo>
                  <a:lnTo>
                    <a:pt x="158673" y="55181"/>
                  </a:lnTo>
                  <a:lnTo>
                    <a:pt x="161721" y="55181"/>
                  </a:lnTo>
                  <a:lnTo>
                    <a:pt x="163245" y="53657"/>
                  </a:lnTo>
                  <a:lnTo>
                    <a:pt x="166293" y="52133"/>
                  </a:lnTo>
                  <a:lnTo>
                    <a:pt x="186105" y="52133"/>
                  </a:lnTo>
                  <a:lnTo>
                    <a:pt x="187629" y="53657"/>
                  </a:lnTo>
                  <a:lnTo>
                    <a:pt x="190677" y="55181"/>
                  </a:lnTo>
                  <a:lnTo>
                    <a:pt x="193725" y="58229"/>
                  </a:lnTo>
                  <a:lnTo>
                    <a:pt x="193725" y="59753"/>
                  </a:lnTo>
                  <a:lnTo>
                    <a:pt x="195249" y="62801"/>
                  </a:lnTo>
                  <a:lnTo>
                    <a:pt x="195249" y="78130"/>
                  </a:lnTo>
                  <a:lnTo>
                    <a:pt x="195249" y="88798"/>
                  </a:lnTo>
                  <a:lnTo>
                    <a:pt x="195249" y="105562"/>
                  </a:lnTo>
                  <a:lnTo>
                    <a:pt x="192201" y="110134"/>
                  </a:lnTo>
                  <a:lnTo>
                    <a:pt x="189153" y="113182"/>
                  </a:lnTo>
                  <a:lnTo>
                    <a:pt x="184581" y="114706"/>
                  </a:lnTo>
                  <a:lnTo>
                    <a:pt x="181533" y="117754"/>
                  </a:lnTo>
                  <a:lnTo>
                    <a:pt x="164769" y="117754"/>
                  </a:lnTo>
                  <a:lnTo>
                    <a:pt x="163245" y="114706"/>
                  </a:lnTo>
                  <a:lnTo>
                    <a:pt x="160197" y="111658"/>
                  </a:lnTo>
                  <a:lnTo>
                    <a:pt x="158673" y="108610"/>
                  </a:lnTo>
                  <a:lnTo>
                    <a:pt x="158673" y="99466"/>
                  </a:lnTo>
                  <a:lnTo>
                    <a:pt x="160197" y="97942"/>
                  </a:lnTo>
                  <a:lnTo>
                    <a:pt x="160197" y="96418"/>
                  </a:lnTo>
                  <a:lnTo>
                    <a:pt x="161721" y="94894"/>
                  </a:lnTo>
                  <a:lnTo>
                    <a:pt x="164769" y="93370"/>
                  </a:lnTo>
                  <a:lnTo>
                    <a:pt x="166293" y="91846"/>
                  </a:lnTo>
                  <a:lnTo>
                    <a:pt x="169341" y="90322"/>
                  </a:lnTo>
                  <a:lnTo>
                    <a:pt x="172389" y="90322"/>
                  </a:lnTo>
                  <a:lnTo>
                    <a:pt x="175437" y="88798"/>
                  </a:lnTo>
                  <a:lnTo>
                    <a:pt x="195249" y="88798"/>
                  </a:lnTo>
                  <a:lnTo>
                    <a:pt x="195249" y="78130"/>
                  </a:lnTo>
                  <a:lnTo>
                    <a:pt x="172389" y="78130"/>
                  </a:lnTo>
                  <a:lnTo>
                    <a:pt x="167817" y="79654"/>
                  </a:lnTo>
                  <a:lnTo>
                    <a:pt x="161721" y="81178"/>
                  </a:lnTo>
                  <a:lnTo>
                    <a:pt x="157149" y="82702"/>
                  </a:lnTo>
                  <a:lnTo>
                    <a:pt x="154101" y="84226"/>
                  </a:lnTo>
                  <a:lnTo>
                    <a:pt x="148005" y="90322"/>
                  </a:lnTo>
                  <a:lnTo>
                    <a:pt x="146481" y="93370"/>
                  </a:lnTo>
                  <a:lnTo>
                    <a:pt x="143433" y="96418"/>
                  </a:lnTo>
                  <a:lnTo>
                    <a:pt x="143433" y="113182"/>
                  </a:lnTo>
                  <a:lnTo>
                    <a:pt x="144957" y="116230"/>
                  </a:lnTo>
                  <a:lnTo>
                    <a:pt x="146481" y="119380"/>
                  </a:lnTo>
                  <a:lnTo>
                    <a:pt x="148005" y="122428"/>
                  </a:lnTo>
                  <a:lnTo>
                    <a:pt x="154101" y="125476"/>
                  </a:lnTo>
                  <a:lnTo>
                    <a:pt x="155625" y="127000"/>
                  </a:lnTo>
                  <a:lnTo>
                    <a:pt x="160197" y="128524"/>
                  </a:lnTo>
                  <a:lnTo>
                    <a:pt x="163245" y="130048"/>
                  </a:lnTo>
                  <a:lnTo>
                    <a:pt x="181533" y="130048"/>
                  </a:lnTo>
                  <a:lnTo>
                    <a:pt x="186105" y="127000"/>
                  </a:lnTo>
                  <a:lnTo>
                    <a:pt x="190677" y="125476"/>
                  </a:lnTo>
                  <a:lnTo>
                    <a:pt x="193725" y="122428"/>
                  </a:lnTo>
                  <a:lnTo>
                    <a:pt x="198297" y="117754"/>
                  </a:lnTo>
                  <a:lnTo>
                    <a:pt x="198297" y="128524"/>
                  </a:lnTo>
                  <a:lnTo>
                    <a:pt x="201345" y="128524"/>
                  </a:lnTo>
                  <a:lnTo>
                    <a:pt x="202869" y="130048"/>
                  </a:lnTo>
                  <a:lnTo>
                    <a:pt x="205917" y="130048"/>
                  </a:lnTo>
                  <a:lnTo>
                    <a:pt x="207441" y="128524"/>
                  </a:lnTo>
                  <a:lnTo>
                    <a:pt x="210489" y="128524"/>
                  </a:lnTo>
                  <a:lnTo>
                    <a:pt x="210489" y="88798"/>
                  </a:lnTo>
                  <a:lnTo>
                    <a:pt x="210489" y="61277"/>
                  </a:lnTo>
                  <a:close/>
                </a:path>
                <a:path w="299085" h="130175">
                  <a:moveTo>
                    <a:pt x="248691" y="128524"/>
                  </a:moveTo>
                  <a:lnTo>
                    <a:pt x="244119" y="128524"/>
                  </a:lnTo>
                  <a:lnTo>
                    <a:pt x="245643" y="130048"/>
                  </a:lnTo>
                  <a:lnTo>
                    <a:pt x="248691" y="130048"/>
                  </a:lnTo>
                  <a:lnTo>
                    <a:pt x="248691" y="128524"/>
                  </a:lnTo>
                  <a:close/>
                </a:path>
                <a:path w="299085" h="130175">
                  <a:moveTo>
                    <a:pt x="254787" y="1270"/>
                  </a:moveTo>
                  <a:lnTo>
                    <a:pt x="253263" y="1270"/>
                  </a:lnTo>
                  <a:lnTo>
                    <a:pt x="253263" y="0"/>
                  </a:lnTo>
                  <a:lnTo>
                    <a:pt x="240652" y="0"/>
                  </a:lnTo>
                  <a:lnTo>
                    <a:pt x="240652" y="1270"/>
                  </a:lnTo>
                  <a:lnTo>
                    <a:pt x="239547" y="1270"/>
                  </a:lnTo>
                  <a:lnTo>
                    <a:pt x="239547" y="127000"/>
                  </a:lnTo>
                  <a:lnTo>
                    <a:pt x="239547" y="128270"/>
                  </a:lnTo>
                  <a:lnTo>
                    <a:pt x="253263" y="128270"/>
                  </a:lnTo>
                  <a:lnTo>
                    <a:pt x="253263" y="127000"/>
                  </a:lnTo>
                  <a:lnTo>
                    <a:pt x="254787" y="127000"/>
                  </a:lnTo>
                  <a:lnTo>
                    <a:pt x="254787" y="1270"/>
                  </a:lnTo>
                  <a:close/>
                </a:path>
                <a:path w="299085" h="130175">
                  <a:moveTo>
                    <a:pt x="297459" y="41465"/>
                  </a:moveTo>
                  <a:lnTo>
                    <a:pt x="294411" y="41465"/>
                  </a:lnTo>
                  <a:lnTo>
                    <a:pt x="294411" y="39941"/>
                  </a:lnTo>
                  <a:lnTo>
                    <a:pt x="286791" y="39941"/>
                  </a:lnTo>
                  <a:lnTo>
                    <a:pt x="285267" y="41465"/>
                  </a:lnTo>
                  <a:lnTo>
                    <a:pt x="282219" y="41465"/>
                  </a:lnTo>
                  <a:lnTo>
                    <a:pt x="282219" y="128524"/>
                  </a:lnTo>
                  <a:lnTo>
                    <a:pt x="286791" y="128524"/>
                  </a:lnTo>
                  <a:lnTo>
                    <a:pt x="288315" y="130048"/>
                  </a:lnTo>
                  <a:lnTo>
                    <a:pt x="291363" y="130048"/>
                  </a:lnTo>
                  <a:lnTo>
                    <a:pt x="292887" y="128524"/>
                  </a:lnTo>
                  <a:lnTo>
                    <a:pt x="297459" y="128524"/>
                  </a:lnTo>
                  <a:lnTo>
                    <a:pt x="297459" y="41465"/>
                  </a:lnTo>
                  <a:close/>
                </a:path>
                <a:path w="299085" h="130175">
                  <a:moveTo>
                    <a:pt x="298983" y="9359"/>
                  </a:moveTo>
                  <a:lnTo>
                    <a:pt x="295935" y="6311"/>
                  </a:lnTo>
                  <a:lnTo>
                    <a:pt x="283743" y="6311"/>
                  </a:lnTo>
                  <a:lnTo>
                    <a:pt x="280695" y="9359"/>
                  </a:lnTo>
                  <a:lnTo>
                    <a:pt x="280695" y="21653"/>
                  </a:lnTo>
                  <a:lnTo>
                    <a:pt x="283743" y="24701"/>
                  </a:lnTo>
                  <a:lnTo>
                    <a:pt x="292887" y="24701"/>
                  </a:lnTo>
                  <a:lnTo>
                    <a:pt x="295935" y="23177"/>
                  </a:lnTo>
                  <a:lnTo>
                    <a:pt x="297459" y="23177"/>
                  </a:lnTo>
                  <a:lnTo>
                    <a:pt x="298983" y="21653"/>
                  </a:lnTo>
                  <a:lnTo>
                    <a:pt x="298983" y="9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739133" y="3897439"/>
              <a:ext cx="76200" cy="12982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838289" y="3903535"/>
              <a:ext cx="175355" cy="12372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033551" y="3937158"/>
              <a:ext cx="82391" cy="9010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138802" y="3937158"/>
              <a:ext cx="71723" cy="9010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650611" y="3905059"/>
              <a:ext cx="82391" cy="12220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754338" y="3905059"/>
              <a:ext cx="405764" cy="12220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397305" y="3905059"/>
              <a:ext cx="82391" cy="122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499508" y="3905059"/>
              <a:ext cx="309752" cy="12220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830597" y="3905059"/>
              <a:ext cx="74771" cy="12220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35347" y="4329493"/>
              <a:ext cx="129730" cy="11915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89461" y="4358544"/>
              <a:ext cx="67151" cy="9163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983200" y="4360068"/>
              <a:ext cx="71723" cy="9010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85569" y="4358544"/>
              <a:ext cx="70199" cy="90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077783" y="4358544"/>
              <a:ext cx="68675" cy="9163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173890" y="4320349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39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1524" y="126682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6682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253234" y="4319777"/>
              <a:ext cx="1598771" cy="16240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650611" y="4326445"/>
              <a:ext cx="82391" cy="12372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754338" y="4326445"/>
              <a:ext cx="407288" cy="12372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97349" y="4326445"/>
              <a:ext cx="82346" cy="12372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499508" y="4326445"/>
              <a:ext cx="407384" cy="12372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27727" y="4741735"/>
              <a:ext cx="2216657" cy="16182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909917" y="4741735"/>
              <a:ext cx="479012" cy="13125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650611" y="4749355"/>
              <a:ext cx="82345" cy="12363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754338" y="4749355"/>
              <a:ext cx="213550" cy="12363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987700" y="4749355"/>
              <a:ext cx="175450" cy="12363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397305" y="4749355"/>
              <a:ext cx="82391" cy="12363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499502" y="4750891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123825" h="120650">
                  <a:moveTo>
                    <a:pt x="19913" y="102298"/>
                  </a:moveTo>
                  <a:lnTo>
                    <a:pt x="16865" y="99250"/>
                  </a:lnTo>
                  <a:lnTo>
                    <a:pt x="3048" y="99250"/>
                  </a:lnTo>
                  <a:lnTo>
                    <a:pt x="3048" y="100774"/>
                  </a:lnTo>
                  <a:lnTo>
                    <a:pt x="1524" y="102298"/>
                  </a:lnTo>
                  <a:lnTo>
                    <a:pt x="0" y="105346"/>
                  </a:lnTo>
                  <a:lnTo>
                    <a:pt x="0" y="114490"/>
                  </a:lnTo>
                  <a:lnTo>
                    <a:pt x="1524" y="117538"/>
                  </a:lnTo>
                  <a:lnTo>
                    <a:pt x="3048" y="119062"/>
                  </a:lnTo>
                  <a:lnTo>
                    <a:pt x="6096" y="120586"/>
                  </a:lnTo>
                  <a:lnTo>
                    <a:pt x="13716" y="120586"/>
                  </a:lnTo>
                  <a:lnTo>
                    <a:pt x="16865" y="119062"/>
                  </a:lnTo>
                  <a:lnTo>
                    <a:pt x="18389" y="117538"/>
                  </a:lnTo>
                  <a:lnTo>
                    <a:pt x="19913" y="117538"/>
                  </a:lnTo>
                  <a:lnTo>
                    <a:pt x="19913" y="102298"/>
                  </a:lnTo>
                  <a:close/>
                </a:path>
                <a:path w="123825" h="120650">
                  <a:moveTo>
                    <a:pt x="123634" y="80962"/>
                  </a:moveTo>
                  <a:lnTo>
                    <a:pt x="122110" y="79438"/>
                  </a:lnTo>
                  <a:lnTo>
                    <a:pt x="106781" y="79438"/>
                  </a:lnTo>
                  <a:lnTo>
                    <a:pt x="106781" y="13716"/>
                  </a:lnTo>
                  <a:lnTo>
                    <a:pt x="106781" y="1524"/>
                  </a:lnTo>
                  <a:lnTo>
                    <a:pt x="105257" y="1524"/>
                  </a:lnTo>
                  <a:lnTo>
                    <a:pt x="103733" y="0"/>
                  </a:lnTo>
                  <a:lnTo>
                    <a:pt x="91541" y="0"/>
                  </a:lnTo>
                  <a:lnTo>
                    <a:pt x="91541" y="13716"/>
                  </a:lnTo>
                  <a:lnTo>
                    <a:pt x="91541" y="79438"/>
                  </a:lnTo>
                  <a:lnTo>
                    <a:pt x="53441" y="79438"/>
                  </a:lnTo>
                  <a:lnTo>
                    <a:pt x="91541" y="13716"/>
                  </a:lnTo>
                  <a:lnTo>
                    <a:pt x="91541" y="0"/>
                  </a:lnTo>
                  <a:lnTo>
                    <a:pt x="86969" y="0"/>
                  </a:lnTo>
                  <a:lnTo>
                    <a:pt x="85445" y="1524"/>
                  </a:lnTo>
                  <a:lnTo>
                    <a:pt x="83921" y="1524"/>
                  </a:lnTo>
                  <a:lnTo>
                    <a:pt x="83921" y="3048"/>
                  </a:lnTo>
                  <a:lnTo>
                    <a:pt x="41249" y="74866"/>
                  </a:lnTo>
                  <a:lnTo>
                    <a:pt x="39725" y="76390"/>
                  </a:lnTo>
                  <a:lnTo>
                    <a:pt x="39725" y="79438"/>
                  </a:lnTo>
                  <a:lnTo>
                    <a:pt x="38201" y="79438"/>
                  </a:lnTo>
                  <a:lnTo>
                    <a:pt x="38201" y="90106"/>
                  </a:lnTo>
                  <a:lnTo>
                    <a:pt x="39725" y="90106"/>
                  </a:lnTo>
                  <a:lnTo>
                    <a:pt x="39725" y="91630"/>
                  </a:lnTo>
                  <a:lnTo>
                    <a:pt x="91541" y="91630"/>
                  </a:lnTo>
                  <a:lnTo>
                    <a:pt x="91541" y="119062"/>
                  </a:lnTo>
                  <a:lnTo>
                    <a:pt x="94589" y="119062"/>
                  </a:lnTo>
                  <a:lnTo>
                    <a:pt x="94589" y="120586"/>
                  </a:lnTo>
                  <a:lnTo>
                    <a:pt x="103733" y="120586"/>
                  </a:lnTo>
                  <a:lnTo>
                    <a:pt x="105257" y="119062"/>
                  </a:lnTo>
                  <a:lnTo>
                    <a:pt x="106781" y="119062"/>
                  </a:lnTo>
                  <a:lnTo>
                    <a:pt x="106781" y="91630"/>
                  </a:lnTo>
                  <a:lnTo>
                    <a:pt x="122110" y="91630"/>
                  </a:lnTo>
                  <a:lnTo>
                    <a:pt x="123634" y="90106"/>
                  </a:lnTo>
                  <a:lnTo>
                    <a:pt x="123634" y="80962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644479" y="4749355"/>
              <a:ext cx="166306" cy="12363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30598" y="4749355"/>
              <a:ext cx="77819" cy="12363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627727" y="5164645"/>
              <a:ext cx="1595723" cy="16182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89077" y="5164645"/>
              <a:ext cx="912209" cy="16182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66914" y="5164645"/>
              <a:ext cx="479012" cy="12973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50611" y="5172265"/>
              <a:ext cx="82391" cy="12211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54338" y="5172265"/>
              <a:ext cx="213550" cy="12211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989224" y="5172265"/>
              <a:ext cx="74771" cy="12058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083808" y="5173789"/>
              <a:ext cx="77819" cy="11906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97305" y="5172265"/>
              <a:ext cx="82391" cy="12211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499508" y="5172265"/>
              <a:ext cx="407384" cy="12211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26203" y="5586031"/>
              <a:ext cx="620934" cy="16335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311145" y="5586031"/>
              <a:ext cx="947356" cy="13125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328701" y="5587555"/>
              <a:ext cx="912304" cy="16182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306633" y="5586031"/>
              <a:ext cx="479012" cy="13125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774150" y="5579840"/>
              <a:ext cx="279177" cy="16182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397367" y="5593651"/>
              <a:ext cx="508001" cy="123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1718" y="1738693"/>
            <a:ext cx="1557655" cy="299720"/>
            <a:chOff x="791718" y="1738693"/>
            <a:chExt cx="1557655" cy="299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1718" y="1738693"/>
              <a:ext cx="959643" cy="2992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89455" y="1740229"/>
              <a:ext cx="370840" cy="295275"/>
            </a:xfrm>
            <a:custGeom>
              <a:avLst/>
              <a:gdLst/>
              <a:ahLst/>
              <a:cxnLst/>
              <a:rect l="l" t="t" r="r" b="b"/>
              <a:pathLst>
                <a:path w="370839" h="295275">
                  <a:moveTo>
                    <a:pt x="106781" y="172580"/>
                  </a:moveTo>
                  <a:lnTo>
                    <a:pt x="105257" y="170967"/>
                  </a:lnTo>
                  <a:lnTo>
                    <a:pt x="105257" y="169443"/>
                  </a:lnTo>
                  <a:lnTo>
                    <a:pt x="103733" y="169443"/>
                  </a:lnTo>
                  <a:lnTo>
                    <a:pt x="102209" y="167919"/>
                  </a:lnTo>
                  <a:lnTo>
                    <a:pt x="4572" y="167919"/>
                  </a:lnTo>
                  <a:lnTo>
                    <a:pt x="1524" y="170967"/>
                  </a:lnTo>
                  <a:lnTo>
                    <a:pt x="0" y="172580"/>
                  </a:lnTo>
                  <a:lnTo>
                    <a:pt x="0" y="186296"/>
                  </a:lnTo>
                  <a:lnTo>
                    <a:pt x="1524" y="189344"/>
                  </a:lnTo>
                  <a:lnTo>
                    <a:pt x="3048" y="190868"/>
                  </a:lnTo>
                  <a:lnTo>
                    <a:pt x="103733" y="190868"/>
                  </a:lnTo>
                  <a:lnTo>
                    <a:pt x="106781" y="187820"/>
                  </a:lnTo>
                  <a:lnTo>
                    <a:pt x="106781" y="172580"/>
                  </a:lnTo>
                  <a:close/>
                </a:path>
                <a:path w="370839" h="295275">
                  <a:moveTo>
                    <a:pt x="370713" y="3035"/>
                  </a:moveTo>
                  <a:lnTo>
                    <a:pt x="369189" y="3035"/>
                  </a:lnTo>
                  <a:lnTo>
                    <a:pt x="369189" y="1524"/>
                  </a:lnTo>
                  <a:lnTo>
                    <a:pt x="364617" y="1524"/>
                  </a:lnTo>
                  <a:lnTo>
                    <a:pt x="363093" y="0"/>
                  </a:lnTo>
                  <a:lnTo>
                    <a:pt x="350901" y="0"/>
                  </a:lnTo>
                  <a:lnTo>
                    <a:pt x="349377" y="1524"/>
                  </a:lnTo>
                  <a:lnTo>
                    <a:pt x="343281" y="1524"/>
                  </a:lnTo>
                  <a:lnTo>
                    <a:pt x="343281" y="3035"/>
                  </a:lnTo>
                  <a:lnTo>
                    <a:pt x="341757" y="3035"/>
                  </a:lnTo>
                  <a:lnTo>
                    <a:pt x="341757" y="6083"/>
                  </a:lnTo>
                  <a:lnTo>
                    <a:pt x="253276" y="264121"/>
                  </a:lnTo>
                  <a:lnTo>
                    <a:pt x="161734" y="6083"/>
                  </a:lnTo>
                  <a:lnTo>
                    <a:pt x="161734" y="4559"/>
                  </a:lnTo>
                  <a:lnTo>
                    <a:pt x="160210" y="3035"/>
                  </a:lnTo>
                  <a:lnTo>
                    <a:pt x="160210" y="1524"/>
                  </a:lnTo>
                  <a:lnTo>
                    <a:pt x="154114" y="1524"/>
                  </a:lnTo>
                  <a:lnTo>
                    <a:pt x="152590" y="0"/>
                  </a:lnTo>
                  <a:lnTo>
                    <a:pt x="141833" y="0"/>
                  </a:lnTo>
                  <a:lnTo>
                    <a:pt x="138785" y="1524"/>
                  </a:lnTo>
                  <a:lnTo>
                    <a:pt x="134213" y="1524"/>
                  </a:lnTo>
                  <a:lnTo>
                    <a:pt x="132689" y="3035"/>
                  </a:lnTo>
                  <a:lnTo>
                    <a:pt x="132689" y="9131"/>
                  </a:lnTo>
                  <a:lnTo>
                    <a:pt x="134213" y="10655"/>
                  </a:lnTo>
                  <a:lnTo>
                    <a:pt x="233362" y="288594"/>
                  </a:lnTo>
                  <a:lnTo>
                    <a:pt x="234886" y="290131"/>
                  </a:lnTo>
                  <a:lnTo>
                    <a:pt x="234886" y="291655"/>
                  </a:lnTo>
                  <a:lnTo>
                    <a:pt x="236410" y="291655"/>
                  </a:lnTo>
                  <a:lnTo>
                    <a:pt x="236410" y="293179"/>
                  </a:lnTo>
                  <a:lnTo>
                    <a:pt x="237934" y="293179"/>
                  </a:lnTo>
                  <a:lnTo>
                    <a:pt x="239458" y="294703"/>
                  </a:lnTo>
                  <a:lnTo>
                    <a:pt x="263944" y="294703"/>
                  </a:lnTo>
                  <a:lnTo>
                    <a:pt x="265468" y="293179"/>
                  </a:lnTo>
                  <a:lnTo>
                    <a:pt x="266992" y="293179"/>
                  </a:lnTo>
                  <a:lnTo>
                    <a:pt x="266992" y="291655"/>
                  </a:lnTo>
                  <a:lnTo>
                    <a:pt x="268516" y="291655"/>
                  </a:lnTo>
                  <a:lnTo>
                    <a:pt x="268516" y="290131"/>
                  </a:lnTo>
                  <a:lnTo>
                    <a:pt x="270040" y="288594"/>
                  </a:lnTo>
                  <a:lnTo>
                    <a:pt x="278765" y="264121"/>
                  </a:lnTo>
                  <a:lnTo>
                    <a:pt x="369189" y="10655"/>
                  </a:lnTo>
                  <a:lnTo>
                    <a:pt x="370713" y="9131"/>
                  </a:lnTo>
                  <a:lnTo>
                    <a:pt x="370713" y="3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2178" y="1816608"/>
              <a:ext cx="157162" cy="22136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2424112" y="1718881"/>
            <a:ext cx="27940" cy="316230"/>
          </a:xfrm>
          <a:custGeom>
            <a:avLst/>
            <a:gdLst/>
            <a:ahLst/>
            <a:cxnLst/>
            <a:rect l="l" t="t" r="r" b="b"/>
            <a:pathLst>
              <a:path w="27939" h="316230">
                <a:moveTo>
                  <a:pt x="1981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39" h="316230">
                <a:moveTo>
                  <a:pt x="25908" y="314515"/>
                </a:moveTo>
                <a:lnTo>
                  <a:pt x="1524" y="314515"/>
                </a:lnTo>
                <a:lnTo>
                  <a:pt x="1524" y="312991"/>
                </a:lnTo>
                <a:lnTo>
                  <a:pt x="0" y="311467"/>
                </a:lnTo>
                <a:lnTo>
                  <a:pt x="0" y="4572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7432" y="4572"/>
                </a:lnTo>
                <a:lnTo>
                  <a:pt x="27432" y="312991"/>
                </a:lnTo>
                <a:lnTo>
                  <a:pt x="25908" y="314515"/>
                </a:lnTo>
                <a:close/>
              </a:path>
              <a:path w="27939" h="316230">
                <a:moveTo>
                  <a:pt x="24384" y="316039"/>
                </a:moveTo>
                <a:lnTo>
                  <a:pt x="4572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4384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1743" y="1720405"/>
            <a:ext cx="1225010" cy="3175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74717" y="6425660"/>
            <a:ext cx="120586" cy="8096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82267" y="2586720"/>
            <a:ext cx="7233700" cy="324715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717" y="6425660"/>
            <a:ext cx="117538" cy="809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72362" y="2452316"/>
            <a:ext cx="8927465" cy="2995930"/>
            <a:chOff x="672362" y="2452316"/>
            <a:chExt cx="8927465" cy="299593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362" y="2452316"/>
              <a:ext cx="8314822" cy="29956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04660" y="3317747"/>
              <a:ext cx="2795270" cy="1499870"/>
            </a:xfrm>
            <a:custGeom>
              <a:avLst/>
              <a:gdLst/>
              <a:ahLst/>
              <a:cxnLst/>
              <a:rect l="l" t="t" r="r" b="b"/>
              <a:pathLst>
                <a:path w="2795270" h="1499870">
                  <a:moveTo>
                    <a:pt x="2795016" y="1499616"/>
                  </a:moveTo>
                  <a:lnTo>
                    <a:pt x="0" y="1499616"/>
                  </a:lnTo>
                  <a:lnTo>
                    <a:pt x="0" y="0"/>
                  </a:lnTo>
                  <a:lnTo>
                    <a:pt x="2795016" y="0"/>
                  </a:lnTo>
                  <a:lnTo>
                    <a:pt x="2795016" y="1499616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6814" y="3444049"/>
              <a:ext cx="201358" cy="1862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6367" y="3489864"/>
              <a:ext cx="105251" cy="141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4291" y="3489864"/>
              <a:ext cx="111347" cy="140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8405" y="3492912"/>
              <a:ext cx="111347" cy="1388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3280" y="3489864"/>
              <a:ext cx="106775" cy="14192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12811" y="3430117"/>
              <a:ext cx="24765" cy="200660"/>
            </a:xfrm>
            <a:custGeom>
              <a:avLst/>
              <a:gdLst/>
              <a:ahLst/>
              <a:cxnLst/>
              <a:rect l="l" t="t" r="r" b="b"/>
              <a:pathLst>
                <a:path w="24765" h="200660">
                  <a:moveTo>
                    <a:pt x="22860" y="197104"/>
                  </a:moveTo>
                  <a:lnTo>
                    <a:pt x="1524" y="197104"/>
                  </a:lnTo>
                  <a:lnTo>
                    <a:pt x="1524" y="198628"/>
                  </a:lnTo>
                  <a:lnTo>
                    <a:pt x="3048" y="198628"/>
                  </a:lnTo>
                  <a:lnTo>
                    <a:pt x="4572" y="200152"/>
                  </a:lnTo>
                  <a:lnTo>
                    <a:pt x="19812" y="200152"/>
                  </a:lnTo>
                  <a:lnTo>
                    <a:pt x="21336" y="198628"/>
                  </a:lnTo>
                  <a:lnTo>
                    <a:pt x="22860" y="198628"/>
                  </a:lnTo>
                  <a:lnTo>
                    <a:pt x="22860" y="197104"/>
                  </a:lnTo>
                  <a:close/>
                </a:path>
                <a:path w="24765" h="200660">
                  <a:moveTo>
                    <a:pt x="24384" y="3810"/>
                  </a:moveTo>
                  <a:lnTo>
                    <a:pt x="23025" y="3810"/>
                  </a:lnTo>
                  <a:lnTo>
                    <a:pt x="23025" y="0"/>
                  </a:lnTo>
                  <a:lnTo>
                    <a:pt x="1371" y="0"/>
                  </a:lnTo>
                  <a:lnTo>
                    <a:pt x="1371" y="3810"/>
                  </a:lnTo>
                  <a:lnTo>
                    <a:pt x="0" y="3810"/>
                  </a:lnTo>
                  <a:lnTo>
                    <a:pt x="0" y="196850"/>
                  </a:lnTo>
                  <a:lnTo>
                    <a:pt x="24384" y="196850"/>
                  </a:lnTo>
                  <a:lnTo>
                    <a:pt x="24384" y="3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7886" y="3439477"/>
              <a:ext cx="901636" cy="2426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4588" y="3782948"/>
              <a:ext cx="665130" cy="2015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62031" y="3842480"/>
              <a:ext cx="129413" cy="1420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26705" y="3842480"/>
              <a:ext cx="111347" cy="1404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38786" y="3792092"/>
              <a:ext cx="1279915" cy="2427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38731" y="4184522"/>
              <a:ext cx="126587" cy="13430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71911" y="4502086"/>
              <a:ext cx="117443" cy="18773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6881" y="4486751"/>
              <a:ext cx="303458" cy="2030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155495" y="4488275"/>
              <a:ext cx="23495" cy="200025"/>
            </a:xfrm>
            <a:custGeom>
              <a:avLst/>
              <a:gdLst/>
              <a:ahLst/>
              <a:cxnLst/>
              <a:rect l="l" t="t" r="r" b="b"/>
              <a:pathLst>
                <a:path w="23495" h="200025">
                  <a:moveTo>
                    <a:pt x="21431" y="1523"/>
                  </a:moveTo>
                  <a:lnTo>
                    <a:pt x="3048" y="1523"/>
                  </a:lnTo>
                  <a:lnTo>
                    <a:pt x="3048" y="0"/>
                  </a:lnTo>
                  <a:lnTo>
                    <a:pt x="19812" y="0"/>
                  </a:lnTo>
                  <a:lnTo>
                    <a:pt x="21431" y="1523"/>
                  </a:lnTo>
                  <a:close/>
                </a:path>
                <a:path w="23495" h="200025">
                  <a:moveTo>
                    <a:pt x="22955" y="198501"/>
                  </a:moveTo>
                  <a:lnTo>
                    <a:pt x="1524" y="198501"/>
                  </a:lnTo>
                  <a:lnTo>
                    <a:pt x="0" y="196977"/>
                  </a:lnTo>
                  <a:lnTo>
                    <a:pt x="0" y="1523"/>
                  </a:lnTo>
                  <a:lnTo>
                    <a:pt x="22955" y="1523"/>
                  </a:lnTo>
                  <a:lnTo>
                    <a:pt x="22955" y="198501"/>
                  </a:lnTo>
                  <a:close/>
                </a:path>
                <a:path w="23495" h="200025">
                  <a:moveTo>
                    <a:pt x="19812" y="200025"/>
                  </a:moveTo>
                  <a:lnTo>
                    <a:pt x="3048" y="200025"/>
                  </a:lnTo>
                  <a:lnTo>
                    <a:pt x="3048" y="198501"/>
                  </a:lnTo>
                  <a:lnTo>
                    <a:pt x="21431" y="198501"/>
                  </a:lnTo>
                  <a:lnTo>
                    <a:pt x="19812" y="20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15026" y="4488275"/>
              <a:ext cx="118967" cy="2015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37721" y="4500467"/>
              <a:ext cx="303561" cy="18935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245542" y="3688270"/>
              <a:ext cx="302260" cy="757555"/>
            </a:xfrm>
            <a:custGeom>
              <a:avLst/>
              <a:gdLst/>
              <a:ahLst/>
              <a:cxnLst/>
              <a:rect l="l" t="t" r="r" b="b"/>
              <a:pathLst>
                <a:path w="302259" h="757554">
                  <a:moveTo>
                    <a:pt x="0" y="0"/>
                  </a:moveTo>
                  <a:lnTo>
                    <a:pt x="59005" y="2134"/>
                  </a:lnTo>
                  <a:lnTo>
                    <a:pt x="107001" y="7858"/>
                  </a:lnTo>
                  <a:lnTo>
                    <a:pt x="139262" y="16153"/>
                  </a:lnTo>
                  <a:lnTo>
                    <a:pt x="151066" y="26003"/>
                  </a:lnTo>
                  <a:lnTo>
                    <a:pt x="151066" y="354234"/>
                  </a:lnTo>
                  <a:lnTo>
                    <a:pt x="163069" y="363831"/>
                  </a:lnTo>
                  <a:lnTo>
                    <a:pt x="195655" y="371570"/>
                  </a:lnTo>
                  <a:lnTo>
                    <a:pt x="243689" y="376737"/>
                  </a:lnTo>
                  <a:lnTo>
                    <a:pt x="302037" y="378618"/>
                  </a:lnTo>
                  <a:lnTo>
                    <a:pt x="243689" y="380538"/>
                  </a:lnTo>
                  <a:lnTo>
                    <a:pt x="195655" y="385905"/>
                  </a:lnTo>
                  <a:lnTo>
                    <a:pt x="163069" y="394129"/>
                  </a:lnTo>
                  <a:lnTo>
                    <a:pt x="151066" y="404622"/>
                  </a:lnTo>
                  <a:lnTo>
                    <a:pt x="151066" y="732853"/>
                  </a:lnTo>
                  <a:lnTo>
                    <a:pt x="139262" y="742449"/>
                  </a:lnTo>
                  <a:lnTo>
                    <a:pt x="107001" y="750188"/>
                  </a:lnTo>
                  <a:lnTo>
                    <a:pt x="59005" y="755356"/>
                  </a:lnTo>
                  <a:lnTo>
                    <a:pt x="0" y="757237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717" y="6424135"/>
            <a:ext cx="119062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04483" y="4111180"/>
              <a:ext cx="2174240" cy="337820"/>
            </a:xfrm>
            <a:custGeom>
              <a:avLst/>
              <a:gdLst/>
              <a:ahLst/>
              <a:cxnLst/>
              <a:rect l="l" t="t" r="r" b="b"/>
              <a:pathLst>
                <a:path w="2174240" h="337820">
                  <a:moveTo>
                    <a:pt x="63332" y="311566"/>
                  </a:moveTo>
                  <a:lnTo>
                    <a:pt x="61760" y="300905"/>
                  </a:lnTo>
                  <a:lnTo>
                    <a:pt x="2172366" y="0"/>
                  </a:lnTo>
                  <a:lnTo>
                    <a:pt x="2173890" y="10668"/>
                  </a:lnTo>
                  <a:lnTo>
                    <a:pt x="63332" y="311566"/>
                  </a:lnTo>
                  <a:close/>
                </a:path>
                <a:path w="2174240" h="337820">
                  <a:moveTo>
                    <a:pt x="67151" y="337470"/>
                  </a:moveTo>
                  <a:lnTo>
                    <a:pt x="0" y="314515"/>
                  </a:lnTo>
                  <a:lnTo>
                    <a:pt x="57912" y="274796"/>
                  </a:lnTo>
                  <a:lnTo>
                    <a:pt x="61760" y="300905"/>
                  </a:lnTo>
                  <a:lnTo>
                    <a:pt x="51816" y="302323"/>
                  </a:lnTo>
                  <a:lnTo>
                    <a:pt x="53340" y="312991"/>
                  </a:lnTo>
                  <a:lnTo>
                    <a:pt x="63542" y="312991"/>
                  </a:lnTo>
                  <a:lnTo>
                    <a:pt x="67151" y="337470"/>
                  </a:lnTo>
                  <a:close/>
                </a:path>
                <a:path w="2174240" h="337820">
                  <a:moveTo>
                    <a:pt x="53340" y="312991"/>
                  </a:moveTo>
                  <a:lnTo>
                    <a:pt x="51816" y="302323"/>
                  </a:lnTo>
                  <a:lnTo>
                    <a:pt x="61760" y="300905"/>
                  </a:lnTo>
                  <a:lnTo>
                    <a:pt x="63332" y="311566"/>
                  </a:lnTo>
                  <a:lnTo>
                    <a:pt x="53340" y="312991"/>
                  </a:lnTo>
                  <a:close/>
                </a:path>
                <a:path w="2174240" h="337820">
                  <a:moveTo>
                    <a:pt x="63542" y="312991"/>
                  </a:moveTo>
                  <a:lnTo>
                    <a:pt x="53340" y="312991"/>
                  </a:lnTo>
                  <a:lnTo>
                    <a:pt x="63332" y="311566"/>
                  </a:lnTo>
                  <a:lnTo>
                    <a:pt x="63542" y="3129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79135" y="3721607"/>
              <a:ext cx="2796540" cy="789940"/>
            </a:xfrm>
            <a:custGeom>
              <a:avLst/>
              <a:gdLst/>
              <a:ahLst/>
              <a:cxnLst/>
              <a:rect l="l" t="t" r="r" b="b"/>
              <a:pathLst>
                <a:path w="2796540" h="789939">
                  <a:moveTo>
                    <a:pt x="2796540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2796540" y="0"/>
                  </a:lnTo>
                  <a:lnTo>
                    <a:pt x="2796540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5309" y="3850100"/>
              <a:ext cx="939736" cy="2382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0392" y="3850100"/>
              <a:ext cx="201358" cy="1863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5279" y="3847052"/>
              <a:ext cx="114395" cy="1924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4821" y="3850100"/>
              <a:ext cx="102203" cy="1863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6917" y="4187570"/>
              <a:ext cx="86868" cy="2014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3692" y="4250150"/>
              <a:ext cx="216486" cy="1419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5342" y="4250150"/>
              <a:ext cx="190690" cy="138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9760" y="4202811"/>
              <a:ext cx="116014" cy="1892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13207" y="4187570"/>
              <a:ext cx="304973" cy="20450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953428" y="4189094"/>
              <a:ext cx="22860" cy="200025"/>
            </a:xfrm>
            <a:custGeom>
              <a:avLst/>
              <a:gdLst/>
              <a:ahLst/>
              <a:cxnLst/>
              <a:rect l="l" t="t" r="r" b="b"/>
              <a:pathLst>
                <a:path w="22859" h="200025">
                  <a:moveTo>
                    <a:pt x="21336" y="198412"/>
                  </a:moveTo>
                  <a:lnTo>
                    <a:pt x="1524" y="198412"/>
                  </a:lnTo>
                  <a:lnTo>
                    <a:pt x="1524" y="199936"/>
                  </a:lnTo>
                  <a:lnTo>
                    <a:pt x="19812" y="199936"/>
                  </a:lnTo>
                  <a:lnTo>
                    <a:pt x="21336" y="198412"/>
                  </a:lnTo>
                  <a:close/>
                </a:path>
                <a:path w="22859" h="200025">
                  <a:moveTo>
                    <a:pt x="22860" y="3594"/>
                  </a:moveTo>
                  <a:lnTo>
                    <a:pt x="22136" y="3594"/>
                  </a:lnTo>
                  <a:lnTo>
                    <a:pt x="22136" y="1054"/>
                  </a:lnTo>
                  <a:lnTo>
                    <a:pt x="19812" y="1054"/>
                  </a:lnTo>
                  <a:lnTo>
                    <a:pt x="19812" y="0"/>
                  </a:lnTo>
                  <a:lnTo>
                    <a:pt x="3048" y="0"/>
                  </a:lnTo>
                  <a:lnTo>
                    <a:pt x="3048" y="1054"/>
                  </a:lnTo>
                  <a:lnTo>
                    <a:pt x="0" y="1054"/>
                  </a:lnTo>
                  <a:lnTo>
                    <a:pt x="0" y="3594"/>
                  </a:lnTo>
                  <a:lnTo>
                    <a:pt x="0" y="197904"/>
                  </a:lnTo>
                  <a:lnTo>
                    <a:pt x="22860" y="197904"/>
                  </a:lnTo>
                  <a:lnTo>
                    <a:pt x="22860" y="3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11352" y="4189094"/>
              <a:ext cx="118967" cy="2029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4142" y="4201286"/>
              <a:ext cx="303561" cy="189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101" y="1740217"/>
            <a:ext cx="27940" cy="295275"/>
          </a:xfrm>
          <a:custGeom>
            <a:avLst/>
            <a:gdLst/>
            <a:ahLst/>
            <a:cxnLst/>
            <a:rect l="l" t="t" r="r" b="b"/>
            <a:pathLst>
              <a:path w="27940" h="295275">
                <a:moveTo>
                  <a:pt x="2133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21336" y="1524"/>
                </a:lnTo>
                <a:close/>
              </a:path>
              <a:path w="27940" h="295275">
                <a:moveTo>
                  <a:pt x="25908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close/>
              </a:path>
              <a:path w="27940" h="295275">
                <a:moveTo>
                  <a:pt x="27432" y="293179"/>
                </a:moveTo>
                <a:lnTo>
                  <a:pt x="1524" y="293179"/>
                </a:lnTo>
                <a:lnTo>
                  <a:pt x="1524" y="291655"/>
                </a:lnTo>
                <a:lnTo>
                  <a:pt x="0" y="291655"/>
                </a:lnTo>
                <a:lnTo>
                  <a:pt x="0" y="4571"/>
                </a:lnTo>
                <a:lnTo>
                  <a:pt x="1524" y="4571"/>
                </a:lnTo>
                <a:lnTo>
                  <a:pt x="1524" y="3048"/>
                </a:lnTo>
                <a:lnTo>
                  <a:pt x="27432" y="3048"/>
                </a:lnTo>
                <a:lnTo>
                  <a:pt x="27432" y="293179"/>
                </a:lnTo>
                <a:close/>
              </a:path>
              <a:path w="27940" h="295275">
                <a:moveTo>
                  <a:pt x="24384" y="294703"/>
                </a:moveTo>
                <a:lnTo>
                  <a:pt x="4572" y="294703"/>
                </a:lnTo>
                <a:lnTo>
                  <a:pt x="3048" y="293179"/>
                </a:lnTo>
                <a:lnTo>
                  <a:pt x="24384" y="293179"/>
                </a:lnTo>
                <a:lnTo>
                  <a:pt x="24384" y="29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400" y="1816608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52748" y="38100"/>
                </a:moveTo>
                <a:lnTo>
                  <a:pt x="25907" y="38100"/>
                </a:lnTo>
                <a:lnTo>
                  <a:pt x="34123" y="28646"/>
                </a:lnTo>
                <a:lnTo>
                  <a:pt x="65927" y="5143"/>
                </a:lnTo>
                <a:lnTo>
                  <a:pt x="90011" y="0"/>
                </a:lnTo>
                <a:lnTo>
                  <a:pt x="99155" y="0"/>
                </a:lnTo>
                <a:lnTo>
                  <a:pt x="106775" y="1524"/>
                </a:lnTo>
                <a:lnTo>
                  <a:pt x="112871" y="3048"/>
                </a:lnTo>
                <a:lnTo>
                  <a:pt x="118967" y="6096"/>
                </a:lnTo>
                <a:lnTo>
                  <a:pt x="125063" y="7620"/>
                </a:lnTo>
                <a:lnTo>
                  <a:pt x="131159" y="12192"/>
                </a:lnTo>
                <a:lnTo>
                  <a:pt x="135731" y="15240"/>
                </a:lnTo>
                <a:lnTo>
                  <a:pt x="140303" y="19812"/>
                </a:lnTo>
                <a:lnTo>
                  <a:pt x="141827" y="22860"/>
                </a:lnTo>
                <a:lnTo>
                  <a:pt x="86963" y="22860"/>
                </a:lnTo>
                <a:lnTo>
                  <a:pt x="80066" y="23455"/>
                </a:lnTo>
                <a:lnTo>
                  <a:pt x="73009" y="25336"/>
                </a:lnTo>
                <a:lnTo>
                  <a:pt x="65665" y="28646"/>
                </a:lnTo>
                <a:lnTo>
                  <a:pt x="57912" y="33528"/>
                </a:lnTo>
                <a:lnTo>
                  <a:pt x="52748" y="38100"/>
                </a:lnTo>
                <a:close/>
              </a:path>
              <a:path w="291465" h="218439">
                <a:moveTo>
                  <a:pt x="180594" y="42767"/>
                </a:moveTo>
                <a:lnTo>
                  <a:pt x="152495" y="42767"/>
                </a:lnTo>
                <a:lnTo>
                  <a:pt x="157949" y="37044"/>
                </a:lnTo>
                <a:lnTo>
                  <a:pt x="162984" y="31634"/>
                </a:lnTo>
                <a:lnTo>
                  <a:pt x="167751" y="26814"/>
                </a:lnTo>
                <a:lnTo>
                  <a:pt x="172402" y="22860"/>
                </a:lnTo>
                <a:lnTo>
                  <a:pt x="178498" y="16764"/>
                </a:lnTo>
                <a:lnTo>
                  <a:pt x="184594" y="12192"/>
                </a:lnTo>
                <a:lnTo>
                  <a:pt x="190690" y="9144"/>
                </a:lnTo>
                <a:lnTo>
                  <a:pt x="195262" y="6096"/>
                </a:lnTo>
                <a:lnTo>
                  <a:pt x="207454" y="3048"/>
                </a:lnTo>
                <a:lnTo>
                  <a:pt x="216598" y="0"/>
                </a:lnTo>
                <a:lnTo>
                  <a:pt x="222694" y="0"/>
                </a:lnTo>
                <a:lnTo>
                  <a:pt x="261087" y="11334"/>
                </a:lnTo>
                <a:lnTo>
                  <a:pt x="273535" y="22860"/>
                </a:lnTo>
                <a:lnTo>
                  <a:pt x="219646" y="22860"/>
                </a:lnTo>
                <a:lnTo>
                  <a:pt x="212550" y="23455"/>
                </a:lnTo>
                <a:lnTo>
                  <a:pt x="205168" y="25336"/>
                </a:lnTo>
                <a:lnTo>
                  <a:pt x="197786" y="28646"/>
                </a:lnTo>
                <a:lnTo>
                  <a:pt x="190690" y="33528"/>
                </a:lnTo>
                <a:lnTo>
                  <a:pt x="183545" y="39853"/>
                </a:lnTo>
                <a:lnTo>
                  <a:pt x="180594" y="42767"/>
                </a:lnTo>
                <a:close/>
              </a:path>
              <a:path w="291465" h="218439">
                <a:moveTo>
                  <a:pt x="21336" y="4572"/>
                </a:moveTo>
                <a:lnTo>
                  <a:pt x="3048" y="4572"/>
                </a:lnTo>
                <a:lnTo>
                  <a:pt x="4571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291465" h="218439">
                <a:moveTo>
                  <a:pt x="25907" y="216789"/>
                </a:moveTo>
                <a:lnTo>
                  <a:pt x="1524" y="216789"/>
                </a:lnTo>
                <a:lnTo>
                  <a:pt x="0" y="215265"/>
                </a:lnTo>
                <a:lnTo>
                  <a:pt x="0" y="6096"/>
                </a:lnTo>
                <a:lnTo>
                  <a:pt x="1524" y="4572"/>
                </a:lnTo>
                <a:lnTo>
                  <a:pt x="24383" y="4572"/>
                </a:lnTo>
                <a:lnTo>
                  <a:pt x="24383" y="7620"/>
                </a:lnTo>
                <a:lnTo>
                  <a:pt x="25907" y="7620"/>
                </a:lnTo>
                <a:lnTo>
                  <a:pt x="25907" y="38100"/>
                </a:lnTo>
                <a:lnTo>
                  <a:pt x="52748" y="38100"/>
                </a:lnTo>
                <a:lnTo>
                  <a:pt x="50768" y="39853"/>
                </a:lnTo>
                <a:lnTo>
                  <a:pt x="43053" y="47482"/>
                </a:lnTo>
                <a:lnTo>
                  <a:pt x="34766" y="56539"/>
                </a:lnTo>
                <a:lnTo>
                  <a:pt x="26007" y="67032"/>
                </a:lnTo>
                <a:lnTo>
                  <a:pt x="25907" y="216789"/>
                </a:lnTo>
                <a:close/>
              </a:path>
              <a:path w="291465" h="218439">
                <a:moveTo>
                  <a:pt x="157067" y="216789"/>
                </a:moveTo>
                <a:lnTo>
                  <a:pt x="132683" y="216789"/>
                </a:lnTo>
                <a:lnTo>
                  <a:pt x="132624" y="85439"/>
                </a:lnTo>
                <a:lnTo>
                  <a:pt x="132421" y="80129"/>
                </a:lnTo>
                <a:lnTo>
                  <a:pt x="120491" y="41148"/>
                </a:lnTo>
                <a:lnTo>
                  <a:pt x="117443" y="35052"/>
                </a:lnTo>
                <a:lnTo>
                  <a:pt x="112871" y="30480"/>
                </a:lnTo>
                <a:lnTo>
                  <a:pt x="106775" y="27432"/>
                </a:lnTo>
                <a:lnTo>
                  <a:pt x="102203" y="24384"/>
                </a:lnTo>
                <a:lnTo>
                  <a:pt x="94583" y="22860"/>
                </a:lnTo>
                <a:lnTo>
                  <a:pt x="141827" y="22860"/>
                </a:lnTo>
                <a:lnTo>
                  <a:pt x="143351" y="25908"/>
                </a:lnTo>
                <a:lnTo>
                  <a:pt x="147923" y="30480"/>
                </a:lnTo>
                <a:lnTo>
                  <a:pt x="150971" y="36576"/>
                </a:lnTo>
                <a:lnTo>
                  <a:pt x="152495" y="42767"/>
                </a:lnTo>
                <a:lnTo>
                  <a:pt x="180594" y="42767"/>
                </a:lnTo>
                <a:lnTo>
                  <a:pt x="175819" y="47482"/>
                </a:lnTo>
                <a:lnTo>
                  <a:pt x="167504" y="56539"/>
                </a:lnTo>
                <a:lnTo>
                  <a:pt x="158691" y="67032"/>
                </a:lnTo>
                <a:lnTo>
                  <a:pt x="158591" y="215265"/>
                </a:lnTo>
                <a:lnTo>
                  <a:pt x="157067" y="216789"/>
                </a:lnTo>
                <a:close/>
              </a:path>
              <a:path w="291465" h="218439">
                <a:moveTo>
                  <a:pt x="289845" y="216789"/>
                </a:moveTo>
                <a:lnTo>
                  <a:pt x="265461" y="216789"/>
                </a:lnTo>
                <a:lnTo>
                  <a:pt x="263937" y="215265"/>
                </a:lnTo>
                <a:lnTo>
                  <a:pt x="263888" y="80129"/>
                </a:lnTo>
                <a:lnTo>
                  <a:pt x="263544" y="73437"/>
                </a:lnTo>
                <a:lnTo>
                  <a:pt x="262611" y="67032"/>
                </a:lnTo>
                <a:lnTo>
                  <a:pt x="260794" y="61055"/>
                </a:lnTo>
                <a:lnTo>
                  <a:pt x="259270" y="53435"/>
                </a:lnTo>
                <a:lnTo>
                  <a:pt x="256222" y="45815"/>
                </a:lnTo>
                <a:lnTo>
                  <a:pt x="253174" y="41148"/>
                </a:lnTo>
                <a:lnTo>
                  <a:pt x="250126" y="35052"/>
                </a:lnTo>
                <a:lnTo>
                  <a:pt x="245554" y="30480"/>
                </a:lnTo>
                <a:lnTo>
                  <a:pt x="233362" y="24384"/>
                </a:lnTo>
                <a:lnTo>
                  <a:pt x="227266" y="22860"/>
                </a:lnTo>
                <a:lnTo>
                  <a:pt x="273535" y="22860"/>
                </a:lnTo>
                <a:lnTo>
                  <a:pt x="286797" y="51911"/>
                </a:lnTo>
                <a:lnTo>
                  <a:pt x="288798" y="59936"/>
                </a:lnTo>
                <a:lnTo>
                  <a:pt x="290226" y="68103"/>
                </a:lnTo>
                <a:lnTo>
                  <a:pt x="291084" y="76557"/>
                </a:lnTo>
                <a:lnTo>
                  <a:pt x="291369" y="85439"/>
                </a:lnTo>
                <a:lnTo>
                  <a:pt x="291369" y="215265"/>
                </a:lnTo>
                <a:lnTo>
                  <a:pt x="289845" y="215265"/>
                </a:lnTo>
                <a:lnTo>
                  <a:pt x="289845" y="216789"/>
                </a:lnTo>
                <a:close/>
              </a:path>
              <a:path w="291465" h="218439">
                <a:moveTo>
                  <a:pt x="22859" y="218313"/>
                </a:moveTo>
                <a:lnTo>
                  <a:pt x="3048" y="218313"/>
                </a:lnTo>
                <a:lnTo>
                  <a:pt x="3048" y="216789"/>
                </a:lnTo>
                <a:lnTo>
                  <a:pt x="24383" y="216789"/>
                </a:lnTo>
                <a:lnTo>
                  <a:pt x="22859" y="218313"/>
                </a:lnTo>
                <a:close/>
              </a:path>
              <a:path w="291465" h="218439">
                <a:moveTo>
                  <a:pt x="155543" y="218313"/>
                </a:moveTo>
                <a:lnTo>
                  <a:pt x="135731" y="218313"/>
                </a:lnTo>
                <a:lnTo>
                  <a:pt x="134207" y="216789"/>
                </a:lnTo>
                <a:lnTo>
                  <a:pt x="155543" y="216789"/>
                </a:lnTo>
                <a:lnTo>
                  <a:pt x="155543" y="218313"/>
                </a:lnTo>
                <a:close/>
              </a:path>
              <a:path w="291465" h="218439">
                <a:moveTo>
                  <a:pt x="286797" y="218313"/>
                </a:moveTo>
                <a:lnTo>
                  <a:pt x="268509" y="218313"/>
                </a:lnTo>
                <a:lnTo>
                  <a:pt x="266985" y="216789"/>
                </a:lnTo>
                <a:lnTo>
                  <a:pt x="288321" y="216789"/>
                </a:lnTo>
                <a:lnTo>
                  <a:pt x="286797" y="21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3017" y="1816608"/>
            <a:ext cx="178435" cy="300990"/>
          </a:xfrm>
          <a:custGeom>
            <a:avLst/>
            <a:gdLst/>
            <a:ahLst/>
            <a:cxnLst/>
            <a:rect l="l" t="t" r="r" b="b"/>
            <a:pathLst>
              <a:path w="178434" h="300989">
                <a:moveTo>
                  <a:pt x="55880" y="38100"/>
                </a:moveTo>
                <a:lnTo>
                  <a:pt x="25908" y="38100"/>
                </a:lnTo>
                <a:lnTo>
                  <a:pt x="42672" y="21336"/>
                </a:lnTo>
                <a:lnTo>
                  <a:pt x="54864" y="12192"/>
                </a:lnTo>
                <a:lnTo>
                  <a:pt x="60960" y="9144"/>
                </a:lnTo>
                <a:lnTo>
                  <a:pt x="65532" y="6096"/>
                </a:lnTo>
                <a:lnTo>
                  <a:pt x="90011" y="0"/>
                </a:lnTo>
                <a:lnTo>
                  <a:pt x="97631" y="0"/>
                </a:lnTo>
                <a:lnTo>
                  <a:pt x="135731" y="9144"/>
                </a:lnTo>
                <a:lnTo>
                  <a:pt x="152468" y="22860"/>
                </a:lnTo>
                <a:lnTo>
                  <a:pt x="90011" y="22860"/>
                </a:lnTo>
                <a:lnTo>
                  <a:pt x="83820" y="24384"/>
                </a:lnTo>
                <a:lnTo>
                  <a:pt x="79248" y="25908"/>
                </a:lnTo>
                <a:lnTo>
                  <a:pt x="73152" y="27432"/>
                </a:lnTo>
                <a:lnTo>
                  <a:pt x="68580" y="28956"/>
                </a:lnTo>
                <a:lnTo>
                  <a:pt x="62484" y="33528"/>
                </a:lnTo>
                <a:lnTo>
                  <a:pt x="57912" y="36576"/>
                </a:lnTo>
                <a:lnTo>
                  <a:pt x="55880" y="38100"/>
                </a:lnTo>
                <a:close/>
              </a:path>
              <a:path w="178434" h="300989">
                <a:moveTo>
                  <a:pt x="21336" y="4572"/>
                </a:moveTo>
                <a:lnTo>
                  <a:pt x="4572" y="4572"/>
                </a:lnTo>
                <a:lnTo>
                  <a:pt x="6096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178434" h="300989">
                <a:moveTo>
                  <a:pt x="24384" y="299180"/>
                </a:moveTo>
                <a:lnTo>
                  <a:pt x="3048" y="299180"/>
                </a:lnTo>
                <a:lnTo>
                  <a:pt x="3048" y="297656"/>
                </a:lnTo>
                <a:lnTo>
                  <a:pt x="1524" y="297656"/>
                </a:lnTo>
                <a:lnTo>
                  <a:pt x="1524" y="296132"/>
                </a:lnTo>
                <a:lnTo>
                  <a:pt x="0" y="294608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24384" y="4572"/>
                </a:lnTo>
                <a:lnTo>
                  <a:pt x="24384" y="6096"/>
                </a:lnTo>
                <a:lnTo>
                  <a:pt x="25908" y="7620"/>
                </a:lnTo>
                <a:lnTo>
                  <a:pt x="25908" y="38100"/>
                </a:lnTo>
                <a:lnTo>
                  <a:pt x="55880" y="38100"/>
                </a:lnTo>
                <a:lnTo>
                  <a:pt x="51816" y="41148"/>
                </a:lnTo>
                <a:lnTo>
                  <a:pt x="45720" y="47339"/>
                </a:lnTo>
                <a:lnTo>
                  <a:pt x="41148" y="51292"/>
                </a:lnTo>
                <a:lnTo>
                  <a:pt x="36576" y="56102"/>
                </a:lnTo>
                <a:lnTo>
                  <a:pt x="32004" y="61483"/>
                </a:lnTo>
                <a:lnTo>
                  <a:pt x="27432" y="67151"/>
                </a:lnTo>
                <a:lnTo>
                  <a:pt x="27432" y="155733"/>
                </a:lnTo>
                <a:lnTo>
                  <a:pt x="59436" y="187737"/>
                </a:lnTo>
                <a:lnTo>
                  <a:pt x="61941" y="189261"/>
                </a:lnTo>
                <a:lnTo>
                  <a:pt x="27432" y="189261"/>
                </a:lnTo>
                <a:lnTo>
                  <a:pt x="27432" y="296132"/>
                </a:lnTo>
                <a:lnTo>
                  <a:pt x="24384" y="299180"/>
                </a:lnTo>
                <a:close/>
              </a:path>
              <a:path w="178434" h="300989">
                <a:moveTo>
                  <a:pt x="149323" y="198405"/>
                </a:moveTo>
                <a:lnTo>
                  <a:pt x="93059" y="198405"/>
                </a:lnTo>
                <a:lnTo>
                  <a:pt x="99893" y="197858"/>
                </a:lnTo>
                <a:lnTo>
                  <a:pt x="106584" y="196310"/>
                </a:lnTo>
                <a:lnTo>
                  <a:pt x="137255" y="170973"/>
                </a:lnTo>
                <a:lnTo>
                  <a:pt x="150018" y="127635"/>
                </a:lnTo>
                <a:lnTo>
                  <a:pt x="150971" y="112966"/>
                </a:lnTo>
                <a:lnTo>
                  <a:pt x="150709" y="104069"/>
                </a:lnTo>
                <a:lnTo>
                  <a:pt x="144494" y="64293"/>
                </a:lnTo>
                <a:lnTo>
                  <a:pt x="122015" y="30480"/>
                </a:lnTo>
                <a:lnTo>
                  <a:pt x="94583" y="22860"/>
                </a:lnTo>
                <a:lnTo>
                  <a:pt x="152468" y="22860"/>
                </a:lnTo>
                <a:lnTo>
                  <a:pt x="171902" y="56515"/>
                </a:lnTo>
                <a:lnTo>
                  <a:pt x="178117" y="97171"/>
                </a:lnTo>
                <a:lnTo>
                  <a:pt x="178297" y="112966"/>
                </a:lnTo>
                <a:lnTo>
                  <a:pt x="178117" y="120707"/>
                </a:lnTo>
                <a:lnTo>
                  <a:pt x="170116" y="165711"/>
                </a:lnTo>
                <a:lnTo>
                  <a:pt x="150399" y="197372"/>
                </a:lnTo>
                <a:lnTo>
                  <a:pt x="149323" y="198405"/>
                </a:lnTo>
                <a:close/>
              </a:path>
              <a:path w="178434" h="300989">
                <a:moveTo>
                  <a:pt x="91535" y="221361"/>
                </a:moveTo>
                <a:lnTo>
                  <a:pt x="79248" y="221361"/>
                </a:lnTo>
                <a:lnTo>
                  <a:pt x="74676" y="219837"/>
                </a:lnTo>
                <a:lnTo>
                  <a:pt x="68580" y="218313"/>
                </a:lnTo>
                <a:lnTo>
                  <a:pt x="64008" y="216789"/>
                </a:lnTo>
                <a:lnTo>
                  <a:pt x="57912" y="213741"/>
                </a:lnTo>
                <a:lnTo>
                  <a:pt x="48768" y="207645"/>
                </a:lnTo>
                <a:lnTo>
                  <a:pt x="44196" y="202977"/>
                </a:lnTo>
                <a:lnTo>
                  <a:pt x="38100" y="199929"/>
                </a:lnTo>
                <a:lnTo>
                  <a:pt x="33528" y="193833"/>
                </a:lnTo>
                <a:lnTo>
                  <a:pt x="27432" y="189261"/>
                </a:lnTo>
                <a:lnTo>
                  <a:pt x="61941" y="189261"/>
                </a:lnTo>
                <a:lnTo>
                  <a:pt x="67462" y="192619"/>
                </a:lnTo>
                <a:lnTo>
                  <a:pt x="75640" y="195929"/>
                </a:lnTo>
                <a:lnTo>
                  <a:pt x="84122" y="197810"/>
                </a:lnTo>
                <a:lnTo>
                  <a:pt x="93059" y="198405"/>
                </a:lnTo>
                <a:lnTo>
                  <a:pt x="149323" y="198405"/>
                </a:lnTo>
                <a:lnTo>
                  <a:pt x="144113" y="203406"/>
                </a:lnTo>
                <a:lnTo>
                  <a:pt x="101536" y="220813"/>
                </a:lnTo>
                <a:lnTo>
                  <a:pt x="91535" y="221361"/>
                </a:lnTo>
                <a:close/>
              </a:path>
              <a:path w="178434" h="300989">
                <a:moveTo>
                  <a:pt x="18288" y="300704"/>
                </a:moveTo>
                <a:lnTo>
                  <a:pt x="9144" y="300704"/>
                </a:lnTo>
                <a:lnTo>
                  <a:pt x="7620" y="299180"/>
                </a:lnTo>
                <a:lnTo>
                  <a:pt x="21336" y="299180"/>
                </a:lnTo>
                <a:lnTo>
                  <a:pt x="18288" y="300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4000" y="1738693"/>
            <a:ext cx="624205" cy="299720"/>
            <a:chOff x="1524000" y="1738693"/>
            <a:chExt cx="624205" cy="299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816607"/>
              <a:ext cx="112871" cy="2183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26" y="1816608"/>
              <a:ext cx="196786" cy="2213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044" y="1819656"/>
              <a:ext cx="186118" cy="2152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12835" y="1738693"/>
              <a:ext cx="35560" cy="296545"/>
            </a:xfrm>
            <a:custGeom>
              <a:avLst/>
              <a:gdLst/>
              <a:ahLst/>
              <a:cxnLst/>
              <a:rect l="l" t="t" r="r" b="b"/>
              <a:pathLst>
                <a:path w="35560" h="296544">
                  <a:moveTo>
                    <a:pt x="26003" y="82486"/>
                  </a:moveTo>
                  <a:lnTo>
                    <a:pt x="7620" y="82486"/>
                  </a:lnTo>
                  <a:lnTo>
                    <a:pt x="9144" y="80962"/>
                  </a:lnTo>
                  <a:lnTo>
                    <a:pt x="26003" y="80962"/>
                  </a:lnTo>
                  <a:lnTo>
                    <a:pt x="26003" y="82486"/>
                  </a:lnTo>
                  <a:close/>
                </a:path>
                <a:path w="35560" h="296544">
                  <a:moveTo>
                    <a:pt x="29051" y="294703"/>
                  </a:moveTo>
                  <a:lnTo>
                    <a:pt x="4572" y="294703"/>
                  </a:lnTo>
                  <a:lnTo>
                    <a:pt x="4572" y="293179"/>
                  </a:lnTo>
                  <a:lnTo>
                    <a:pt x="3048" y="291655"/>
                  </a:lnTo>
                  <a:lnTo>
                    <a:pt x="3048" y="85534"/>
                  </a:lnTo>
                  <a:lnTo>
                    <a:pt x="4572" y="84010"/>
                  </a:lnTo>
                  <a:lnTo>
                    <a:pt x="4572" y="82486"/>
                  </a:lnTo>
                  <a:lnTo>
                    <a:pt x="29051" y="82486"/>
                  </a:lnTo>
                  <a:lnTo>
                    <a:pt x="29051" y="84010"/>
                  </a:lnTo>
                  <a:lnTo>
                    <a:pt x="30575" y="84010"/>
                  </a:lnTo>
                  <a:lnTo>
                    <a:pt x="30575" y="293179"/>
                  </a:lnTo>
                  <a:lnTo>
                    <a:pt x="29051" y="294703"/>
                  </a:lnTo>
                  <a:close/>
                </a:path>
                <a:path w="35560" h="296544">
                  <a:moveTo>
                    <a:pt x="27527" y="296227"/>
                  </a:moveTo>
                  <a:lnTo>
                    <a:pt x="7620" y="296227"/>
                  </a:lnTo>
                  <a:lnTo>
                    <a:pt x="6096" y="294703"/>
                  </a:lnTo>
                  <a:lnTo>
                    <a:pt x="27527" y="294703"/>
                  </a:lnTo>
                  <a:lnTo>
                    <a:pt x="27527" y="296227"/>
                  </a:lnTo>
                  <a:close/>
                </a:path>
                <a:path w="35560" h="296544">
                  <a:moveTo>
                    <a:pt x="22955" y="36671"/>
                  </a:moveTo>
                  <a:lnTo>
                    <a:pt x="10668" y="36671"/>
                  </a:lnTo>
                  <a:lnTo>
                    <a:pt x="6096" y="35147"/>
                  </a:lnTo>
                  <a:lnTo>
                    <a:pt x="3048" y="32099"/>
                  </a:lnTo>
                  <a:lnTo>
                    <a:pt x="0" y="30575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9051" y="0"/>
                  </a:lnTo>
                  <a:lnTo>
                    <a:pt x="30575" y="3048"/>
                  </a:lnTo>
                  <a:lnTo>
                    <a:pt x="33623" y="6096"/>
                  </a:lnTo>
                  <a:lnTo>
                    <a:pt x="35147" y="10668"/>
                  </a:lnTo>
                  <a:lnTo>
                    <a:pt x="35147" y="24479"/>
                  </a:lnTo>
                  <a:lnTo>
                    <a:pt x="33623" y="30575"/>
                  </a:lnTo>
                  <a:lnTo>
                    <a:pt x="30575" y="32099"/>
                  </a:lnTo>
                  <a:lnTo>
                    <a:pt x="29051" y="35147"/>
                  </a:lnTo>
                  <a:lnTo>
                    <a:pt x="22955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8086" y="1816608"/>
            <a:ext cx="166306" cy="21831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436304" y="1816608"/>
            <a:ext cx="186690" cy="300990"/>
          </a:xfrm>
          <a:custGeom>
            <a:avLst/>
            <a:gdLst/>
            <a:ahLst/>
            <a:cxnLst/>
            <a:rect l="l" t="t" r="r" b="b"/>
            <a:pathLst>
              <a:path w="186689" h="300989">
                <a:moveTo>
                  <a:pt x="88487" y="300704"/>
                </a:moveTo>
                <a:lnTo>
                  <a:pt x="48768" y="296132"/>
                </a:lnTo>
                <a:lnTo>
                  <a:pt x="13716" y="279368"/>
                </a:lnTo>
                <a:lnTo>
                  <a:pt x="0" y="253365"/>
                </a:lnTo>
                <a:lnTo>
                  <a:pt x="0" y="235077"/>
                </a:lnTo>
                <a:lnTo>
                  <a:pt x="4572" y="221360"/>
                </a:lnTo>
                <a:lnTo>
                  <a:pt x="7620" y="216789"/>
                </a:lnTo>
                <a:lnTo>
                  <a:pt x="10668" y="213741"/>
                </a:lnTo>
                <a:lnTo>
                  <a:pt x="16764" y="204596"/>
                </a:lnTo>
                <a:lnTo>
                  <a:pt x="19812" y="201453"/>
                </a:lnTo>
                <a:lnTo>
                  <a:pt x="24384" y="196881"/>
                </a:lnTo>
                <a:lnTo>
                  <a:pt x="28956" y="193833"/>
                </a:lnTo>
                <a:lnTo>
                  <a:pt x="21336" y="189261"/>
                </a:lnTo>
                <a:lnTo>
                  <a:pt x="16764" y="184689"/>
                </a:lnTo>
                <a:lnTo>
                  <a:pt x="12192" y="178593"/>
                </a:lnTo>
                <a:lnTo>
                  <a:pt x="9144" y="174021"/>
                </a:lnTo>
                <a:lnTo>
                  <a:pt x="7620" y="167925"/>
                </a:lnTo>
                <a:lnTo>
                  <a:pt x="7620" y="161829"/>
                </a:lnTo>
                <a:lnTo>
                  <a:pt x="16764" y="129730"/>
                </a:lnTo>
                <a:lnTo>
                  <a:pt x="19812" y="123634"/>
                </a:lnTo>
                <a:lnTo>
                  <a:pt x="25908" y="117538"/>
                </a:lnTo>
                <a:lnTo>
                  <a:pt x="21336" y="111442"/>
                </a:lnTo>
                <a:lnTo>
                  <a:pt x="15240" y="99250"/>
                </a:lnTo>
                <a:lnTo>
                  <a:pt x="12360" y="84763"/>
                </a:lnTo>
                <a:lnTo>
                  <a:pt x="12290" y="71723"/>
                </a:lnTo>
                <a:lnTo>
                  <a:pt x="12477" y="65913"/>
                </a:lnTo>
                <a:lnTo>
                  <a:pt x="28336" y="24671"/>
                </a:lnTo>
                <a:lnTo>
                  <a:pt x="57912" y="6096"/>
                </a:lnTo>
                <a:lnTo>
                  <a:pt x="64832" y="3214"/>
                </a:lnTo>
                <a:lnTo>
                  <a:pt x="72056" y="1333"/>
                </a:lnTo>
                <a:lnTo>
                  <a:pt x="79852" y="309"/>
                </a:lnTo>
                <a:lnTo>
                  <a:pt x="88487" y="0"/>
                </a:lnTo>
                <a:lnTo>
                  <a:pt x="93059" y="0"/>
                </a:lnTo>
                <a:lnTo>
                  <a:pt x="99155" y="1524"/>
                </a:lnTo>
                <a:lnTo>
                  <a:pt x="109823" y="1524"/>
                </a:lnTo>
                <a:lnTo>
                  <a:pt x="118967" y="4572"/>
                </a:lnTo>
                <a:lnTo>
                  <a:pt x="183070" y="4572"/>
                </a:lnTo>
                <a:lnTo>
                  <a:pt x="184594" y="7620"/>
                </a:lnTo>
                <a:lnTo>
                  <a:pt x="186118" y="9144"/>
                </a:lnTo>
                <a:lnTo>
                  <a:pt x="186118" y="22860"/>
                </a:lnTo>
                <a:lnTo>
                  <a:pt x="79343" y="22860"/>
                </a:lnTo>
                <a:lnTo>
                  <a:pt x="71723" y="24384"/>
                </a:lnTo>
                <a:lnTo>
                  <a:pt x="59436" y="30480"/>
                </a:lnTo>
                <a:lnTo>
                  <a:pt x="54864" y="33528"/>
                </a:lnTo>
                <a:lnTo>
                  <a:pt x="51816" y="38100"/>
                </a:lnTo>
                <a:lnTo>
                  <a:pt x="47244" y="42767"/>
                </a:lnTo>
                <a:lnTo>
                  <a:pt x="44196" y="48863"/>
                </a:lnTo>
                <a:lnTo>
                  <a:pt x="42672" y="54959"/>
                </a:lnTo>
                <a:lnTo>
                  <a:pt x="39708" y="60887"/>
                </a:lnTo>
                <a:lnTo>
                  <a:pt x="46696" y="102497"/>
                </a:lnTo>
                <a:lnTo>
                  <a:pt x="88487" y="122110"/>
                </a:lnTo>
                <a:lnTo>
                  <a:pt x="145084" y="122110"/>
                </a:lnTo>
                <a:lnTo>
                  <a:pt x="141827" y="125158"/>
                </a:lnTo>
                <a:lnTo>
                  <a:pt x="136969" y="130325"/>
                </a:lnTo>
                <a:lnTo>
                  <a:pt x="135759" y="131254"/>
                </a:lnTo>
                <a:lnTo>
                  <a:pt x="41148" y="131254"/>
                </a:lnTo>
                <a:lnTo>
                  <a:pt x="39624" y="134302"/>
                </a:lnTo>
                <a:lnTo>
                  <a:pt x="36576" y="138874"/>
                </a:lnTo>
                <a:lnTo>
                  <a:pt x="35052" y="141922"/>
                </a:lnTo>
                <a:lnTo>
                  <a:pt x="32004" y="146494"/>
                </a:lnTo>
                <a:lnTo>
                  <a:pt x="32004" y="161829"/>
                </a:lnTo>
                <a:lnTo>
                  <a:pt x="33528" y="166401"/>
                </a:lnTo>
                <a:lnTo>
                  <a:pt x="115919" y="178593"/>
                </a:lnTo>
                <a:lnTo>
                  <a:pt x="122753" y="178879"/>
                </a:lnTo>
                <a:lnTo>
                  <a:pt x="129444" y="179736"/>
                </a:lnTo>
                <a:lnTo>
                  <a:pt x="135850" y="181165"/>
                </a:lnTo>
                <a:lnTo>
                  <a:pt x="141827" y="183165"/>
                </a:lnTo>
                <a:lnTo>
                  <a:pt x="150971" y="184689"/>
                </a:lnTo>
                <a:lnTo>
                  <a:pt x="158591" y="187737"/>
                </a:lnTo>
                <a:lnTo>
                  <a:pt x="164782" y="192309"/>
                </a:lnTo>
                <a:lnTo>
                  <a:pt x="170878" y="196881"/>
                </a:lnTo>
                <a:lnTo>
                  <a:pt x="173164" y="199929"/>
                </a:lnTo>
                <a:lnTo>
                  <a:pt x="53340" y="199929"/>
                </a:lnTo>
                <a:lnTo>
                  <a:pt x="48768" y="204596"/>
                </a:lnTo>
                <a:lnTo>
                  <a:pt x="28956" y="230505"/>
                </a:lnTo>
                <a:lnTo>
                  <a:pt x="27432" y="233553"/>
                </a:lnTo>
                <a:lnTo>
                  <a:pt x="44196" y="268700"/>
                </a:lnTo>
                <a:lnTo>
                  <a:pt x="90011" y="277844"/>
                </a:lnTo>
                <a:lnTo>
                  <a:pt x="163360" y="277844"/>
                </a:lnTo>
                <a:lnTo>
                  <a:pt x="161639" y="279368"/>
                </a:lnTo>
                <a:lnTo>
                  <a:pt x="122348" y="296846"/>
                </a:lnTo>
                <a:lnTo>
                  <a:pt x="100726" y="300180"/>
                </a:lnTo>
                <a:lnTo>
                  <a:pt x="88487" y="300704"/>
                </a:lnTo>
                <a:close/>
              </a:path>
              <a:path w="186689" h="300989">
                <a:moveTo>
                  <a:pt x="145084" y="122110"/>
                </a:moveTo>
                <a:lnTo>
                  <a:pt x="96107" y="122110"/>
                </a:lnTo>
                <a:lnTo>
                  <a:pt x="103727" y="120586"/>
                </a:lnTo>
                <a:lnTo>
                  <a:pt x="109823" y="119062"/>
                </a:lnTo>
                <a:lnTo>
                  <a:pt x="115919" y="116014"/>
                </a:lnTo>
                <a:lnTo>
                  <a:pt x="120491" y="112966"/>
                </a:lnTo>
                <a:lnTo>
                  <a:pt x="123539" y="106870"/>
                </a:lnTo>
                <a:lnTo>
                  <a:pt x="128111" y="103822"/>
                </a:lnTo>
                <a:lnTo>
                  <a:pt x="131159" y="97726"/>
                </a:lnTo>
                <a:lnTo>
                  <a:pt x="135731" y="79343"/>
                </a:lnTo>
                <a:lnTo>
                  <a:pt x="135731" y="71723"/>
                </a:lnTo>
                <a:lnTo>
                  <a:pt x="116109" y="30575"/>
                </a:lnTo>
                <a:lnTo>
                  <a:pt x="86963" y="22860"/>
                </a:lnTo>
                <a:lnTo>
                  <a:pt x="186118" y="22860"/>
                </a:lnTo>
                <a:lnTo>
                  <a:pt x="181546" y="27432"/>
                </a:lnTo>
                <a:lnTo>
                  <a:pt x="146399" y="27432"/>
                </a:lnTo>
                <a:lnTo>
                  <a:pt x="152495" y="33528"/>
                </a:lnTo>
                <a:lnTo>
                  <a:pt x="157067" y="39624"/>
                </a:lnTo>
                <a:lnTo>
                  <a:pt x="160115" y="47339"/>
                </a:lnTo>
                <a:lnTo>
                  <a:pt x="163258" y="54959"/>
                </a:lnTo>
                <a:lnTo>
                  <a:pt x="160606" y="95980"/>
                </a:lnTo>
                <a:lnTo>
                  <a:pt x="147018" y="120300"/>
                </a:lnTo>
                <a:lnTo>
                  <a:pt x="145084" y="122110"/>
                </a:lnTo>
                <a:close/>
              </a:path>
              <a:path w="186689" h="300989">
                <a:moveTo>
                  <a:pt x="86963" y="144970"/>
                </a:moveTo>
                <a:lnTo>
                  <a:pt x="47244" y="135826"/>
                </a:lnTo>
                <a:lnTo>
                  <a:pt x="41148" y="131254"/>
                </a:lnTo>
                <a:lnTo>
                  <a:pt x="135759" y="131254"/>
                </a:lnTo>
                <a:lnTo>
                  <a:pt x="95821" y="144684"/>
                </a:lnTo>
                <a:lnTo>
                  <a:pt x="86963" y="144970"/>
                </a:lnTo>
                <a:close/>
              </a:path>
              <a:path w="186689" h="300989">
                <a:moveTo>
                  <a:pt x="163360" y="277844"/>
                </a:moveTo>
                <a:lnTo>
                  <a:pt x="90011" y="277844"/>
                </a:lnTo>
                <a:lnTo>
                  <a:pt x="99512" y="277558"/>
                </a:lnTo>
                <a:lnTo>
                  <a:pt x="107727" y="276701"/>
                </a:lnTo>
                <a:lnTo>
                  <a:pt x="115085" y="275272"/>
                </a:lnTo>
                <a:lnTo>
                  <a:pt x="122015" y="273272"/>
                </a:lnTo>
                <a:lnTo>
                  <a:pt x="131159" y="271748"/>
                </a:lnTo>
                <a:lnTo>
                  <a:pt x="137255" y="268700"/>
                </a:lnTo>
                <a:lnTo>
                  <a:pt x="143351" y="264128"/>
                </a:lnTo>
                <a:lnTo>
                  <a:pt x="147923" y="259556"/>
                </a:lnTo>
                <a:lnTo>
                  <a:pt x="150971" y="254889"/>
                </a:lnTo>
                <a:lnTo>
                  <a:pt x="154019" y="250317"/>
                </a:lnTo>
                <a:lnTo>
                  <a:pt x="155543" y="244221"/>
                </a:lnTo>
                <a:lnTo>
                  <a:pt x="157067" y="239648"/>
                </a:lnTo>
                <a:lnTo>
                  <a:pt x="156940" y="232029"/>
                </a:lnTo>
                <a:lnTo>
                  <a:pt x="122586" y="202897"/>
                </a:lnTo>
                <a:lnTo>
                  <a:pt x="53340" y="199929"/>
                </a:lnTo>
                <a:lnTo>
                  <a:pt x="173164" y="199929"/>
                </a:lnTo>
                <a:lnTo>
                  <a:pt x="175450" y="202977"/>
                </a:lnTo>
                <a:lnTo>
                  <a:pt x="178498" y="209169"/>
                </a:lnTo>
                <a:lnTo>
                  <a:pt x="183070" y="215265"/>
                </a:lnTo>
                <a:lnTo>
                  <a:pt x="184594" y="222884"/>
                </a:lnTo>
                <a:lnTo>
                  <a:pt x="184523" y="233553"/>
                </a:lnTo>
                <a:lnTo>
                  <a:pt x="184284" y="238650"/>
                </a:lnTo>
                <a:lnTo>
                  <a:pt x="167099" y="274534"/>
                </a:lnTo>
                <a:lnTo>
                  <a:pt x="163360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2538" y="1741741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5" h="293369">
                <a:moveTo>
                  <a:pt x="26003" y="291655"/>
                </a:moveTo>
                <a:lnTo>
                  <a:pt x="1524" y="291655"/>
                </a:lnTo>
                <a:lnTo>
                  <a:pt x="1524" y="290131"/>
                </a:lnTo>
                <a:lnTo>
                  <a:pt x="0" y="290131"/>
                </a:lnTo>
                <a:lnTo>
                  <a:pt x="0" y="9143"/>
                </a:lnTo>
                <a:lnTo>
                  <a:pt x="1524" y="6095"/>
                </a:lnTo>
                <a:lnTo>
                  <a:pt x="4572" y="3047"/>
                </a:lnTo>
                <a:lnTo>
                  <a:pt x="7715" y="1524"/>
                </a:lnTo>
                <a:lnTo>
                  <a:pt x="10763" y="0"/>
                </a:lnTo>
                <a:lnTo>
                  <a:pt x="35147" y="0"/>
                </a:lnTo>
                <a:lnTo>
                  <a:pt x="41243" y="3047"/>
                </a:lnTo>
                <a:lnTo>
                  <a:pt x="42767" y="3047"/>
                </a:lnTo>
                <a:lnTo>
                  <a:pt x="45815" y="4571"/>
                </a:lnTo>
                <a:lnTo>
                  <a:pt x="47339" y="6095"/>
                </a:lnTo>
                <a:lnTo>
                  <a:pt x="48863" y="9143"/>
                </a:lnTo>
                <a:lnTo>
                  <a:pt x="50387" y="10763"/>
                </a:lnTo>
                <a:lnTo>
                  <a:pt x="51911" y="13811"/>
                </a:lnTo>
                <a:lnTo>
                  <a:pt x="53435" y="15335"/>
                </a:lnTo>
                <a:lnTo>
                  <a:pt x="54959" y="18383"/>
                </a:lnTo>
                <a:lnTo>
                  <a:pt x="57484" y="24479"/>
                </a:lnTo>
                <a:lnTo>
                  <a:pt x="27527" y="24479"/>
                </a:lnTo>
                <a:lnTo>
                  <a:pt x="27527" y="290131"/>
                </a:lnTo>
                <a:lnTo>
                  <a:pt x="26003" y="291655"/>
                </a:lnTo>
                <a:close/>
              </a:path>
              <a:path w="305435" h="293369">
                <a:moveTo>
                  <a:pt x="297561" y="1524"/>
                </a:moveTo>
                <a:lnTo>
                  <a:pt x="268509" y="1524"/>
                </a:lnTo>
                <a:lnTo>
                  <a:pt x="271557" y="0"/>
                </a:lnTo>
                <a:lnTo>
                  <a:pt x="296037" y="0"/>
                </a:lnTo>
                <a:lnTo>
                  <a:pt x="297561" y="1524"/>
                </a:lnTo>
                <a:close/>
              </a:path>
              <a:path w="305435" h="293369">
                <a:moveTo>
                  <a:pt x="180362" y="250412"/>
                </a:moveTo>
                <a:lnTo>
                  <a:pt x="152590" y="250412"/>
                </a:lnTo>
                <a:lnTo>
                  <a:pt x="253269" y="19907"/>
                </a:lnTo>
                <a:lnTo>
                  <a:pt x="254793" y="15335"/>
                </a:lnTo>
                <a:lnTo>
                  <a:pt x="256317" y="12287"/>
                </a:lnTo>
                <a:lnTo>
                  <a:pt x="257841" y="10763"/>
                </a:lnTo>
                <a:lnTo>
                  <a:pt x="259365" y="7619"/>
                </a:lnTo>
                <a:lnTo>
                  <a:pt x="262413" y="4571"/>
                </a:lnTo>
                <a:lnTo>
                  <a:pt x="265461" y="3047"/>
                </a:lnTo>
                <a:lnTo>
                  <a:pt x="266985" y="1524"/>
                </a:lnTo>
                <a:lnTo>
                  <a:pt x="300609" y="1524"/>
                </a:lnTo>
                <a:lnTo>
                  <a:pt x="300609" y="3047"/>
                </a:lnTo>
                <a:lnTo>
                  <a:pt x="303657" y="6095"/>
                </a:lnTo>
                <a:lnTo>
                  <a:pt x="303657" y="7619"/>
                </a:lnTo>
                <a:lnTo>
                  <a:pt x="305181" y="9143"/>
                </a:lnTo>
                <a:lnTo>
                  <a:pt x="305181" y="24479"/>
                </a:lnTo>
                <a:lnTo>
                  <a:pt x="277653" y="24479"/>
                </a:lnTo>
                <a:lnTo>
                  <a:pt x="180362" y="250412"/>
                </a:lnTo>
                <a:close/>
              </a:path>
              <a:path w="305435" h="293369">
                <a:moveTo>
                  <a:pt x="161734" y="291655"/>
                </a:moveTo>
                <a:lnTo>
                  <a:pt x="138874" y="291655"/>
                </a:lnTo>
                <a:lnTo>
                  <a:pt x="137350" y="290131"/>
                </a:lnTo>
                <a:lnTo>
                  <a:pt x="27527" y="24479"/>
                </a:lnTo>
                <a:lnTo>
                  <a:pt x="57484" y="24479"/>
                </a:lnTo>
                <a:lnTo>
                  <a:pt x="151066" y="250412"/>
                </a:lnTo>
                <a:lnTo>
                  <a:pt x="180362" y="250412"/>
                </a:lnTo>
                <a:lnTo>
                  <a:pt x="163258" y="290131"/>
                </a:lnTo>
                <a:lnTo>
                  <a:pt x="161734" y="290131"/>
                </a:lnTo>
                <a:lnTo>
                  <a:pt x="161734" y="291655"/>
                </a:lnTo>
                <a:close/>
              </a:path>
              <a:path w="305435" h="293369">
                <a:moveTo>
                  <a:pt x="303657" y="291655"/>
                </a:moveTo>
                <a:lnTo>
                  <a:pt x="279177" y="291655"/>
                </a:lnTo>
                <a:lnTo>
                  <a:pt x="279177" y="290131"/>
                </a:lnTo>
                <a:lnTo>
                  <a:pt x="277653" y="290131"/>
                </a:lnTo>
                <a:lnTo>
                  <a:pt x="277653" y="24479"/>
                </a:lnTo>
                <a:lnTo>
                  <a:pt x="305181" y="24479"/>
                </a:lnTo>
                <a:lnTo>
                  <a:pt x="305181" y="290131"/>
                </a:lnTo>
                <a:lnTo>
                  <a:pt x="303657" y="291655"/>
                </a:lnTo>
                <a:close/>
              </a:path>
              <a:path w="305435" h="293369">
                <a:moveTo>
                  <a:pt x="22955" y="293179"/>
                </a:moveTo>
                <a:lnTo>
                  <a:pt x="4572" y="293179"/>
                </a:lnTo>
                <a:lnTo>
                  <a:pt x="3048" y="291655"/>
                </a:lnTo>
                <a:lnTo>
                  <a:pt x="24479" y="291655"/>
                </a:lnTo>
                <a:lnTo>
                  <a:pt x="22955" y="293179"/>
                </a:lnTo>
                <a:close/>
              </a:path>
              <a:path w="305435" h="293369">
                <a:moveTo>
                  <a:pt x="158686" y="293179"/>
                </a:moveTo>
                <a:lnTo>
                  <a:pt x="140398" y="293179"/>
                </a:lnTo>
                <a:lnTo>
                  <a:pt x="140398" y="291655"/>
                </a:lnTo>
                <a:lnTo>
                  <a:pt x="160210" y="291655"/>
                </a:lnTo>
                <a:lnTo>
                  <a:pt x="158686" y="293179"/>
                </a:lnTo>
                <a:close/>
              </a:path>
              <a:path w="305435" h="293369">
                <a:moveTo>
                  <a:pt x="300609" y="293179"/>
                </a:moveTo>
                <a:lnTo>
                  <a:pt x="282225" y="293179"/>
                </a:lnTo>
                <a:lnTo>
                  <a:pt x="280701" y="291655"/>
                </a:lnTo>
                <a:lnTo>
                  <a:pt x="302133" y="291655"/>
                </a:lnTo>
                <a:lnTo>
                  <a:pt x="300609" y="29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3366" y="1816608"/>
            <a:ext cx="195032" cy="22136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395929" y="1720405"/>
            <a:ext cx="178435" cy="318135"/>
          </a:xfrm>
          <a:custGeom>
            <a:avLst/>
            <a:gdLst/>
            <a:ahLst/>
            <a:cxnLst/>
            <a:rect l="l" t="t" r="r" b="b"/>
            <a:pathLst>
              <a:path w="178435" h="318135">
                <a:moveTo>
                  <a:pt x="172325" y="1524"/>
                </a:moveTo>
                <a:lnTo>
                  <a:pt x="155561" y="1524"/>
                </a:lnTo>
                <a:lnTo>
                  <a:pt x="158609" y="0"/>
                </a:lnTo>
                <a:lnTo>
                  <a:pt x="170801" y="0"/>
                </a:lnTo>
                <a:lnTo>
                  <a:pt x="172325" y="1524"/>
                </a:lnTo>
                <a:close/>
              </a:path>
              <a:path w="178435" h="318135">
                <a:moveTo>
                  <a:pt x="178421" y="129730"/>
                </a:moveTo>
                <a:lnTo>
                  <a:pt x="150989" y="129730"/>
                </a:lnTo>
                <a:lnTo>
                  <a:pt x="150989" y="3048"/>
                </a:lnTo>
                <a:lnTo>
                  <a:pt x="152513" y="3048"/>
                </a:lnTo>
                <a:lnTo>
                  <a:pt x="152513" y="1524"/>
                </a:lnTo>
                <a:lnTo>
                  <a:pt x="175373" y="1524"/>
                </a:lnTo>
                <a:lnTo>
                  <a:pt x="178421" y="4572"/>
                </a:lnTo>
                <a:lnTo>
                  <a:pt x="178421" y="129730"/>
                </a:lnTo>
                <a:close/>
              </a:path>
              <a:path w="178435" h="318135">
                <a:moveTo>
                  <a:pt x="82314" y="317563"/>
                </a:moveTo>
                <a:lnTo>
                  <a:pt x="44119" y="309943"/>
                </a:lnTo>
                <a:lnTo>
                  <a:pt x="13925" y="278082"/>
                </a:lnTo>
                <a:lnTo>
                  <a:pt x="2495" y="241570"/>
                </a:lnTo>
                <a:lnTo>
                  <a:pt x="0" y="206121"/>
                </a:lnTo>
                <a:lnTo>
                  <a:pt x="232" y="196866"/>
                </a:lnTo>
                <a:lnTo>
                  <a:pt x="1256" y="185118"/>
                </a:lnTo>
                <a:lnTo>
                  <a:pt x="3137" y="173941"/>
                </a:lnTo>
                <a:lnTo>
                  <a:pt x="6019" y="163353"/>
                </a:lnTo>
                <a:lnTo>
                  <a:pt x="8869" y="152590"/>
                </a:lnTo>
                <a:lnTo>
                  <a:pt x="33832" y="114109"/>
                </a:lnTo>
                <a:lnTo>
                  <a:pt x="76645" y="96750"/>
                </a:lnTo>
                <a:lnTo>
                  <a:pt x="86886" y="96202"/>
                </a:lnTo>
                <a:lnTo>
                  <a:pt x="95982" y="96774"/>
                </a:lnTo>
                <a:lnTo>
                  <a:pt x="104793" y="98488"/>
                </a:lnTo>
                <a:lnTo>
                  <a:pt x="113032" y="101346"/>
                </a:lnTo>
                <a:lnTo>
                  <a:pt x="120414" y="105346"/>
                </a:lnTo>
                <a:lnTo>
                  <a:pt x="128393" y="109585"/>
                </a:lnTo>
                <a:lnTo>
                  <a:pt x="136237" y="115252"/>
                </a:lnTo>
                <a:lnTo>
                  <a:pt x="140476" y="119062"/>
                </a:lnTo>
                <a:lnTo>
                  <a:pt x="85362" y="119062"/>
                </a:lnTo>
                <a:lnTo>
                  <a:pt x="77885" y="119610"/>
                </a:lnTo>
                <a:lnTo>
                  <a:pt x="44787" y="141121"/>
                </a:lnTo>
                <a:lnTo>
                  <a:pt x="29284" y="182037"/>
                </a:lnTo>
                <a:lnTo>
                  <a:pt x="27355" y="206121"/>
                </a:lnTo>
                <a:lnTo>
                  <a:pt x="27617" y="214122"/>
                </a:lnTo>
                <a:lnTo>
                  <a:pt x="33832" y="253257"/>
                </a:lnTo>
                <a:lnTo>
                  <a:pt x="56406" y="286988"/>
                </a:lnTo>
                <a:lnTo>
                  <a:pt x="83838" y="294608"/>
                </a:lnTo>
                <a:lnTo>
                  <a:pt x="137312" y="294608"/>
                </a:lnTo>
                <a:lnTo>
                  <a:pt x="136237" y="295608"/>
                </a:lnTo>
                <a:lnTo>
                  <a:pt x="101745" y="315277"/>
                </a:lnTo>
                <a:lnTo>
                  <a:pt x="92315" y="316992"/>
                </a:lnTo>
                <a:lnTo>
                  <a:pt x="82314" y="317563"/>
                </a:lnTo>
                <a:close/>
              </a:path>
              <a:path w="178435" h="318135">
                <a:moveTo>
                  <a:pt x="137312" y="294608"/>
                </a:moveTo>
                <a:lnTo>
                  <a:pt x="94506" y="294608"/>
                </a:lnTo>
                <a:lnTo>
                  <a:pt x="100602" y="293084"/>
                </a:lnTo>
                <a:lnTo>
                  <a:pt x="105174" y="291560"/>
                </a:lnTo>
                <a:lnTo>
                  <a:pt x="109746" y="288512"/>
                </a:lnTo>
                <a:lnTo>
                  <a:pt x="115842" y="285464"/>
                </a:lnTo>
                <a:lnTo>
                  <a:pt x="120414" y="280892"/>
                </a:lnTo>
                <a:lnTo>
                  <a:pt x="150989" y="250412"/>
                </a:lnTo>
                <a:lnTo>
                  <a:pt x="150989" y="161829"/>
                </a:lnTo>
                <a:lnTo>
                  <a:pt x="118890" y="129730"/>
                </a:lnTo>
                <a:lnTo>
                  <a:pt x="85362" y="119062"/>
                </a:lnTo>
                <a:lnTo>
                  <a:pt x="140476" y="119062"/>
                </a:lnTo>
                <a:lnTo>
                  <a:pt x="143859" y="122110"/>
                </a:lnTo>
                <a:lnTo>
                  <a:pt x="150989" y="129730"/>
                </a:lnTo>
                <a:lnTo>
                  <a:pt x="178421" y="129730"/>
                </a:lnTo>
                <a:lnTo>
                  <a:pt x="178421" y="279368"/>
                </a:lnTo>
                <a:lnTo>
                  <a:pt x="152513" y="279368"/>
                </a:lnTo>
                <a:lnTo>
                  <a:pt x="144433" y="287979"/>
                </a:lnTo>
                <a:lnTo>
                  <a:pt x="137312" y="294608"/>
                </a:lnTo>
                <a:close/>
              </a:path>
              <a:path w="178435" h="318135">
                <a:moveTo>
                  <a:pt x="175373" y="314515"/>
                </a:moveTo>
                <a:lnTo>
                  <a:pt x="155561" y="314515"/>
                </a:lnTo>
                <a:lnTo>
                  <a:pt x="155561" y="312991"/>
                </a:lnTo>
                <a:lnTo>
                  <a:pt x="154037" y="312991"/>
                </a:lnTo>
                <a:lnTo>
                  <a:pt x="154037" y="311467"/>
                </a:lnTo>
                <a:lnTo>
                  <a:pt x="152513" y="309943"/>
                </a:lnTo>
                <a:lnTo>
                  <a:pt x="152513" y="279368"/>
                </a:lnTo>
                <a:lnTo>
                  <a:pt x="178421" y="279368"/>
                </a:lnTo>
                <a:lnTo>
                  <a:pt x="178421" y="311467"/>
                </a:lnTo>
                <a:lnTo>
                  <a:pt x="176897" y="311467"/>
                </a:lnTo>
                <a:lnTo>
                  <a:pt x="176826" y="313062"/>
                </a:lnTo>
                <a:lnTo>
                  <a:pt x="175373" y="314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5349" y="1816608"/>
            <a:ext cx="179984" cy="22136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877913" y="1718881"/>
            <a:ext cx="27940" cy="316230"/>
          </a:xfrm>
          <a:custGeom>
            <a:avLst/>
            <a:gdLst/>
            <a:ahLst/>
            <a:cxnLst/>
            <a:rect l="l" t="t" r="r" b="b"/>
            <a:pathLst>
              <a:path w="27939" h="316230">
                <a:moveTo>
                  <a:pt x="19812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39" h="316230">
                <a:moveTo>
                  <a:pt x="24384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4384" y="3048"/>
                </a:lnTo>
                <a:close/>
              </a:path>
              <a:path w="27939" h="316230">
                <a:moveTo>
                  <a:pt x="25908" y="314515"/>
                </a:moveTo>
                <a:lnTo>
                  <a:pt x="1524" y="314515"/>
                </a:lnTo>
                <a:lnTo>
                  <a:pt x="0" y="312991"/>
                </a:lnTo>
                <a:lnTo>
                  <a:pt x="0" y="3048"/>
                </a:lnTo>
                <a:lnTo>
                  <a:pt x="25908" y="3048"/>
                </a:lnTo>
                <a:lnTo>
                  <a:pt x="25908" y="4572"/>
                </a:lnTo>
                <a:lnTo>
                  <a:pt x="27432" y="6096"/>
                </a:lnTo>
                <a:lnTo>
                  <a:pt x="27432" y="311467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27939" h="316230">
                <a:moveTo>
                  <a:pt x="22860" y="316039"/>
                </a:moveTo>
                <a:lnTo>
                  <a:pt x="3048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9939" y="1718881"/>
            <a:ext cx="1641538" cy="3190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06154" y="1816608"/>
            <a:ext cx="166306" cy="21831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031992" y="1816607"/>
            <a:ext cx="378460" cy="221615"/>
            <a:chOff x="6031992" y="1816607"/>
            <a:chExt cx="378460" cy="22161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1992" y="1816607"/>
              <a:ext cx="157067" cy="2213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8844" y="1816607"/>
              <a:ext cx="181480" cy="22136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69011" y="1714309"/>
            <a:ext cx="2582703" cy="4030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74717" y="6425660"/>
            <a:ext cx="117538" cy="8096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537716" y="2478400"/>
            <a:ext cx="6993255" cy="3389629"/>
            <a:chOff x="1537716" y="2478400"/>
            <a:chExt cx="6993255" cy="3389629"/>
          </a:xfrm>
        </p:grpSpPr>
        <p:sp>
          <p:nvSpPr>
            <p:cNvPr id="27" name="object 27"/>
            <p:cNvSpPr/>
            <p:nvPr/>
          </p:nvSpPr>
          <p:spPr>
            <a:xfrm>
              <a:off x="1542275" y="2484119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2275" y="2906267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2275" y="3328428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42275" y="3750576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59"/>
                  </a:lnTo>
                  <a:lnTo>
                    <a:pt x="5238000" y="423659"/>
                  </a:lnTo>
                  <a:lnTo>
                    <a:pt x="5239524" y="423659"/>
                  </a:lnTo>
                  <a:lnTo>
                    <a:pt x="6984505" y="423659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2275" y="4172711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42275" y="4594859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42275" y="5018544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2275" y="5439155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34248" y="2479166"/>
              <a:ext cx="1745614" cy="3388360"/>
            </a:xfrm>
            <a:custGeom>
              <a:avLst/>
              <a:gdLst/>
              <a:ahLst/>
              <a:cxnLst/>
              <a:rect l="l" t="t" r="r" b="b"/>
              <a:pathLst>
                <a:path w="1745615" h="3388360">
                  <a:moveTo>
                    <a:pt x="0" y="0"/>
                  </a:moveTo>
                  <a:lnTo>
                    <a:pt x="0" y="3387756"/>
                  </a:lnTo>
                </a:path>
                <a:path w="1745615" h="3388360">
                  <a:moveTo>
                    <a:pt x="1745265" y="0"/>
                  </a:moveTo>
                  <a:lnTo>
                    <a:pt x="1745265" y="3387756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37716" y="2906648"/>
              <a:ext cx="6993255" cy="0"/>
            </a:xfrm>
            <a:custGeom>
              <a:avLst/>
              <a:gdLst/>
              <a:ahLst/>
              <a:cxnLst/>
              <a:rect l="l" t="t" r="r" b="b"/>
              <a:pathLst>
                <a:path w="6993255">
                  <a:moveTo>
                    <a:pt x="0" y="0"/>
                  </a:moveTo>
                  <a:lnTo>
                    <a:pt x="6993064" y="0"/>
                  </a:lnTo>
                </a:path>
              </a:pathLst>
            </a:custGeom>
            <a:ln w="320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37716" y="2479166"/>
              <a:ext cx="6993255" cy="3388360"/>
            </a:xfrm>
            <a:custGeom>
              <a:avLst/>
              <a:gdLst/>
              <a:ahLst/>
              <a:cxnLst/>
              <a:rect l="l" t="t" r="r" b="b"/>
              <a:pathLst>
                <a:path w="6993255" h="3388360">
                  <a:moveTo>
                    <a:pt x="0" y="850391"/>
                  </a:moveTo>
                  <a:lnTo>
                    <a:pt x="6993064" y="850391"/>
                  </a:lnTo>
                </a:path>
                <a:path w="6993255" h="3388360">
                  <a:moveTo>
                    <a:pt x="0" y="1271777"/>
                  </a:moveTo>
                  <a:lnTo>
                    <a:pt x="6993064" y="1271777"/>
                  </a:lnTo>
                </a:path>
                <a:path w="6993255" h="3388360">
                  <a:moveTo>
                    <a:pt x="0" y="1694592"/>
                  </a:moveTo>
                  <a:lnTo>
                    <a:pt x="6993064" y="1694592"/>
                  </a:lnTo>
                </a:path>
                <a:path w="6993255" h="3388360">
                  <a:moveTo>
                    <a:pt x="0" y="2115978"/>
                  </a:moveTo>
                  <a:lnTo>
                    <a:pt x="6993064" y="2115978"/>
                  </a:lnTo>
                </a:path>
                <a:path w="6993255" h="3388360">
                  <a:moveTo>
                    <a:pt x="0" y="2538888"/>
                  </a:moveTo>
                  <a:lnTo>
                    <a:pt x="6993064" y="2538888"/>
                  </a:lnTo>
                </a:path>
                <a:path w="6993255" h="3388360">
                  <a:moveTo>
                    <a:pt x="0" y="2960274"/>
                  </a:moveTo>
                  <a:lnTo>
                    <a:pt x="6993064" y="2960274"/>
                  </a:lnTo>
                </a:path>
                <a:path w="6993255" h="3388360">
                  <a:moveTo>
                    <a:pt x="6096" y="0"/>
                  </a:moveTo>
                  <a:lnTo>
                    <a:pt x="6096" y="3387756"/>
                  </a:lnTo>
                </a:path>
                <a:path w="6993255" h="3388360">
                  <a:moveTo>
                    <a:pt x="6986968" y="0"/>
                  </a:moveTo>
                  <a:lnTo>
                    <a:pt x="6986968" y="3387756"/>
                  </a:lnTo>
                </a:path>
                <a:path w="6993255" h="3388360">
                  <a:moveTo>
                    <a:pt x="0" y="4572"/>
                  </a:moveTo>
                  <a:lnTo>
                    <a:pt x="6993064" y="4572"/>
                  </a:lnTo>
                </a:path>
                <a:path w="6993255" h="3388360">
                  <a:moveTo>
                    <a:pt x="0" y="3383184"/>
                  </a:moveTo>
                  <a:lnTo>
                    <a:pt x="6993064" y="3383184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3958" y="2639472"/>
              <a:ext cx="138779" cy="1205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2549" y="2630328"/>
              <a:ext cx="283749" cy="13125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76206" y="2630328"/>
              <a:ext cx="694086" cy="16182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2123" y="2637948"/>
              <a:ext cx="324897" cy="1236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8076" y="2627280"/>
              <a:ext cx="308134" cy="1648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7002" y="2627280"/>
              <a:ext cx="794765" cy="16487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7727" y="3060858"/>
              <a:ext cx="96107" cy="1221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4409" y="3062382"/>
              <a:ext cx="77724" cy="11906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58137" y="3062382"/>
              <a:ext cx="129635" cy="11906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50351" y="3059334"/>
              <a:ext cx="230314" cy="1236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00478" y="3053238"/>
              <a:ext cx="71723" cy="1282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37828" y="3051714"/>
              <a:ext cx="1165478" cy="1633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74150" y="3045618"/>
              <a:ext cx="279177" cy="16182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97305" y="3059334"/>
              <a:ext cx="82391" cy="1236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99508" y="3060858"/>
              <a:ext cx="213646" cy="12211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34490" y="3062382"/>
              <a:ext cx="74771" cy="1205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36693" y="3060858"/>
              <a:ext cx="68675" cy="1205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27727" y="3482244"/>
              <a:ext cx="96107" cy="1236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54409" y="3483768"/>
              <a:ext cx="77724" cy="1205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58137" y="3483768"/>
              <a:ext cx="129635" cy="12058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50351" y="3480720"/>
              <a:ext cx="230314" cy="1251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00478" y="3474529"/>
              <a:ext cx="71723" cy="1298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43924" y="3514248"/>
              <a:ext cx="122015" cy="901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88799" y="3514248"/>
              <a:ext cx="67151" cy="916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84907" y="3514248"/>
              <a:ext cx="71723" cy="9010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84062" y="3515772"/>
              <a:ext cx="71723" cy="901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77121" y="3514248"/>
              <a:ext cx="68675" cy="9163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973324" y="3474630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3048" y="129730"/>
                  </a:lnTo>
                  <a:lnTo>
                    <a:pt x="13716" y="129730"/>
                  </a:lnTo>
                  <a:lnTo>
                    <a:pt x="13716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52572" y="3480720"/>
              <a:ext cx="581215" cy="15716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74150" y="3468433"/>
              <a:ext cx="279177" cy="16182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397367" y="3482244"/>
              <a:ext cx="82329" cy="1236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499508" y="3482244"/>
              <a:ext cx="309752" cy="1236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30597" y="3482244"/>
              <a:ext cx="74771" cy="1236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89461" y="3937158"/>
              <a:ext cx="67151" cy="9010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35347" y="3906583"/>
              <a:ext cx="129730" cy="12068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85569" y="3937158"/>
              <a:ext cx="70199" cy="9010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83200" y="3937158"/>
              <a:ext cx="71723" cy="9010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77783" y="3937158"/>
              <a:ext cx="68675" cy="9010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173890" y="389743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301"/>
                  </a:lnTo>
                  <a:close/>
                </a:path>
                <a:path w="15239" h="130175">
                  <a:moveTo>
                    <a:pt x="9144" y="129825"/>
                  </a:moveTo>
                  <a:lnTo>
                    <a:pt x="6096" y="129825"/>
                  </a:lnTo>
                  <a:lnTo>
                    <a:pt x="4572" y="128301"/>
                  </a:lnTo>
                  <a:lnTo>
                    <a:pt x="10668" y="128301"/>
                  </a:lnTo>
                  <a:lnTo>
                    <a:pt x="9144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54758" y="3903535"/>
              <a:ext cx="1150239" cy="15573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420237" y="3897223"/>
              <a:ext cx="299085" cy="130175"/>
            </a:xfrm>
            <a:custGeom>
              <a:avLst/>
              <a:gdLst/>
              <a:ahLst/>
              <a:cxnLst/>
              <a:rect l="l" t="t" r="r" b="b"/>
              <a:pathLst>
                <a:path w="299085" h="130175">
                  <a:moveTo>
                    <a:pt x="44284" y="76606"/>
                  </a:moveTo>
                  <a:lnTo>
                    <a:pt x="0" y="76606"/>
                  </a:lnTo>
                  <a:lnTo>
                    <a:pt x="0" y="87274"/>
                  </a:lnTo>
                  <a:lnTo>
                    <a:pt x="1524" y="87274"/>
                  </a:lnTo>
                  <a:lnTo>
                    <a:pt x="1524" y="88798"/>
                  </a:lnTo>
                  <a:lnTo>
                    <a:pt x="42760" y="88798"/>
                  </a:lnTo>
                  <a:lnTo>
                    <a:pt x="44284" y="87274"/>
                  </a:lnTo>
                  <a:lnTo>
                    <a:pt x="44284" y="76606"/>
                  </a:lnTo>
                  <a:close/>
                </a:path>
                <a:path w="299085" h="130175">
                  <a:moveTo>
                    <a:pt x="134289" y="42989"/>
                  </a:moveTo>
                  <a:lnTo>
                    <a:pt x="132765" y="42989"/>
                  </a:lnTo>
                  <a:lnTo>
                    <a:pt x="132765" y="41465"/>
                  </a:lnTo>
                  <a:lnTo>
                    <a:pt x="131241" y="41465"/>
                  </a:lnTo>
                  <a:lnTo>
                    <a:pt x="131241" y="39941"/>
                  </a:lnTo>
                  <a:lnTo>
                    <a:pt x="122008" y="39941"/>
                  </a:lnTo>
                  <a:lnTo>
                    <a:pt x="122008" y="41465"/>
                  </a:lnTo>
                  <a:lnTo>
                    <a:pt x="118960" y="41465"/>
                  </a:lnTo>
                  <a:lnTo>
                    <a:pt x="118960" y="42989"/>
                  </a:lnTo>
                  <a:lnTo>
                    <a:pt x="117436" y="42989"/>
                  </a:lnTo>
                  <a:lnTo>
                    <a:pt x="94576" y="111671"/>
                  </a:lnTo>
                  <a:lnTo>
                    <a:pt x="70192" y="42989"/>
                  </a:lnTo>
                  <a:lnTo>
                    <a:pt x="70192" y="41465"/>
                  </a:lnTo>
                  <a:lnTo>
                    <a:pt x="67144" y="41465"/>
                  </a:lnTo>
                  <a:lnTo>
                    <a:pt x="65620" y="39941"/>
                  </a:lnTo>
                  <a:lnTo>
                    <a:pt x="58000" y="39941"/>
                  </a:lnTo>
                  <a:lnTo>
                    <a:pt x="56476" y="41465"/>
                  </a:lnTo>
                  <a:lnTo>
                    <a:pt x="54952" y="41465"/>
                  </a:lnTo>
                  <a:lnTo>
                    <a:pt x="54952" y="47561"/>
                  </a:lnTo>
                  <a:lnTo>
                    <a:pt x="83908" y="125476"/>
                  </a:lnTo>
                  <a:lnTo>
                    <a:pt x="83908" y="127000"/>
                  </a:lnTo>
                  <a:lnTo>
                    <a:pt x="85432" y="127000"/>
                  </a:lnTo>
                  <a:lnTo>
                    <a:pt x="85432" y="128524"/>
                  </a:lnTo>
                  <a:lnTo>
                    <a:pt x="90004" y="128524"/>
                  </a:lnTo>
                  <a:lnTo>
                    <a:pt x="91528" y="130048"/>
                  </a:lnTo>
                  <a:lnTo>
                    <a:pt x="96100" y="130048"/>
                  </a:lnTo>
                  <a:lnTo>
                    <a:pt x="97624" y="128524"/>
                  </a:lnTo>
                  <a:lnTo>
                    <a:pt x="103720" y="128524"/>
                  </a:lnTo>
                  <a:lnTo>
                    <a:pt x="103720" y="125476"/>
                  </a:lnTo>
                  <a:lnTo>
                    <a:pt x="108305" y="113195"/>
                  </a:lnTo>
                  <a:lnTo>
                    <a:pt x="132765" y="47561"/>
                  </a:lnTo>
                  <a:lnTo>
                    <a:pt x="132765" y="44513"/>
                  </a:lnTo>
                  <a:lnTo>
                    <a:pt x="134289" y="44513"/>
                  </a:lnTo>
                  <a:lnTo>
                    <a:pt x="134289" y="42989"/>
                  </a:lnTo>
                  <a:close/>
                </a:path>
                <a:path w="299085" h="130175">
                  <a:moveTo>
                    <a:pt x="210489" y="61277"/>
                  </a:moveTo>
                  <a:lnTo>
                    <a:pt x="208965" y="56705"/>
                  </a:lnTo>
                  <a:lnTo>
                    <a:pt x="207441" y="53657"/>
                  </a:lnTo>
                  <a:lnTo>
                    <a:pt x="206933" y="52133"/>
                  </a:lnTo>
                  <a:lnTo>
                    <a:pt x="205917" y="49085"/>
                  </a:lnTo>
                  <a:lnTo>
                    <a:pt x="201345" y="44513"/>
                  </a:lnTo>
                  <a:lnTo>
                    <a:pt x="198297" y="42989"/>
                  </a:lnTo>
                  <a:lnTo>
                    <a:pt x="189153" y="39941"/>
                  </a:lnTo>
                  <a:lnTo>
                    <a:pt x="166293" y="39941"/>
                  </a:lnTo>
                  <a:lnTo>
                    <a:pt x="160197" y="42989"/>
                  </a:lnTo>
                  <a:lnTo>
                    <a:pt x="157149" y="42989"/>
                  </a:lnTo>
                  <a:lnTo>
                    <a:pt x="155625" y="44513"/>
                  </a:lnTo>
                  <a:lnTo>
                    <a:pt x="152577" y="44513"/>
                  </a:lnTo>
                  <a:lnTo>
                    <a:pt x="148005" y="49085"/>
                  </a:lnTo>
                  <a:lnTo>
                    <a:pt x="148005" y="50609"/>
                  </a:lnTo>
                  <a:lnTo>
                    <a:pt x="146481" y="52133"/>
                  </a:lnTo>
                  <a:lnTo>
                    <a:pt x="146481" y="56705"/>
                  </a:lnTo>
                  <a:lnTo>
                    <a:pt x="148005" y="58229"/>
                  </a:lnTo>
                  <a:lnTo>
                    <a:pt x="148005" y="59753"/>
                  </a:lnTo>
                  <a:lnTo>
                    <a:pt x="152577" y="59753"/>
                  </a:lnTo>
                  <a:lnTo>
                    <a:pt x="154101" y="58229"/>
                  </a:lnTo>
                  <a:lnTo>
                    <a:pt x="155625" y="58229"/>
                  </a:lnTo>
                  <a:lnTo>
                    <a:pt x="158673" y="55181"/>
                  </a:lnTo>
                  <a:lnTo>
                    <a:pt x="161721" y="55181"/>
                  </a:lnTo>
                  <a:lnTo>
                    <a:pt x="163245" y="53657"/>
                  </a:lnTo>
                  <a:lnTo>
                    <a:pt x="166293" y="52133"/>
                  </a:lnTo>
                  <a:lnTo>
                    <a:pt x="186105" y="52133"/>
                  </a:lnTo>
                  <a:lnTo>
                    <a:pt x="187629" y="53657"/>
                  </a:lnTo>
                  <a:lnTo>
                    <a:pt x="190677" y="55181"/>
                  </a:lnTo>
                  <a:lnTo>
                    <a:pt x="193725" y="58229"/>
                  </a:lnTo>
                  <a:lnTo>
                    <a:pt x="193725" y="59753"/>
                  </a:lnTo>
                  <a:lnTo>
                    <a:pt x="195249" y="62801"/>
                  </a:lnTo>
                  <a:lnTo>
                    <a:pt x="195249" y="78130"/>
                  </a:lnTo>
                  <a:lnTo>
                    <a:pt x="195249" y="88798"/>
                  </a:lnTo>
                  <a:lnTo>
                    <a:pt x="195249" y="105562"/>
                  </a:lnTo>
                  <a:lnTo>
                    <a:pt x="192201" y="110134"/>
                  </a:lnTo>
                  <a:lnTo>
                    <a:pt x="189153" y="113182"/>
                  </a:lnTo>
                  <a:lnTo>
                    <a:pt x="184581" y="114706"/>
                  </a:lnTo>
                  <a:lnTo>
                    <a:pt x="181533" y="117754"/>
                  </a:lnTo>
                  <a:lnTo>
                    <a:pt x="164769" y="117754"/>
                  </a:lnTo>
                  <a:lnTo>
                    <a:pt x="163245" y="114706"/>
                  </a:lnTo>
                  <a:lnTo>
                    <a:pt x="160197" y="111658"/>
                  </a:lnTo>
                  <a:lnTo>
                    <a:pt x="158673" y="108610"/>
                  </a:lnTo>
                  <a:lnTo>
                    <a:pt x="158673" y="99466"/>
                  </a:lnTo>
                  <a:lnTo>
                    <a:pt x="160197" y="97942"/>
                  </a:lnTo>
                  <a:lnTo>
                    <a:pt x="160197" y="96418"/>
                  </a:lnTo>
                  <a:lnTo>
                    <a:pt x="161721" y="94894"/>
                  </a:lnTo>
                  <a:lnTo>
                    <a:pt x="164769" y="93370"/>
                  </a:lnTo>
                  <a:lnTo>
                    <a:pt x="166293" y="91846"/>
                  </a:lnTo>
                  <a:lnTo>
                    <a:pt x="169341" y="90322"/>
                  </a:lnTo>
                  <a:lnTo>
                    <a:pt x="172389" y="90322"/>
                  </a:lnTo>
                  <a:lnTo>
                    <a:pt x="175437" y="88798"/>
                  </a:lnTo>
                  <a:lnTo>
                    <a:pt x="195249" y="88798"/>
                  </a:lnTo>
                  <a:lnTo>
                    <a:pt x="195249" y="78130"/>
                  </a:lnTo>
                  <a:lnTo>
                    <a:pt x="172389" y="78130"/>
                  </a:lnTo>
                  <a:lnTo>
                    <a:pt x="167817" y="79654"/>
                  </a:lnTo>
                  <a:lnTo>
                    <a:pt x="161721" y="81178"/>
                  </a:lnTo>
                  <a:lnTo>
                    <a:pt x="157149" y="82702"/>
                  </a:lnTo>
                  <a:lnTo>
                    <a:pt x="154101" y="84226"/>
                  </a:lnTo>
                  <a:lnTo>
                    <a:pt x="148005" y="90322"/>
                  </a:lnTo>
                  <a:lnTo>
                    <a:pt x="146481" y="93370"/>
                  </a:lnTo>
                  <a:lnTo>
                    <a:pt x="143433" y="96418"/>
                  </a:lnTo>
                  <a:lnTo>
                    <a:pt x="143433" y="113182"/>
                  </a:lnTo>
                  <a:lnTo>
                    <a:pt x="144957" y="116230"/>
                  </a:lnTo>
                  <a:lnTo>
                    <a:pt x="146481" y="119380"/>
                  </a:lnTo>
                  <a:lnTo>
                    <a:pt x="148005" y="122428"/>
                  </a:lnTo>
                  <a:lnTo>
                    <a:pt x="154101" y="125476"/>
                  </a:lnTo>
                  <a:lnTo>
                    <a:pt x="155625" y="127000"/>
                  </a:lnTo>
                  <a:lnTo>
                    <a:pt x="160197" y="128524"/>
                  </a:lnTo>
                  <a:lnTo>
                    <a:pt x="163245" y="130048"/>
                  </a:lnTo>
                  <a:lnTo>
                    <a:pt x="181533" y="130048"/>
                  </a:lnTo>
                  <a:lnTo>
                    <a:pt x="186105" y="127000"/>
                  </a:lnTo>
                  <a:lnTo>
                    <a:pt x="190677" y="125476"/>
                  </a:lnTo>
                  <a:lnTo>
                    <a:pt x="193725" y="122428"/>
                  </a:lnTo>
                  <a:lnTo>
                    <a:pt x="198297" y="117754"/>
                  </a:lnTo>
                  <a:lnTo>
                    <a:pt x="198297" y="128524"/>
                  </a:lnTo>
                  <a:lnTo>
                    <a:pt x="201345" y="128524"/>
                  </a:lnTo>
                  <a:lnTo>
                    <a:pt x="202869" y="130048"/>
                  </a:lnTo>
                  <a:lnTo>
                    <a:pt x="205917" y="130048"/>
                  </a:lnTo>
                  <a:lnTo>
                    <a:pt x="207441" y="128524"/>
                  </a:lnTo>
                  <a:lnTo>
                    <a:pt x="210489" y="128524"/>
                  </a:lnTo>
                  <a:lnTo>
                    <a:pt x="210489" y="88798"/>
                  </a:lnTo>
                  <a:lnTo>
                    <a:pt x="210489" y="61277"/>
                  </a:lnTo>
                  <a:close/>
                </a:path>
                <a:path w="299085" h="130175">
                  <a:moveTo>
                    <a:pt x="248691" y="128524"/>
                  </a:moveTo>
                  <a:lnTo>
                    <a:pt x="244119" y="128524"/>
                  </a:lnTo>
                  <a:lnTo>
                    <a:pt x="245643" y="130048"/>
                  </a:lnTo>
                  <a:lnTo>
                    <a:pt x="248691" y="130048"/>
                  </a:lnTo>
                  <a:lnTo>
                    <a:pt x="248691" y="128524"/>
                  </a:lnTo>
                  <a:close/>
                </a:path>
                <a:path w="299085" h="130175">
                  <a:moveTo>
                    <a:pt x="254787" y="1270"/>
                  </a:moveTo>
                  <a:lnTo>
                    <a:pt x="253263" y="1270"/>
                  </a:lnTo>
                  <a:lnTo>
                    <a:pt x="253263" y="0"/>
                  </a:lnTo>
                  <a:lnTo>
                    <a:pt x="240652" y="0"/>
                  </a:lnTo>
                  <a:lnTo>
                    <a:pt x="240652" y="1270"/>
                  </a:lnTo>
                  <a:lnTo>
                    <a:pt x="239547" y="1270"/>
                  </a:lnTo>
                  <a:lnTo>
                    <a:pt x="239547" y="127000"/>
                  </a:lnTo>
                  <a:lnTo>
                    <a:pt x="239547" y="128270"/>
                  </a:lnTo>
                  <a:lnTo>
                    <a:pt x="253263" y="128270"/>
                  </a:lnTo>
                  <a:lnTo>
                    <a:pt x="253263" y="127000"/>
                  </a:lnTo>
                  <a:lnTo>
                    <a:pt x="254787" y="127000"/>
                  </a:lnTo>
                  <a:lnTo>
                    <a:pt x="254787" y="1270"/>
                  </a:lnTo>
                  <a:close/>
                </a:path>
                <a:path w="299085" h="130175">
                  <a:moveTo>
                    <a:pt x="297459" y="41465"/>
                  </a:moveTo>
                  <a:lnTo>
                    <a:pt x="294411" y="41465"/>
                  </a:lnTo>
                  <a:lnTo>
                    <a:pt x="294411" y="39941"/>
                  </a:lnTo>
                  <a:lnTo>
                    <a:pt x="286791" y="39941"/>
                  </a:lnTo>
                  <a:lnTo>
                    <a:pt x="285267" y="41465"/>
                  </a:lnTo>
                  <a:lnTo>
                    <a:pt x="282219" y="41465"/>
                  </a:lnTo>
                  <a:lnTo>
                    <a:pt x="282219" y="128524"/>
                  </a:lnTo>
                  <a:lnTo>
                    <a:pt x="286791" y="128524"/>
                  </a:lnTo>
                  <a:lnTo>
                    <a:pt x="288315" y="130048"/>
                  </a:lnTo>
                  <a:lnTo>
                    <a:pt x="291363" y="130048"/>
                  </a:lnTo>
                  <a:lnTo>
                    <a:pt x="292887" y="128524"/>
                  </a:lnTo>
                  <a:lnTo>
                    <a:pt x="297459" y="128524"/>
                  </a:lnTo>
                  <a:lnTo>
                    <a:pt x="297459" y="41465"/>
                  </a:lnTo>
                  <a:close/>
                </a:path>
                <a:path w="299085" h="130175">
                  <a:moveTo>
                    <a:pt x="298983" y="9359"/>
                  </a:moveTo>
                  <a:lnTo>
                    <a:pt x="295935" y="6311"/>
                  </a:lnTo>
                  <a:lnTo>
                    <a:pt x="283743" y="6311"/>
                  </a:lnTo>
                  <a:lnTo>
                    <a:pt x="280695" y="9359"/>
                  </a:lnTo>
                  <a:lnTo>
                    <a:pt x="280695" y="21653"/>
                  </a:lnTo>
                  <a:lnTo>
                    <a:pt x="283743" y="24701"/>
                  </a:lnTo>
                  <a:lnTo>
                    <a:pt x="292887" y="24701"/>
                  </a:lnTo>
                  <a:lnTo>
                    <a:pt x="295935" y="23177"/>
                  </a:lnTo>
                  <a:lnTo>
                    <a:pt x="297459" y="23177"/>
                  </a:lnTo>
                  <a:lnTo>
                    <a:pt x="298983" y="21653"/>
                  </a:lnTo>
                  <a:lnTo>
                    <a:pt x="298983" y="9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739133" y="3897439"/>
              <a:ext cx="76200" cy="12982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838289" y="3903535"/>
              <a:ext cx="175355" cy="12372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033551" y="3937158"/>
              <a:ext cx="82391" cy="9010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138802" y="3937158"/>
              <a:ext cx="71723" cy="9010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650611" y="3905059"/>
              <a:ext cx="82391" cy="12220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754338" y="3905059"/>
              <a:ext cx="405764" cy="12220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397305" y="3905059"/>
              <a:ext cx="82391" cy="122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499508" y="3905059"/>
              <a:ext cx="309752" cy="12220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830597" y="3905059"/>
              <a:ext cx="74771" cy="12220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35347" y="4329493"/>
              <a:ext cx="129730" cy="11915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89461" y="4358544"/>
              <a:ext cx="67151" cy="9163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983200" y="4360068"/>
              <a:ext cx="71723" cy="9010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85569" y="4358544"/>
              <a:ext cx="70199" cy="90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077783" y="4358544"/>
              <a:ext cx="68675" cy="9163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173890" y="4320349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39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1524" y="126682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6682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253234" y="4319777"/>
              <a:ext cx="1598771" cy="16240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650611" y="4326445"/>
              <a:ext cx="82391" cy="12372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754338" y="4326445"/>
              <a:ext cx="407288" cy="12372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97349" y="4326445"/>
              <a:ext cx="82346" cy="12372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499508" y="4326445"/>
              <a:ext cx="407384" cy="12372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27727" y="4741735"/>
              <a:ext cx="2216657" cy="16182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909917" y="4741735"/>
              <a:ext cx="479012" cy="13125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650611" y="4749355"/>
              <a:ext cx="82345" cy="12363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754338" y="4749355"/>
              <a:ext cx="213550" cy="12363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987700" y="4749355"/>
              <a:ext cx="175450" cy="12363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397305" y="4749355"/>
              <a:ext cx="82391" cy="12363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499502" y="4750891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123825" h="120650">
                  <a:moveTo>
                    <a:pt x="19913" y="102298"/>
                  </a:moveTo>
                  <a:lnTo>
                    <a:pt x="16865" y="99250"/>
                  </a:lnTo>
                  <a:lnTo>
                    <a:pt x="3048" y="99250"/>
                  </a:lnTo>
                  <a:lnTo>
                    <a:pt x="3048" y="100774"/>
                  </a:lnTo>
                  <a:lnTo>
                    <a:pt x="1524" y="102298"/>
                  </a:lnTo>
                  <a:lnTo>
                    <a:pt x="0" y="105346"/>
                  </a:lnTo>
                  <a:lnTo>
                    <a:pt x="0" y="114490"/>
                  </a:lnTo>
                  <a:lnTo>
                    <a:pt x="1524" y="117538"/>
                  </a:lnTo>
                  <a:lnTo>
                    <a:pt x="3048" y="119062"/>
                  </a:lnTo>
                  <a:lnTo>
                    <a:pt x="6096" y="120586"/>
                  </a:lnTo>
                  <a:lnTo>
                    <a:pt x="13716" y="120586"/>
                  </a:lnTo>
                  <a:lnTo>
                    <a:pt x="16865" y="119062"/>
                  </a:lnTo>
                  <a:lnTo>
                    <a:pt x="18389" y="117538"/>
                  </a:lnTo>
                  <a:lnTo>
                    <a:pt x="19913" y="117538"/>
                  </a:lnTo>
                  <a:lnTo>
                    <a:pt x="19913" y="102298"/>
                  </a:lnTo>
                  <a:close/>
                </a:path>
                <a:path w="123825" h="120650">
                  <a:moveTo>
                    <a:pt x="123634" y="80962"/>
                  </a:moveTo>
                  <a:lnTo>
                    <a:pt x="122110" y="79438"/>
                  </a:lnTo>
                  <a:lnTo>
                    <a:pt x="106781" y="79438"/>
                  </a:lnTo>
                  <a:lnTo>
                    <a:pt x="106781" y="13716"/>
                  </a:lnTo>
                  <a:lnTo>
                    <a:pt x="106781" y="1524"/>
                  </a:lnTo>
                  <a:lnTo>
                    <a:pt x="105257" y="1524"/>
                  </a:lnTo>
                  <a:lnTo>
                    <a:pt x="103733" y="0"/>
                  </a:lnTo>
                  <a:lnTo>
                    <a:pt x="91541" y="0"/>
                  </a:lnTo>
                  <a:lnTo>
                    <a:pt x="91541" y="13716"/>
                  </a:lnTo>
                  <a:lnTo>
                    <a:pt x="91541" y="79438"/>
                  </a:lnTo>
                  <a:lnTo>
                    <a:pt x="53441" y="79438"/>
                  </a:lnTo>
                  <a:lnTo>
                    <a:pt x="91541" y="13716"/>
                  </a:lnTo>
                  <a:lnTo>
                    <a:pt x="91541" y="0"/>
                  </a:lnTo>
                  <a:lnTo>
                    <a:pt x="86969" y="0"/>
                  </a:lnTo>
                  <a:lnTo>
                    <a:pt x="85445" y="1524"/>
                  </a:lnTo>
                  <a:lnTo>
                    <a:pt x="83921" y="1524"/>
                  </a:lnTo>
                  <a:lnTo>
                    <a:pt x="83921" y="3048"/>
                  </a:lnTo>
                  <a:lnTo>
                    <a:pt x="41249" y="74866"/>
                  </a:lnTo>
                  <a:lnTo>
                    <a:pt x="39725" y="76390"/>
                  </a:lnTo>
                  <a:lnTo>
                    <a:pt x="39725" y="79438"/>
                  </a:lnTo>
                  <a:lnTo>
                    <a:pt x="38201" y="79438"/>
                  </a:lnTo>
                  <a:lnTo>
                    <a:pt x="38201" y="90106"/>
                  </a:lnTo>
                  <a:lnTo>
                    <a:pt x="39725" y="90106"/>
                  </a:lnTo>
                  <a:lnTo>
                    <a:pt x="39725" y="91630"/>
                  </a:lnTo>
                  <a:lnTo>
                    <a:pt x="91541" y="91630"/>
                  </a:lnTo>
                  <a:lnTo>
                    <a:pt x="91541" y="119062"/>
                  </a:lnTo>
                  <a:lnTo>
                    <a:pt x="94589" y="119062"/>
                  </a:lnTo>
                  <a:lnTo>
                    <a:pt x="94589" y="120586"/>
                  </a:lnTo>
                  <a:lnTo>
                    <a:pt x="103733" y="120586"/>
                  </a:lnTo>
                  <a:lnTo>
                    <a:pt x="105257" y="119062"/>
                  </a:lnTo>
                  <a:lnTo>
                    <a:pt x="106781" y="119062"/>
                  </a:lnTo>
                  <a:lnTo>
                    <a:pt x="106781" y="91630"/>
                  </a:lnTo>
                  <a:lnTo>
                    <a:pt x="122110" y="91630"/>
                  </a:lnTo>
                  <a:lnTo>
                    <a:pt x="123634" y="90106"/>
                  </a:lnTo>
                  <a:lnTo>
                    <a:pt x="123634" y="80962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644479" y="4749355"/>
              <a:ext cx="166306" cy="12363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30598" y="4749355"/>
              <a:ext cx="77819" cy="12363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627727" y="5164645"/>
              <a:ext cx="1595723" cy="16182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89077" y="5164645"/>
              <a:ext cx="912209" cy="16182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66914" y="5164645"/>
              <a:ext cx="479012" cy="12973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50611" y="5172265"/>
              <a:ext cx="82391" cy="12211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54338" y="5172265"/>
              <a:ext cx="213550" cy="12211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989224" y="5172265"/>
              <a:ext cx="74771" cy="12058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083808" y="5173789"/>
              <a:ext cx="77819" cy="11906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97305" y="5172265"/>
              <a:ext cx="82391" cy="12211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499508" y="5172265"/>
              <a:ext cx="407384" cy="12211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26203" y="5586031"/>
              <a:ext cx="620934" cy="16335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311145" y="5586031"/>
              <a:ext cx="947356" cy="13125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328701" y="5587555"/>
              <a:ext cx="912304" cy="16182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306633" y="5586031"/>
              <a:ext cx="479012" cy="13125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774150" y="5579840"/>
              <a:ext cx="279177" cy="16182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397367" y="5593651"/>
              <a:ext cx="508001" cy="123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101" y="1741741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80" h="293369">
                <a:moveTo>
                  <a:pt x="150971" y="293179"/>
                </a:moveTo>
                <a:lnTo>
                  <a:pt x="10668" y="293179"/>
                </a:lnTo>
                <a:lnTo>
                  <a:pt x="4572" y="290131"/>
                </a:lnTo>
                <a:lnTo>
                  <a:pt x="1524" y="287083"/>
                </a:lnTo>
                <a:lnTo>
                  <a:pt x="0" y="284035"/>
                </a:lnTo>
                <a:lnTo>
                  <a:pt x="0" y="9143"/>
                </a:lnTo>
                <a:lnTo>
                  <a:pt x="1524" y="6095"/>
                </a:lnTo>
                <a:lnTo>
                  <a:pt x="4572" y="3048"/>
                </a:lnTo>
                <a:lnTo>
                  <a:pt x="10668" y="0"/>
                </a:lnTo>
                <a:lnTo>
                  <a:pt x="149447" y="0"/>
                </a:lnTo>
                <a:lnTo>
                  <a:pt x="154019" y="4572"/>
                </a:lnTo>
                <a:lnTo>
                  <a:pt x="154019" y="21431"/>
                </a:lnTo>
                <a:lnTo>
                  <a:pt x="152495" y="21431"/>
                </a:lnTo>
                <a:lnTo>
                  <a:pt x="152495" y="22955"/>
                </a:lnTo>
                <a:lnTo>
                  <a:pt x="150971" y="22955"/>
                </a:lnTo>
                <a:lnTo>
                  <a:pt x="150971" y="24479"/>
                </a:lnTo>
                <a:lnTo>
                  <a:pt x="27432" y="24479"/>
                </a:lnTo>
                <a:lnTo>
                  <a:pt x="27432" y="128301"/>
                </a:lnTo>
                <a:lnTo>
                  <a:pt x="135731" y="128301"/>
                </a:lnTo>
                <a:lnTo>
                  <a:pt x="135731" y="129825"/>
                </a:lnTo>
                <a:lnTo>
                  <a:pt x="137255" y="131349"/>
                </a:lnTo>
                <a:lnTo>
                  <a:pt x="137255" y="134397"/>
                </a:lnTo>
                <a:lnTo>
                  <a:pt x="138779" y="135921"/>
                </a:lnTo>
                <a:lnTo>
                  <a:pt x="138779" y="143541"/>
                </a:lnTo>
                <a:lnTo>
                  <a:pt x="137255" y="145065"/>
                </a:lnTo>
                <a:lnTo>
                  <a:pt x="137255" y="148113"/>
                </a:lnTo>
                <a:lnTo>
                  <a:pt x="134207" y="151161"/>
                </a:lnTo>
                <a:lnTo>
                  <a:pt x="27432" y="151161"/>
                </a:lnTo>
                <a:lnTo>
                  <a:pt x="27432" y="267176"/>
                </a:lnTo>
                <a:lnTo>
                  <a:pt x="150971" y="267176"/>
                </a:lnTo>
                <a:lnTo>
                  <a:pt x="150971" y="268700"/>
                </a:lnTo>
                <a:lnTo>
                  <a:pt x="154019" y="268700"/>
                </a:lnTo>
                <a:lnTo>
                  <a:pt x="154019" y="270224"/>
                </a:lnTo>
                <a:lnTo>
                  <a:pt x="155543" y="270224"/>
                </a:lnTo>
                <a:lnTo>
                  <a:pt x="155543" y="273272"/>
                </a:lnTo>
                <a:lnTo>
                  <a:pt x="157067" y="274796"/>
                </a:lnTo>
                <a:lnTo>
                  <a:pt x="157067" y="285559"/>
                </a:lnTo>
                <a:lnTo>
                  <a:pt x="155543" y="287083"/>
                </a:lnTo>
                <a:lnTo>
                  <a:pt x="155543" y="290131"/>
                </a:lnTo>
                <a:lnTo>
                  <a:pt x="154019" y="290131"/>
                </a:lnTo>
                <a:lnTo>
                  <a:pt x="154019" y="291655"/>
                </a:lnTo>
                <a:lnTo>
                  <a:pt x="150971" y="291655"/>
                </a:lnTo>
                <a:lnTo>
                  <a:pt x="150971" y="29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555" y="1816608"/>
            <a:ext cx="157067" cy="2213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9394" y="1816608"/>
            <a:ext cx="112871" cy="21831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08080" y="1718881"/>
            <a:ext cx="27940" cy="316230"/>
          </a:xfrm>
          <a:custGeom>
            <a:avLst/>
            <a:gdLst/>
            <a:ahLst/>
            <a:cxnLst/>
            <a:rect l="l" t="t" r="r" b="b"/>
            <a:pathLst>
              <a:path w="27940" h="316230">
                <a:moveTo>
                  <a:pt x="1981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40" h="316230">
                <a:moveTo>
                  <a:pt x="25908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lnTo>
                  <a:pt x="25908" y="4572"/>
                </a:lnTo>
                <a:close/>
              </a:path>
              <a:path w="27940" h="316230">
                <a:moveTo>
                  <a:pt x="27432" y="312991"/>
                </a:moveTo>
                <a:lnTo>
                  <a:pt x="0" y="312991"/>
                </a:lnTo>
                <a:lnTo>
                  <a:pt x="0" y="4572"/>
                </a:lnTo>
                <a:lnTo>
                  <a:pt x="27432" y="4572"/>
                </a:lnTo>
                <a:lnTo>
                  <a:pt x="27432" y="312991"/>
                </a:lnTo>
                <a:close/>
              </a:path>
              <a:path w="27940" h="316230">
                <a:moveTo>
                  <a:pt x="25908" y="314515"/>
                </a:moveTo>
                <a:lnTo>
                  <a:pt x="1524" y="314515"/>
                </a:lnTo>
                <a:lnTo>
                  <a:pt x="1524" y="312991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27940" h="316230">
                <a:moveTo>
                  <a:pt x="22860" y="316039"/>
                </a:moveTo>
                <a:lnTo>
                  <a:pt x="4572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2852" y="1819655"/>
            <a:ext cx="184785" cy="297815"/>
          </a:xfrm>
          <a:custGeom>
            <a:avLst/>
            <a:gdLst/>
            <a:ahLst/>
            <a:cxnLst/>
            <a:rect l="l" t="t" r="r" b="b"/>
            <a:pathLst>
              <a:path w="184785" h="297814">
                <a:moveTo>
                  <a:pt x="24384" y="1523"/>
                </a:moveTo>
                <a:lnTo>
                  <a:pt x="1524" y="1523"/>
                </a:lnTo>
                <a:lnTo>
                  <a:pt x="3048" y="0"/>
                </a:lnTo>
                <a:lnTo>
                  <a:pt x="21336" y="0"/>
                </a:lnTo>
                <a:lnTo>
                  <a:pt x="24384" y="1523"/>
                </a:lnTo>
                <a:close/>
              </a:path>
              <a:path w="184785" h="297814">
                <a:moveTo>
                  <a:pt x="118092" y="184689"/>
                </a:moveTo>
                <a:lnTo>
                  <a:pt x="93059" y="184689"/>
                </a:lnTo>
                <a:lnTo>
                  <a:pt x="155543" y="6096"/>
                </a:lnTo>
                <a:lnTo>
                  <a:pt x="157067" y="3047"/>
                </a:lnTo>
                <a:lnTo>
                  <a:pt x="158591" y="1523"/>
                </a:lnTo>
                <a:lnTo>
                  <a:pt x="160115" y="1523"/>
                </a:lnTo>
                <a:lnTo>
                  <a:pt x="161639" y="0"/>
                </a:lnTo>
                <a:lnTo>
                  <a:pt x="181546" y="0"/>
                </a:lnTo>
                <a:lnTo>
                  <a:pt x="184594" y="3047"/>
                </a:lnTo>
                <a:lnTo>
                  <a:pt x="184594" y="7620"/>
                </a:lnTo>
                <a:lnTo>
                  <a:pt x="183070" y="9144"/>
                </a:lnTo>
                <a:lnTo>
                  <a:pt x="118092" y="184689"/>
                </a:lnTo>
                <a:close/>
              </a:path>
              <a:path w="184785" h="297814">
                <a:moveTo>
                  <a:pt x="76200" y="294608"/>
                </a:moveTo>
                <a:lnTo>
                  <a:pt x="50292" y="294608"/>
                </a:lnTo>
                <a:lnTo>
                  <a:pt x="50292" y="286988"/>
                </a:lnTo>
                <a:lnTo>
                  <a:pt x="79343" y="215265"/>
                </a:lnTo>
                <a:lnTo>
                  <a:pt x="79343" y="213741"/>
                </a:lnTo>
                <a:lnTo>
                  <a:pt x="77819" y="213741"/>
                </a:lnTo>
                <a:lnTo>
                  <a:pt x="76200" y="212217"/>
                </a:lnTo>
                <a:lnTo>
                  <a:pt x="76200" y="210693"/>
                </a:lnTo>
                <a:lnTo>
                  <a:pt x="74676" y="210693"/>
                </a:lnTo>
                <a:lnTo>
                  <a:pt x="74676" y="209169"/>
                </a:lnTo>
                <a:lnTo>
                  <a:pt x="0" y="9144"/>
                </a:lnTo>
                <a:lnTo>
                  <a:pt x="0" y="1523"/>
                </a:lnTo>
                <a:lnTo>
                  <a:pt x="25908" y="1523"/>
                </a:lnTo>
                <a:lnTo>
                  <a:pt x="28956" y="4571"/>
                </a:lnTo>
                <a:lnTo>
                  <a:pt x="28956" y="6096"/>
                </a:lnTo>
                <a:lnTo>
                  <a:pt x="93059" y="184689"/>
                </a:lnTo>
                <a:lnTo>
                  <a:pt x="118092" y="184689"/>
                </a:lnTo>
                <a:lnTo>
                  <a:pt x="106775" y="215265"/>
                </a:lnTo>
                <a:lnTo>
                  <a:pt x="79343" y="291560"/>
                </a:lnTo>
                <a:lnTo>
                  <a:pt x="77819" y="293084"/>
                </a:lnTo>
                <a:lnTo>
                  <a:pt x="76200" y="294608"/>
                </a:lnTo>
                <a:close/>
              </a:path>
              <a:path w="184785" h="297814">
                <a:moveTo>
                  <a:pt x="67056" y="297656"/>
                </a:moveTo>
                <a:lnTo>
                  <a:pt x="57912" y="297656"/>
                </a:lnTo>
                <a:lnTo>
                  <a:pt x="56388" y="296132"/>
                </a:lnTo>
                <a:lnTo>
                  <a:pt x="53340" y="296132"/>
                </a:lnTo>
                <a:lnTo>
                  <a:pt x="51816" y="294608"/>
                </a:lnTo>
                <a:lnTo>
                  <a:pt x="74676" y="294608"/>
                </a:lnTo>
                <a:lnTo>
                  <a:pt x="71628" y="296132"/>
                </a:lnTo>
                <a:lnTo>
                  <a:pt x="67056" y="297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7081" y="1738693"/>
            <a:ext cx="1133475" cy="3786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02280" y="1816608"/>
            <a:ext cx="166306" cy="21831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220402" y="1816608"/>
            <a:ext cx="186690" cy="300990"/>
          </a:xfrm>
          <a:custGeom>
            <a:avLst/>
            <a:gdLst/>
            <a:ahLst/>
            <a:cxnLst/>
            <a:rect l="l" t="t" r="r" b="b"/>
            <a:pathLst>
              <a:path w="186689" h="300989">
                <a:moveTo>
                  <a:pt x="88487" y="300704"/>
                </a:moveTo>
                <a:lnTo>
                  <a:pt x="47339" y="296132"/>
                </a:lnTo>
                <a:lnTo>
                  <a:pt x="7620" y="273272"/>
                </a:lnTo>
                <a:lnTo>
                  <a:pt x="0" y="253365"/>
                </a:lnTo>
                <a:lnTo>
                  <a:pt x="0" y="235077"/>
                </a:lnTo>
                <a:lnTo>
                  <a:pt x="4572" y="221360"/>
                </a:lnTo>
                <a:lnTo>
                  <a:pt x="7620" y="216789"/>
                </a:lnTo>
                <a:lnTo>
                  <a:pt x="9144" y="213741"/>
                </a:lnTo>
                <a:lnTo>
                  <a:pt x="12192" y="209169"/>
                </a:lnTo>
                <a:lnTo>
                  <a:pt x="16764" y="204596"/>
                </a:lnTo>
                <a:lnTo>
                  <a:pt x="19812" y="201453"/>
                </a:lnTo>
                <a:lnTo>
                  <a:pt x="24384" y="196881"/>
                </a:lnTo>
                <a:lnTo>
                  <a:pt x="28956" y="193833"/>
                </a:lnTo>
                <a:lnTo>
                  <a:pt x="21336" y="189261"/>
                </a:lnTo>
                <a:lnTo>
                  <a:pt x="15240" y="184689"/>
                </a:lnTo>
                <a:lnTo>
                  <a:pt x="12192" y="178593"/>
                </a:lnTo>
                <a:lnTo>
                  <a:pt x="9144" y="174021"/>
                </a:lnTo>
                <a:lnTo>
                  <a:pt x="6096" y="167925"/>
                </a:lnTo>
                <a:lnTo>
                  <a:pt x="6096" y="161829"/>
                </a:lnTo>
                <a:lnTo>
                  <a:pt x="19812" y="123634"/>
                </a:lnTo>
                <a:lnTo>
                  <a:pt x="25908" y="117538"/>
                </a:lnTo>
                <a:lnTo>
                  <a:pt x="21336" y="111442"/>
                </a:lnTo>
                <a:lnTo>
                  <a:pt x="15240" y="99250"/>
                </a:lnTo>
                <a:lnTo>
                  <a:pt x="12192" y="91535"/>
                </a:lnTo>
                <a:lnTo>
                  <a:pt x="12290" y="71723"/>
                </a:lnTo>
                <a:lnTo>
                  <a:pt x="24003" y="30110"/>
                </a:lnTo>
                <a:lnTo>
                  <a:pt x="56483" y="6096"/>
                </a:lnTo>
                <a:lnTo>
                  <a:pt x="63603" y="3214"/>
                </a:lnTo>
                <a:lnTo>
                  <a:pt x="71151" y="1333"/>
                </a:lnTo>
                <a:lnTo>
                  <a:pt x="78986" y="309"/>
                </a:lnTo>
                <a:lnTo>
                  <a:pt x="86963" y="0"/>
                </a:lnTo>
                <a:lnTo>
                  <a:pt x="93059" y="0"/>
                </a:lnTo>
                <a:lnTo>
                  <a:pt x="99155" y="1524"/>
                </a:lnTo>
                <a:lnTo>
                  <a:pt x="109823" y="1524"/>
                </a:lnTo>
                <a:lnTo>
                  <a:pt x="118967" y="4572"/>
                </a:lnTo>
                <a:lnTo>
                  <a:pt x="183070" y="4572"/>
                </a:lnTo>
                <a:lnTo>
                  <a:pt x="184594" y="7620"/>
                </a:lnTo>
                <a:lnTo>
                  <a:pt x="186118" y="9144"/>
                </a:lnTo>
                <a:lnTo>
                  <a:pt x="186118" y="19812"/>
                </a:lnTo>
                <a:lnTo>
                  <a:pt x="184594" y="22860"/>
                </a:lnTo>
                <a:lnTo>
                  <a:pt x="79343" y="22860"/>
                </a:lnTo>
                <a:lnTo>
                  <a:pt x="71723" y="24384"/>
                </a:lnTo>
                <a:lnTo>
                  <a:pt x="42767" y="54959"/>
                </a:lnTo>
                <a:lnTo>
                  <a:pt x="39710" y="60887"/>
                </a:lnTo>
                <a:lnTo>
                  <a:pt x="46133" y="102497"/>
                </a:lnTo>
                <a:lnTo>
                  <a:pt x="86963" y="122110"/>
                </a:lnTo>
                <a:lnTo>
                  <a:pt x="145164" y="122110"/>
                </a:lnTo>
                <a:lnTo>
                  <a:pt x="141922" y="125158"/>
                </a:lnTo>
                <a:lnTo>
                  <a:pt x="137026" y="130325"/>
                </a:lnTo>
                <a:lnTo>
                  <a:pt x="135771" y="131254"/>
                </a:lnTo>
                <a:lnTo>
                  <a:pt x="41243" y="131254"/>
                </a:lnTo>
                <a:lnTo>
                  <a:pt x="38100" y="134302"/>
                </a:lnTo>
                <a:lnTo>
                  <a:pt x="36576" y="138874"/>
                </a:lnTo>
                <a:lnTo>
                  <a:pt x="33528" y="141922"/>
                </a:lnTo>
                <a:lnTo>
                  <a:pt x="32004" y="146494"/>
                </a:lnTo>
                <a:lnTo>
                  <a:pt x="30480" y="151161"/>
                </a:lnTo>
                <a:lnTo>
                  <a:pt x="30480" y="161829"/>
                </a:lnTo>
                <a:lnTo>
                  <a:pt x="115919" y="178593"/>
                </a:lnTo>
                <a:lnTo>
                  <a:pt x="122754" y="178879"/>
                </a:lnTo>
                <a:lnTo>
                  <a:pt x="129456" y="179736"/>
                </a:lnTo>
                <a:lnTo>
                  <a:pt x="135890" y="181165"/>
                </a:lnTo>
                <a:lnTo>
                  <a:pt x="141922" y="183165"/>
                </a:lnTo>
                <a:lnTo>
                  <a:pt x="151066" y="184689"/>
                </a:lnTo>
                <a:lnTo>
                  <a:pt x="157162" y="187737"/>
                </a:lnTo>
                <a:lnTo>
                  <a:pt x="169354" y="196881"/>
                </a:lnTo>
                <a:lnTo>
                  <a:pt x="172402" y="199929"/>
                </a:lnTo>
                <a:lnTo>
                  <a:pt x="53435" y="199929"/>
                </a:lnTo>
                <a:lnTo>
                  <a:pt x="47339" y="204596"/>
                </a:lnTo>
                <a:lnTo>
                  <a:pt x="42767" y="207645"/>
                </a:lnTo>
                <a:lnTo>
                  <a:pt x="39624" y="212217"/>
                </a:lnTo>
                <a:lnTo>
                  <a:pt x="36576" y="215265"/>
                </a:lnTo>
                <a:lnTo>
                  <a:pt x="33528" y="219837"/>
                </a:lnTo>
                <a:lnTo>
                  <a:pt x="32004" y="222884"/>
                </a:lnTo>
                <a:lnTo>
                  <a:pt x="28956" y="225933"/>
                </a:lnTo>
                <a:lnTo>
                  <a:pt x="28956" y="230505"/>
                </a:lnTo>
                <a:lnTo>
                  <a:pt x="27432" y="233553"/>
                </a:lnTo>
                <a:lnTo>
                  <a:pt x="27432" y="236601"/>
                </a:lnTo>
                <a:lnTo>
                  <a:pt x="25908" y="239648"/>
                </a:lnTo>
                <a:lnTo>
                  <a:pt x="26024" y="244994"/>
                </a:lnTo>
                <a:lnTo>
                  <a:pt x="27028" y="251689"/>
                </a:lnTo>
                <a:lnTo>
                  <a:pt x="63531" y="275558"/>
                </a:lnTo>
                <a:lnTo>
                  <a:pt x="90011" y="277844"/>
                </a:lnTo>
                <a:lnTo>
                  <a:pt x="163438" y="277844"/>
                </a:lnTo>
                <a:lnTo>
                  <a:pt x="161734" y="279368"/>
                </a:lnTo>
                <a:lnTo>
                  <a:pt x="121705" y="296846"/>
                </a:lnTo>
                <a:lnTo>
                  <a:pt x="100512" y="300180"/>
                </a:lnTo>
                <a:lnTo>
                  <a:pt x="88487" y="300704"/>
                </a:lnTo>
                <a:close/>
              </a:path>
              <a:path w="186689" h="300989">
                <a:moveTo>
                  <a:pt x="145164" y="122110"/>
                </a:moveTo>
                <a:lnTo>
                  <a:pt x="96107" y="122110"/>
                </a:lnTo>
                <a:lnTo>
                  <a:pt x="108299" y="119062"/>
                </a:lnTo>
                <a:lnTo>
                  <a:pt x="120491" y="112966"/>
                </a:lnTo>
                <a:lnTo>
                  <a:pt x="123539" y="106870"/>
                </a:lnTo>
                <a:lnTo>
                  <a:pt x="128111" y="103822"/>
                </a:lnTo>
                <a:lnTo>
                  <a:pt x="131159" y="97726"/>
                </a:lnTo>
                <a:lnTo>
                  <a:pt x="134207" y="85439"/>
                </a:lnTo>
                <a:lnTo>
                  <a:pt x="135826" y="79343"/>
                </a:lnTo>
                <a:lnTo>
                  <a:pt x="135826" y="71723"/>
                </a:lnTo>
                <a:lnTo>
                  <a:pt x="116109" y="30575"/>
                </a:lnTo>
                <a:lnTo>
                  <a:pt x="86963" y="22860"/>
                </a:lnTo>
                <a:lnTo>
                  <a:pt x="184594" y="22860"/>
                </a:lnTo>
                <a:lnTo>
                  <a:pt x="184594" y="24384"/>
                </a:lnTo>
                <a:lnTo>
                  <a:pt x="181546" y="27432"/>
                </a:lnTo>
                <a:lnTo>
                  <a:pt x="146494" y="27432"/>
                </a:lnTo>
                <a:lnTo>
                  <a:pt x="152590" y="33528"/>
                </a:lnTo>
                <a:lnTo>
                  <a:pt x="157162" y="39624"/>
                </a:lnTo>
                <a:lnTo>
                  <a:pt x="160210" y="47339"/>
                </a:lnTo>
                <a:lnTo>
                  <a:pt x="161734" y="54959"/>
                </a:lnTo>
                <a:lnTo>
                  <a:pt x="163258" y="64103"/>
                </a:lnTo>
                <a:lnTo>
                  <a:pt x="163151" y="74771"/>
                </a:lnTo>
                <a:lnTo>
                  <a:pt x="162948" y="80559"/>
                </a:lnTo>
                <a:lnTo>
                  <a:pt x="161925" y="88689"/>
                </a:lnTo>
                <a:lnTo>
                  <a:pt x="160043" y="95980"/>
                </a:lnTo>
                <a:lnTo>
                  <a:pt x="157083" y="102497"/>
                </a:lnTo>
                <a:lnTo>
                  <a:pt x="154566" y="108870"/>
                </a:lnTo>
                <a:lnTo>
                  <a:pt x="151257" y="114871"/>
                </a:lnTo>
                <a:lnTo>
                  <a:pt x="147089" y="120300"/>
                </a:lnTo>
                <a:lnTo>
                  <a:pt x="145164" y="122110"/>
                </a:lnTo>
                <a:close/>
              </a:path>
              <a:path w="186689" h="300989">
                <a:moveTo>
                  <a:pt x="86963" y="144970"/>
                </a:moveTo>
                <a:lnTo>
                  <a:pt x="45815" y="135826"/>
                </a:lnTo>
                <a:lnTo>
                  <a:pt x="41243" y="131254"/>
                </a:lnTo>
                <a:lnTo>
                  <a:pt x="135771" y="131254"/>
                </a:lnTo>
                <a:lnTo>
                  <a:pt x="95583" y="144684"/>
                </a:lnTo>
                <a:lnTo>
                  <a:pt x="86963" y="144970"/>
                </a:lnTo>
                <a:close/>
              </a:path>
              <a:path w="186689" h="300989">
                <a:moveTo>
                  <a:pt x="163438" y="277844"/>
                </a:moveTo>
                <a:lnTo>
                  <a:pt x="90011" y="277844"/>
                </a:lnTo>
                <a:lnTo>
                  <a:pt x="98869" y="277558"/>
                </a:lnTo>
                <a:lnTo>
                  <a:pt x="107156" y="276701"/>
                </a:lnTo>
                <a:lnTo>
                  <a:pt x="114871" y="275272"/>
                </a:lnTo>
                <a:lnTo>
                  <a:pt x="122015" y="273272"/>
                </a:lnTo>
                <a:lnTo>
                  <a:pt x="129635" y="271748"/>
                </a:lnTo>
                <a:lnTo>
                  <a:pt x="137350" y="268700"/>
                </a:lnTo>
                <a:lnTo>
                  <a:pt x="141922" y="264128"/>
                </a:lnTo>
                <a:lnTo>
                  <a:pt x="148018" y="259556"/>
                </a:lnTo>
                <a:lnTo>
                  <a:pt x="151066" y="254889"/>
                </a:lnTo>
                <a:lnTo>
                  <a:pt x="154114" y="250317"/>
                </a:lnTo>
                <a:lnTo>
                  <a:pt x="155638" y="244221"/>
                </a:lnTo>
                <a:lnTo>
                  <a:pt x="157162" y="239648"/>
                </a:lnTo>
                <a:lnTo>
                  <a:pt x="157162" y="233553"/>
                </a:lnTo>
                <a:lnTo>
                  <a:pt x="131206" y="204930"/>
                </a:lnTo>
                <a:lnTo>
                  <a:pt x="53435" y="199929"/>
                </a:lnTo>
                <a:lnTo>
                  <a:pt x="172402" y="199929"/>
                </a:lnTo>
                <a:lnTo>
                  <a:pt x="175450" y="202977"/>
                </a:lnTo>
                <a:lnTo>
                  <a:pt x="178498" y="209169"/>
                </a:lnTo>
                <a:lnTo>
                  <a:pt x="181546" y="215265"/>
                </a:lnTo>
                <a:lnTo>
                  <a:pt x="184594" y="222884"/>
                </a:lnTo>
                <a:lnTo>
                  <a:pt x="184473" y="233553"/>
                </a:lnTo>
                <a:lnTo>
                  <a:pt x="184070" y="238650"/>
                </a:lnTo>
                <a:lnTo>
                  <a:pt x="167139" y="274534"/>
                </a:lnTo>
                <a:lnTo>
                  <a:pt x="163438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74717" y="6424136"/>
            <a:ext cx="119062" cy="8248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110995" y="2228088"/>
            <a:ext cx="7626350" cy="4290060"/>
            <a:chOff x="1110995" y="2228088"/>
            <a:chExt cx="7626350" cy="429006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0995" y="2228088"/>
              <a:ext cx="7626096" cy="429005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73479" y="2673096"/>
              <a:ext cx="1382395" cy="581025"/>
            </a:xfrm>
            <a:custGeom>
              <a:avLst/>
              <a:gdLst/>
              <a:ahLst/>
              <a:cxnLst/>
              <a:rect l="l" t="t" r="r" b="b"/>
              <a:pathLst>
                <a:path w="1382395" h="581025">
                  <a:moveTo>
                    <a:pt x="1382268" y="580643"/>
                  </a:moveTo>
                  <a:lnTo>
                    <a:pt x="0" y="580643"/>
                  </a:lnTo>
                  <a:lnTo>
                    <a:pt x="0" y="0"/>
                  </a:lnTo>
                  <a:lnTo>
                    <a:pt x="1382268" y="0"/>
                  </a:lnTo>
                  <a:lnTo>
                    <a:pt x="1382268" y="580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5204" y="5881116"/>
              <a:ext cx="1445228" cy="580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44967" y="1254251"/>
              <a:ext cx="2100580" cy="1146175"/>
            </a:xfrm>
            <a:custGeom>
              <a:avLst/>
              <a:gdLst/>
              <a:ahLst/>
              <a:cxnLst/>
              <a:rect l="l" t="t" r="r" b="b"/>
              <a:pathLst>
                <a:path w="2100579" h="1146175">
                  <a:moveTo>
                    <a:pt x="2100071" y="1146048"/>
                  </a:moveTo>
                  <a:lnTo>
                    <a:pt x="0" y="1146048"/>
                  </a:lnTo>
                  <a:lnTo>
                    <a:pt x="0" y="0"/>
                  </a:lnTo>
                  <a:lnTo>
                    <a:pt x="2100071" y="0"/>
                  </a:lnTo>
                  <a:lnTo>
                    <a:pt x="2100071" y="1146048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6738" y="1367694"/>
              <a:ext cx="770381" cy="2030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0179" y="1366170"/>
              <a:ext cx="227157" cy="2045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1069" y="1428845"/>
              <a:ext cx="76200" cy="1388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23479" y="1720417"/>
              <a:ext cx="24765" cy="201930"/>
            </a:xfrm>
            <a:custGeom>
              <a:avLst/>
              <a:gdLst/>
              <a:ahLst/>
              <a:cxnLst/>
              <a:rect l="l" t="t" r="r" b="b"/>
              <a:pathLst>
                <a:path w="24765" h="201930">
                  <a:moveTo>
                    <a:pt x="24384" y="3048"/>
                  </a:moveTo>
                  <a:lnTo>
                    <a:pt x="22860" y="3048"/>
                  </a:lnTo>
                  <a:lnTo>
                    <a:pt x="22860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98501"/>
                  </a:lnTo>
                  <a:lnTo>
                    <a:pt x="1524" y="198501"/>
                  </a:lnTo>
                  <a:lnTo>
                    <a:pt x="1524" y="200025"/>
                  </a:lnTo>
                  <a:lnTo>
                    <a:pt x="6096" y="200025"/>
                  </a:lnTo>
                  <a:lnTo>
                    <a:pt x="7620" y="201549"/>
                  </a:lnTo>
                  <a:lnTo>
                    <a:pt x="15240" y="201549"/>
                  </a:lnTo>
                  <a:lnTo>
                    <a:pt x="16764" y="200025"/>
                  </a:lnTo>
                  <a:lnTo>
                    <a:pt x="22860" y="200025"/>
                  </a:lnTo>
                  <a:lnTo>
                    <a:pt x="22860" y="198501"/>
                  </a:lnTo>
                  <a:lnTo>
                    <a:pt x="24384" y="198501"/>
                  </a:lnTo>
                  <a:lnTo>
                    <a:pt x="2438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3070" y="1781460"/>
              <a:ext cx="127954" cy="1420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0945" y="1782984"/>
              <a:ext cx="195262" cy="1389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47592" y="1781460"/>
              <a:ext cx="117490" cy="1420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90991" y="1749361"/>
              <a:ext cx="192214" cy="1741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3884" y="1735645"/>
              <a:ext cx="201358" cy="1863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20390" y="1732597"/>
              <a:ext cx="112871" cy="1908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68313" y="1735645"/>
              <a:ext cx="103727" cy="18478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8229" y="2073020"/>
              <a:ext cx="86963" cy="2015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5099" y="2134171"/>
              <a:ext cx="220974" cy="1419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91321" y="2134171"/>
              <a:ext cx="190690" cy="1403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5739" y="2088356"/>
              <a:ext cx="117443" cy="1877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9091" y="2073020"/>
              <a:ext cx="311167" cy="20307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075420" y="2073021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59" h="201930">
                  <a:moveTo>
                    <a:pt x="18288" y="1619"/>
                  </a:moveTo>
                  <a:lnTo>
                    <a:pt x="4572" y="1619"/>
                  </a:lnTo>
                  <a:lnTo>
                    <a:pt x="6096" y="0"/>
                  </a:lnTo>
                  <a:lnTo>
                    <a:pt x="16764" y="0"/>
                  </a:lnTo>
                  <a:lnTo>
                    <a:pt x="18288" y="1619"/>
                  </a:lnTo>
                  <a:close/>
                </a:path>
                <a:path w="22859" h="201930">
                  <a:moveTo>
                    <a:pt x="21336" y="200025"/>
                  </a:moveTo>
                  <a:lnTo>
                    <a:pt x="1524" y="200025"/>
                  </a:lnTo>
                  <a:lnTo>
                    <a:pt x="0" y="198501"/>
                  </a:lnTo>
                  <a:lnTo>
                    <a:pt x="0" y="3143"/>
                  </a:lnTo>
                  <a:lnTo>
                    <a:pt x="1524" y="1619"/>
                  </a:lnTo>
                  <a:lnTo>
                    <a:pt x="21336" y="1619"/>
                  </a:lnTo>
                  <a:lnTo>
                    <a:pt x="22860" y="3143"/>
                  </a:lnTo>
                  <a:lnTo>
                    <a:pt x="22860" y="198501"/>
                  </a:lnTo>
                  <a:lnTo>
                    <a:pt x="21336" y="200025"/>
                  </a:lnTo>
                  <a:close/>
                </a:path>
                <a:path w="22859" h="201930">
                  <a:moveTo>
                    <a:pt x="13716" y="201549"/>
                  </a:moveTo>
                  <a:lnTo>
                    <a:pt x="7620" y="201549"/>
                  </a:lnTo>
                  <a:lnTo>
                    <a:pt x="6096" y="200025"/>
                  </a:lnTo>
                  <a:lnTo>
                    <a:pt x="15240" y="200025"/>
                  </a:lnTo>
                  <a:lnTo>
                    <a:pt x="13716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34998" y="2074640"/>
              <a:ext cx="117395" cy="20145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56121" y="2085308"/>
              <a:ext cx="303561" cy="19078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86065" y="5592127"/>
              <a:ext cx="1311910" cy="609600"/>
            </a:xfrm>
            <a:custGeom>
              <a:avLst/>
              <a:gdLst/>
              <a:ahLst/>
              <a:cxnLst/>
              <a:rect l="l" t="t" r="r" b="b"/>
              <a:pathLst>
                <a:path w="1311910" h="609600">
                  <a:moveTo>
                    <a:pt x="0" y="609123"/>
                  </a:moveTo>
                  <a:lnTo>
                    <a:pt x="1311878" y="609123"/>
                  </a:lnTo>
                  <a:lnTo>
                    <a:pt x="1311878" y="0"/>
                  </a:lnTo>
                  <a:lnTo>
                    <a:pt x="0" y="0"/>
                  </a:lnTo>
                  <a:lnTo>
                    <a:pt x="0" y="609123"/>
                  </a:lnTo>
                  <a:close/>
                </a:path>
              </a:pathLst>
            </a:custGeom>
            <a:ln w="244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09672" y="6204203"/>
              <a:ext cx="3124200" cy="433070"/>
            </a:xfrm>
            <a:custGeom>
              <a:avLst/>
              <a:gdLst/>
              <a:ahLst/>
              <a:cxnLst/>
              <a:rect l="l" t="t" r="r" b="b"/>
              <a:pathLst>
                <a:path w="3124200" h="433070">
                  <a:moveTo>
                    <a:pt x="3124199" y="432816"/>
                  </a:moveTo>
                  <a:lnTo>
                    <a:pt x="0" y="432816"/>
                  </a:lnTo>
                  <a:lnTo>
                    <a:pt x="0" y="0"/>
                  </a:lnTo>
                  <a:lnTo>
                    <a:pt x="3124199" y="0"/>
                  </a:lnTo>
                  <a:lnTo>
                    <a:pt x="3124199" y="432816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13792" y="6329457"/>
              <a:ext cx="460724" cy="19088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02057" y="6346317"/>
              <a:ext cx="221062" cy="17402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07034" y="6329457"/>
              <a:ext cx="114395" cy="19088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53529" y="6378320"/>
              <a:ext cx="118874" cy="19088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98404" y="6346317"/>
              <a:ext cx="230409" cy="17402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21873" y="6396704"/>
              <a:ext cx="118967" cy="7629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46091" y="6330981"/>
              <a:ext cx="106775" cy="1863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83442" y="6332505"/>
              <a:ext cx="117443" cy="18783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31365" y="6332505"/>
              <a:ext cx="117443" cy="1878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41868" y="6346317"/>
              <a:ext cx="83915" cy="17402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56358" y="6378320"/>
              <a:ext cx="208978" cy="14201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2769" y="6378320"/>
              <a:ext cx="117443" cy="14201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36215" y="6378320"/>
              <a:ext cx="91535" cy="142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101" y="1740217"/>
            <a:ext cx="27940" cy="295275"/>
          </a:xfrm>
          <a:custGeom>
            <a:avLst/>
            <a:gdLst/>
            <a:ahLst/>
            <a:cxnLst/>
            <a:rect l="l" t="t" r="r" b="b"/>
            <a:pathLst>
              <a:path w="27940" h="295275">
                <a:moveTo>
                  <a:pt x="2133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21336" y="1524"/>
                </a:lnTo>
                <a:close/>
              </a:path>
              <a:path w="27940" h="295275">
                <a:moveTo>
                  <a:pt x="25908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close/>
              </a:path>
              <a:path w="27940" h="295275">
                <a:moveTo>
                  <a:pt x="27432" y="293179"/>
                </a:moveTo>
                <a:lnTo>
                  <a:pt x="1524" y="293179"/>
                </a:lnTo>
                <a:lnTo>
                  <a:pt x="1524" y="291655"/>
                </a:lnTo>
                <a:lnTo>
                  <a:pt x="0" y="291655"/>
                </a:lnTo>
                <a:lnTo>
                  <a:pt x="0" y="4571"/>
                </a:lnTo>
                <a:lnTo>
                  <a:pt x="1524" y="4571"/>
                </a:lnTo>
                <a:lnTo>
                  <a:pt x="1524" y="3048"/>
                </a:lnTo>
                <a:lnTo>
                  <a:pt x="27432" y="3048"/>
                </a:lnTo>
                <a:lnTo>
                  <a:pt x="27432" y="293179"/>
                </a:lnTo>
                <a:close/>
              </a:path>
              <a:path w="27940" h="295275">
                <a:moveTo>
                  <a:pt x="24384" y="294703"/>
                </a:moveTo>
                <a:lnTo>
                  <a:pt x="4572" y="294703"/>
                </a:lnTo>
                <a:lnTo>
                  <a:pt x="3048" y="293179"/>
                </a:lnTo>
                <a:lnTo>
                  <a:pt x="24384" y="293179"/>
                </a:lnTo>
                <a:lnTo>
                  <a:pt x="24384" y="29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400" y="1816608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52748" y="38100"/>
                </a:moveTo>
                <a:lnTo>
                  <a:pt x="25907" y="38100"/>
                </a:lnTo>
                <a:lnTo>
                  <a:pt x="34123" y="28646"/>
                </a:lnTo>
                <a:lnTo>
                  <a:pt x="65927" y="5143"/>
                </a:lnTo>
                <a:lnTo>
                  <a:pt x="90011" y="0"/>
                </a:lnTo>
                <a:lnTo>
                  <a:pt x="99155" y="0"/>
                </a:lnTo>
                <a:lnTo>
                  <a:pt x="106775" y="1524"/>
                </a:lnTo>
                <a:lnTo>
                  <a:pt x="112871" y="3048"/>
                </a:lnTo>
                <a:lnTo>
                  <a:pt x="118967" y="6096"/>
                </a:lnTo>
                <a:lnTo>
                  <a:pt x="125063" y="7620"/>
                </a:lnTo>
                <a:lnTo>
                  <a:pt x="131159" y="12192"/>
                </a:lnTo>
                <a:lnTo>
                  <a:pt x="135731" y="15240"/>
                </a:lnTo>
                <a:lnTo>
                  <a:pt x="140303" y="19812"/>
                </a:lnTo>
                <a:lnTo>
                  <a:pt x="141827" y="22860"/>
                </a:lnTo>
                <a:lnTo>
                  <a:pt x="86963" y="22860"/>
                </a:lnTo>
                <a:lnTo>
                  <a:pt x="80066" y="23455"/>
                </a:lnTo>
                <a:lnTo>
                  <a:pt x="73009" y="25336"/>
                </a:lnTo>
                <a:lnTo>
                  <a:pt x="65665" y="28646"/>
                </a:lnTo>
                <a:lnTo>
                  <a:pt x="57912" y="33528"/>
                </a:lnTo>
                <a:lnTo>
                  <a:pt x="52748" y="38100"/>
                </a:lnTo>
                <a:close/>
              </a:path>
              <a:path w="291465" h="218439">
                <a:moveTo>
                  <a:pt x="180594" y="42767"/>
                </a:moveTo>
                <a:lnTo>
                  <a:pt x="152495" y="42767"/>
                </a:lnTo>
                <a:lnTo>
                  <a:pt x="157949" y="37044"/>
                </a:lnTo>
                <a:lnTo>
                  <a:pt x="162984" y="31634"/>
                </a:lnTo>
                <a:lnTo>
                  <a:pt x="167751" y="26814"/>
                </a:lnTo>
                <a:lnTo>
                  <a:pt x="172402" y="22860"/>
                </a:lnTo>
                <a:lnTo>
                  <a:pt x="178498" y="16764"/>
                </a:lnTo>
                <a:lnTo>
                  <a:pt x="184594" y="12192"/>
                </a:lnTo>
                <a:lnTo>
                  <a:pt x="190690" y="9144"/>
                </a:lnTo>
                <a:lnTo>
                  <a:pt x="195262" y="6096"/>
                </a:lnTo>
                <a:lnTo>
                  <a:pt x="207454" y="3048"/>
                </a:lnTo>
                <a:lnTo>
                  <a:pt x="216598" y="0"/>
                </a:lnTo>
                <a:lnTo>
                  <a:pt x="222694" y="0"/>
                </a:lnTo>
                <a:lnTo>
                  <a:pt x="261087" y="11334"/>
                </a:lnTo>
                <a:lnTo>
                  <a:pt x="273535" y="22860"/>
                </a:lnTo>
                <a:lnTo>
                  <a:pt x="219646" y="22860"/>
                </a:lnTo>
                <a:lnTo>
                  <a:pt x="212550" y="23455"/>
                </a:lnTo>
                <a:lnTo>
                  <a:pt x="205168" y="25336"/>
                </a:lnTo>
                <a:lnTo>
                  <a:pt x="197786" y="28646"/>
                </a:lnTo>
                <a:lnTo>
                  <a:pt x="190690" y="33528"/>
                </a:lnTo>
                <a:lnTo>
                  <a:pt x="183545" y="39853"/>
                </a:lnTo>
                <a:lnTo>
                  <a:pt x="180594" y="42767"/>
                </a:lnTo>
                <a:close/>
              </a:path>
              <a:path w="291465" h="218439">
                <a:moveTo>
                  <a:pt x="21336" y="4572"/>
                </a:moveTo>
                <a:lnTo>
                  <a:pt x="3048" y="4572"/>
                </a:lnTo>
                <a:lnTo>
                  <a:pt x="4571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291465" h="218439">
                <a:moveTo>
                  <a:pt x="25907" y="216789"/>
                </a:moveTo>
                <a:lnTo>
                  <a:pt x="1524" y="216789"/>
                </a:lnTo>
                <a:lnTo>
                  <a:pt x="0" y="215265"/>
                </a:lnTo>
                <a:lnTo>
                  <a:pt x="0" y="6096"/>
                </a:lnTo>
                <a:lnTo>
                  <a:pt x="1524" y="4572"/>
                </a:lnTo>
                <a:lnTo>
                  <a:pt x="24383" y="4572"/>
                </a:lnTo>
                <a:lnTo>
                  <a:pt x="24383" y="7620"/>
                </a:lnTo>
                <a:lnTo>
                  <a:pt x="25907" y="7620"/>
                </a:lnTo>
                <a:lnTo>
                  <a:pt x="25907" y="38100"/>
                </a:lnTo>
                <a:lnTo>
                  <a:pt x="52748" y="38100"/>
                </a:lnTo>
                <a:lnTo>
                  <a:pt x="50768" y="39853"/>
                </a:lnTo>
                <a:lnTo>
                  <a:pt x="43053" y="47482"/>
                </a:lnTo>
                <a:lnTo>
                  <a:pt x="34766" y="56539"/>
                </a:lnTo>
                <a:lnTo>
                  <a:pt x="26007" y="67032"/>
                </a:lnTo>
                <a:lnTo>
                  <a:pt x="25907" y="216789"/>
                </a:lnTo>
                <a:close/>
              </a:path>
              <a:path w="291465" h="218439">
                <a:moveTo>
                  <a:pt x="157067" y="216789"/>
                </a:moveTo>
                <a:lnTo>
                  <a:pt x="132683" y="216789"/>
                </a:lnTo>
                <a:lnTo>
                  <a:pt x="132624" y="85439"/>
                </a:lnTo>
                <a:lnTo>
                  <a:pt x="132421" y="80129"/>
                </a:lnTo>
                <a:lnTo>
                  <a:pt x="120491" y="41148"/>
                </a:lnTo>
                <a:lnTo>
                  <a:pt x="117443" y="35052"/>
                </a:lnTo>
                <a:lnTo>
                  <a:pt x="112871" y="30480"/>
                </a:lnTo>
                <a:lnTo>
                  <a:pt x="106775" y="27432"/>
                </a:lnTo>
                <a:lnTo>
                  <a:pt x="102203" y="24384"/>
                </a:lnTo>
                <a:lnTo>
                  <a:pt x="94583" y="22860"/>
                </a:lnTo>
                <a:lnTo>
                  <a:pt x="141827" y="22860"/>
                </a:lnTo>
                <a:lnTo>
                  <a:pt x="143351" y="25908"/>
                </a:lnTo>
                <a:lnTo>
                  <a:pt x="147923" y="30480"/>
                </a:lnTo>
                <a:lnTo>
                  <a:pt x="150971" y="36576"/>
                </a:lnTo>
                <a:lnTo>
                  <a:pt x="152495" y="42767"/>
                </a:lnTo>
                <a:lnTo>
                  <a:pt x="180594" y="42767"/>
                </a:lnTo>
                <a:lnTo>
                  <a:pt x="175819" y="47482"/>
                </a:lnTo>
                <a:lnTo>
                  <a:pt x="167504" y="56539"/>
                </a:lnTo>
                <a:lnTo>
                  <a:pt x="158691" y="67032"/>
                </a:lnTo>
                <a:lnTo>
                  <a:pt x="158591" y="215265"/>
                </a:lnTo>
                <a:lnTo>
                  <a:pt x="157067" y="216789"/>
                </a:lnTo>
                <a:close/>
              </a:path>
              <a:path w="291465" h="218439">
                <a:moveTo>
                  <a:pt x="289845" y="216789"/>
                </a:moveTo>
                <a:lnTo>
                  <a:pt x="265461" y="216789"/>
                </a:lnTo>
                <a:lnTo>
                  <a:pt x="263937" y="215265"/>
                </a:lnTo>
                <a:lnTo>
                  <a:pt x="263888" y="80129"/>
                </a:lnTo>
                <a:lnTo>
                  <a:pt x="263544" y="73437"/>
                </a:lnTo>
                <a:lnTo>
                  <a:pt x="262611" y="67032"/>
                </a:lnTo>
                <a:lnTo>
                  <a:pt x="260794" y="61055"/>
                </a:lnTo>
                <a:lnTo>
                  <a:pt x="259270" y="53435"/>
                </a:lnTo>
                <a:lnTo>
                  <a:pt x="256222" y="45815"/>
                </a:lnTo>
                <a:lnTo>
                  <a:pt x="253174" y="41148"/>
                </a:lnTo>
                <a:lnTo>
                  <a:pt x="250126" y="35052"/>
                </a:lnTo>
                <a:lnTo>
                  <a:pt x="245554" y="30480"/>
                </a:lnTo>
                <a:lnTo>
                  <a:pt x="233362" y="24384"/>
                </a:lnTo>
                <a:lnTo>
                  <a:pt x="227266" y="22860"/>
                </a:lnTo>
                <a:lnTo>
                  <a:pt x="273535" y="22860"/>
                </a:lnTo>
                <a:lnTo>
                  <a:pt x="286797" y="51911"/>
                </a:lnTo>
                <a:lnTo>
                  <a:pt x="288798" y="59936"/>
                </a:lnTo>
                <a:lnTo>
                  <a:pt x="290226" y="68103"/>
                </a:lnTo>
                <a:lnTo>
                  <a:pt x="291084" y="76557"/>
                </a:lnTo>
                <a:lnTo>
                  <a:pt x="291369" y="85439"/>
                </a:lnTo>
                <a:lnTo>
                  <a:pt x="291369" y="215265"/>
                </a:lnTo>
                <a:lnTo>
                  <a:pt x="289845" y="215265"/>
                </a:lnTo>
                <a:lnTo>
                  <a:pt x="289845" y="216789"/>
                </a:lnTo>
                <a:close/>
              </a:path>
              <a:path w="291465" h="218439">
                <a:moveTo>
                  <a:pt x="22859" y="218313"/>
                </a:moveTo>
                <a:lnTo>
                  <a:pt x="3048" y="218313"/>
                </a:lnTo>
                <a:lnTo>
                  <a:pt x="3048" y="216789"/>
                </a:lnTo>
                <a:lnTo>
                  <a:pt x="24383" y="216789"/>
                </a:lnTo>
                <a:lnTo>
                  <a:pt x="22859" y="218313"/>
                </a:lnTo>
                <a:close/>
              </a:path>
              <a:path w="291465" h="218439">
                <a:moveTo>
                  <a:pt x="155543" y="218313"/>
                </a:moveTo>
                <a:lnTo>
                  <a:pt x="135731" y="218313"/>
                </a:lnTo>
                <a:lnTo>
                  <a:pt x="134207" y="216789"/>
                </a:lnTo>
                <a:lnTo>
                  <a:pt x="155543" y="216789"/>
                </a:lnTo>
                <a:lnTo>
                  <a:pt x="155543" y="218313"/>
                </a:lnTo>
                <a:close/>
              </a:path>
              <a:path w="291465" h="218439">
                <a:moveTo>
                  <a:pt x="286797" y="218313"/>
                </a:moveTo>
                <a:lnTo>
                  <a:pt x="268509" y="218313"/>
                </a:lnTo>
                <a:lnTo>
                  <a:pt x="266985" y="216789"/>
                </a:lnTo>
                <a:lnTo>
                  <a:pt x="288321" y="216789"/>
                </a:lnTo>
                <a:lnTo>
                  <a:pt x="286797" y="21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3017" y="1816608"/>
            <a:ext cx="178435" cy="300990"/>
          </a:xfrm>
          <a:custGeom>
            <a:avLst/>
            <a:gdLst/>
            <a:ahLst/>
            <a:cxnLst/>
            <a:rect l="l" t="t" r="r" b="b"/>
            <a:pathLst>
              <a:path w="178434" h="300989">
                <a:moveTo>
                  <a:pt x="55880" y="38100"/>
                </a:moveTo>
                <a:lnTo>
                  <a:pt x="25908" y="38100"/>
                </a:lnTo>
                <a:lnTo>
                  <a:pt x="42672" y="21336"/>
                </a:lnTo>
                <a:lnTo>
                  <a:pt x="54864" y="12192"/>
                </a:lnTo>
                <a:lnTo>
                  <a:pt x="60960" y="9144"/>
                </a:lnTo>
                <a:lnTo>
                  <a:pt x="65532" y="6096"/>
                </a:lnTo>
                <a:lnTo>
                  <a:pt x="90011" y="0"/>
                </a:lnTo>
                <a:lnTo>
                  <a:pt x="97631" y="0"/>
                </a:lnTo>
                <a:lnTo>
                  <a:pt x="135731" y="9144"/>
                </a:lnTo>
                <a:lnTo>
                  <a:pt x="152468" y="22860"/>
                </a:lnTo>
                <a:lnTo>
                  <a:pt x="90011" y="22860"/>
                </a:lnTo>
                <a:lnTo>
                  <a:pt x="83820" y="24384"/>
                </a:lnTo>
                <a:lnTo>
                  <a:pt x="79248" y="25908"/>
                </a:lnTo>
                <a:lnTo>
                  <a:pt x="73152" y="27432"/>
                </a:lnTo>
                <a:lnTo>
                  <a:pt x="68580" y="28956"/>
                </a:lnTo>
                <a:lnTo>
                  <a:pt x="62484" y="33528"/>
                </a:lnTo>
                <a:lnTo>
                  <a:pt x="57912" y="36576"/>
                </a:lnTo>
                <a:lnTo>
                  <a:pt x="55880" y="38100"/>
                </a:lnTo>
                <a:close/>
              </a:path>
              <a:path w="178434" h="300989">
                <a:moveTo>
                  <a:pt x="21336" y="4572"/>
                </a:moveTo>
                <a:lnTo>
                  <a:pt x="4572" y="4572"/>
                </a:lnTo>
                <a:lnTo>
                  <a:pt x="6096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178434" h="300989">
                <a:moveTo>
                  <a:pt x="24384" y="299180"/>
                </a:moveTo>
                <a:lnTo>
                  <a:pt x="3048" y="299180"/>
                </a:lnTo>
                <a:lnTo>
                  <a:pt x="3048" y="297656"/>
                </a:lnTo>
                <a:lnTo>
                  <a:pt x="1524" y="297656"/>
                </a:lnTo>
                <a:lnTo>
                  <a:pt x="1524" y="296132"/>
                </a:lnTo>
                <a:lnTo>
                  <a:pt x="0" y="294608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24384" y="4572"/>
                </a:lnTo>
                <a:lnTo>
                  <a:pt x="24384" y="6096"/>
                </a:lnTo>
                <a:lnTo>
                  <a:pt x="25908" y="7620"/>
                </a:lnTo>
                <a:lnTo>
                  <a:pt x="25908" y="38100"/>
                </a:lnTo>
                <a:lnTo>
                  <a:pt x="55880" y="38100"/>
                </a:lnTo>
                <a:lnTo>
                  <a:pt x="51816" y="41148"/>
                </a:lnTo>
                <a:lnTo>
                  <a:pt x="45720" y="47339"/>
                </a:lnTo>
                <a:lnTo>
                  <a:pt x="41148" y="51292"/>
                </a:lnTo>
                <a:lnTo>
                  <a:pt x="36576" y="56102"/>
                </a:lnTo>
                <a:lnTo>
                  <a:pt x="32004" y="61483"/>
                </a:lnTo>
                <a:lnTo>
                  <a:pt x="27432" y="67151"/>
                </a:lnTo>
                <a:lnTo>
                  <a:pt x="27432" y="155733"/>
                </a:lnTo>
                <a:lnTo>
                  <a:pt x="59436" y="187737"/>
                </a:lnTo>
                <a:lnTo>
                  <a:pt x="61941" y="189261"/>
                </a:lnTo>
                <a:lnTo>
                  <a:pt x="27432" y="189261"/>
                </a:lnTo>
                <a:lnTo>
                  <a:pt x="27432" y="296132"/>
                </a:lnTo>
                <a:lnTo>
                  <a:pt x="24384" y="299180"/>
                </a:lnTo>
                <a:close/>
              </a:path>
              <a:path w="178434" h="300989">
                <a:moveTo>
                  <a:pt x="149323" y="198405"/>
                </a:moveTo>
                <a:lnTo>
                  <a:pt x="93059" y="198405"/>
                </a:lnTo>
                <a:lnTo>
                  <a:pt x="99893" y="197858"/>
                </a:lnTo>
                <a:lnTo>
                  <a:pt x="106584" y="196310"/>
                </a:lnTo>
                <a:lnTo>
                  <a:pt x="137255" y="170973"/>
                </a:lnTo>
                <a:lnTo>
                  <a:pt x="150018" y="127635"/>
                </a:lnTo>
                <a:lnTo>
                  <a:pt x="150971" y="112966"/>
                </a:lnTo>
                <a:lnTo>
                  <a:pt x="150709" y="104069"/>
                </a:lnTo>
                <a:lnTo>
                  <a:pt x="144494" y="64293"/>
                </a:lnTo>
                <a:lnTo>
                  <a:pt x="122015" y="30480"/>
                </a:lnTo>
                <a:lnTo>
                  <a:pt x="94583" y="22860"/>
                </a:lnTo>
                <a:lnTo>
                  <a:pt x="152468" y="22860"/>
                </a:lnTo>
                <a:lnTo>
                  <a:pt x="171902" y="56515"/>
                </a:lnTo>
                <a:lnTo>
                  <a:pt x="178117" y="97171"/>
                </a:lnTo>
                <a:lnTo>
                  <a:pt x="178297" y="112966"/>
                </a:lnTo>
                <a:lnTo>
                  <a:pt x="178117" y="120707"/>
                </a:lnTo>
                <a:lnTo>
                  <a:pt x="170116" y="165711"/>
                </a:lnTo>
                <a:lnTo>
                  <a:pt x="150399" y="197372"/>
                </a:lnTo>
                <a:lnTo>
                  <a:pt x="149323" y="198405"/>
                </a:lnTo>
                <a:close/>
              </a:path>
              <a:path w="178434" h="300989">
                <a:moveTo>
                  <a:pt x="91535" y="221361"/>
                </a:moveTo>
                <a:lnTo>
                  <a:pt x="79248" y="221361"/>
                </a:lnTo>
                <a:lnTo>
                  <a:pt x="74676" y="219837"/>
                </a:lnTo>
                <a:lnTo>
                  <a:pt x="68580" y="218313"/>
                </a:lnTo>
                <a:lnTo>
                  <a:pt x="64008" y="216789"/>
                </a:lnTo>
                <a:lnTo>
                  <a:pt x="57912" y="213741"/>
                </a:lnTo>
                <a:lnTo>
                  <a:pt x="48768" y="207645"/>
                </a:lnTo>
                <a:lnTo>
                  <a:pt x="44196" y="202977"/>
                </a:lnTo>
                <a:lnTo>
                  <a:pt x="38100" y="199929"/>
                </a:lnTo>
                <a:lnTo>
                  <a:pt x="33528" y="193833"/>
                </a:lnTo>
                <a:lnTo>
                  <a:pt x="27432" y="189261"/>
                </a:lnTo>
                <a:lnTo>
                  <a:pt x="61941" y="189261"/>
                </a:lnTo>
                <a:lnTo>
                  <a:pt x="67462" y="192619"/>
                </a:lnTo>
                <a:lnTo>
                  <a:pt x="75640" y="195929"/>
                </a:lnTo>
                <a:lnTo>
                  <a:pt x="84122" y="197810"/>
                </a:lnTo>
                <a:lnTo>
                  <a:pt x="93059" y="198405"/>
                </a:lnTo>
                <a:lnTo>
                  <a:pt x="149323" y="198405"/>
                </a:lnTo>
                <a:lnTo>
                  <a:pt x="144113" y="203406"/>
                </a:lnTo>
                <a:lnTo>
                  <a:pt x="101536" y="220813"/>
                </a:lnTo>
                <a:lnTo>
                  <a:pt x="91535" y="221361"/>
                </a:lnTo>
                <a:close/>
              </a:path>
              <a:path w="178434" h="300989">
                <a:moveTo>
                  <a:pt x="18288" y="300704"/>
                </a:moveTo>
                <a:lnTo>
                  <a:pt x="9144" y="300704"/>
                </a:lnTo>
                <a:lnTo>
                  <a:pt x="7620" y="299180"/>
                </a:lnTo>
                <a:lnTo>
                  <a:pt x="21336" y="299180"/>
                </a:lnTo>
                <a:lnTo>
                  <a:pt x="18288" y="300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4000" y="1738693"/>
            <a:ext cx="624205" cy="299720"/>
            <a:chOff x="1524000" y="1738693"/>
            <a:chExt cx="624205" cy="299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816607"/>
              <a:ext cx="112871" cy="2183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26" y="1816608"/>
              <a:ext cx="196786" cy="2213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044" y="1819656"/>
              <a:ext cx="186118" cy="2152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12835" y="1738693"/>
              <a:ext cx="35560" cy="296545"/>
            </a:xfrm>
            <a:custGeom>
              <a:avLst/>
              <a:gdLst/>
              <a:ahLst/>
              <a:cxnLst/>
              <a:rect l="l" t="t" r="r" b="b"/>
              <a:pathLst>
                <a:path w="35560" h="296544">
                  <a:moveTo>
                    <a:pt x="26003" y="82486"/>
                  </a:moveTo>
                  <a:lnTo>
                    <a:pt x="7620" y="82486"/>
                  </a:lnTo>
                  <a:lnTo>
                    <a:pt x="9144" y="80962"/>
                  </a:lnTo>
                  <a:lnTo>
                    <a:pt x="26003" y="80962"/>
                  </a:lnTo>
                  <a:lnTo>
                    <a:pt x="26003" y="82486"/>
                  </a:lnTo>
                  <a:close/>
                </a:path>
                <a:path w="35560" h="296544">
                  <a:moveTo>
                    <a:pt x="29051" y="294703"/>
                  </a:moveTo>
                  <a:lnTo>
                    <a:pt x="4572" y="294703"/>
                  </a:lnTo>
                  <a:lnTo>
                    <a:pt x="4572" y="293179"/>
                  </a:lnTo>
                  <a:lnTo>
                    <a:pt x="3048" y="291655"/>
                  </a:lnTo>
                  <a:lnTo>
                    <a:pt x="3048" y="85534"/>
                  </a:lnTo>
                  <a:lnTo>
                    <a:pt x="4572" y="84010"/>
                  </a:lnTo>
                  <a:lnTo>
                    <a:pt x="4572" y="82486"/>
                  </a:lnTo>
                  <a:lnTo>
                    <a:pt x="29051" y="82486"/>
                  </a:lnTo>
                  <a:lnTo>
                    <a:pt x="29051" y="84010"/>
                  </a:lnTo>
                  <a:lnTo>
                    <a:pt x="30575" y="84010"/>
                  </a:lnTo>
                  <a:lnTo>
                    <a:pt x="30575" y="293179"/>
                  </a:lnTo>
                  <a:lnTo>
                    <a:pt x="29051" y="294703"/>
                  </a:lnTo>
                  <a:close/>
                </a:path>
                <a:path w="35560" h="296544">
                  <a:moveTo>
                    <a:pt x="27527" y="296227"/>
                  </a:moveTo>
                  <a:lnTo>
                    <a:pt x="7620" y="296227"/>
                  </a:lnTo>
                  <a:lnTo>
                    <a:pt x="6096" y="294703"/>
                  </a:lnTo>
                  <a:lnTo>
                    <a:pt x="27527" y="294703"/>
                  </a:lnTo>
                  <a:lnTo>
                    <a:pt x="27527" y="296227"/>
                  </a:lnTo>
                  <a:close/>
                </a:path>
                <a:path w="35560" h="296544">
                  <a:moveTo>
                    <a:pt x="22955" y="36671"/>
                  </a:moveTo>
                  <a:lnTo>
                    <a:pt x="10668" y="36671"/>
                  </a:lnTo>
                  <a:lnTo>
                    <a:pt x="6096" y="35147"/>
                  </a:lnTo>
                  <a:lnTo>
                    <a:pt x="3048" y="32099"/>
                  </a:lnTo>
                  <a:lnTo>
                    <a:pt x="0" y="30575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9051" y="0"/>
                  </a:lnTo>
                  <a:lnTo>
                    <a:pt x="30575" y="3048"/>
                  </a:lnTo>
                  <a:lnTo>
                    <a:pt x="33623" y="6096"/>
                  </a:lnTo>
                  <a:lnTo>
                    <a:pt x="35147" y="10668"/>
                  </a:lnTo>
                  <a:lnTo>
                    <a:pt x="35147" y="24479"/>
                  </a:lnTo>
                  <a:lnTo>
                    <a:pt x="33623" y="30575"/>
                  </a:lnTo>
                  <a:lnTo>
                    <a:pt x="30575" y="32099"/>
                  </a:lnTo>
                  <a:lnTo>
                    <a:pt x="29051" y="35147"/>
                  </a:lnTo>
                  <a:lnTo>
                    <a:pt x="22955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8086" y="1816608"/>
            <a:ext cx="166306" cy="21831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436304" y="1816608"/>
            <a:ext cx="186690" cy="300990"/>
          </a:xfrm>
          <a:custGeom>
            <a:avLst/>
            <a:gdLst/>
            <a:ahLst/>
            <a:cxnLst/>
            <a:rect l="l" t="t" r="r" b="b"/>
            <a:pathLst>
              <a:path w="186689" h="300989">
                <a:moveTo>
                  <a:pt x="88487" y="300704"/>
                </a:moveTo>
                <a:lnTo>
                  <a:pt x="48768" y="296132"/>
                </a:lnTo>
                <a:lnTo>
                  <a:pt x="13716" y="279368"/>
                </a:lnTo>
                <a:lnTo>
                  <a:pt x="0" y="253365"/>
                </a:lnTo>
                <a:lnTo>
                  <a:pt x="0" y="235077"/>
                </a:lnTo>
                <a:lnTo>
                  <a:pt x="4572" y="221360"/>
                </a:lnTo>
                <a:lnTo>
                  <a:pt x="7620" y="216789"/>
                </a:lnTo>
                <a:lnTo>
                  <a:pt x="10668" y="213741"/>
                </a:lnTo>
                <a:lnTo>
                  <a:pt x="16764" y="204596"/>
                </a:lnTo>
                <a:lnTo>
                  <a:pt x="19812" y="201453"/>
                </a:lnTo>
                <a:lnTo>
                  <a:pt x="24384" y="196881"/>
                </a:lnTo>
                <a:lnTo>
                  <a:pt x="28956" y="193833"/>
                </a:lnTo>
                <a:lnTo>
                  <a:pt x="21336" y="189261"/>
                </a:lnTo>
                <a:lnTo>
                  <a:pt x="16764" y="184689"/>
                </a:lnTo>
                <a:lnTo>
                  <a:pt x="12192" y="178593"/>
                </a:lnTo>
                <a:lnTo>
                  <a:pt x="9144" y="174021"/>
                </a:lnTo>
                <a:lnTo>
                  <a:pt x="7620" y="167925"/>
                </a:lnTo>
                <a:lnTo>
                  <a:pt x="7620" y="161829"/>
                </a:lnTo>
                <a:lnTo>
                  <a:pt x="16764" y="129730"/>
                </a:lnTo>
                <a:lnTo>
                  <a:pt x="19812" y="123634"/>
                </a:lnTo>
                <a:lnTo>
                  <a:pt x="25908" y="117538"/>
                </a:lnTo>
                <a:lnTo>
                  <a:pt x="21336" y="111442"/>
                </a:lnTo>
                <a:lnTo>
                  <a:pt x="15240" y="99250"/>
                </a:lnTo>
                <a:lnTo>
                  <a:pt x="12360" y="84763"/>
                </a:lnTo>
                <a:lnTo>
                  <a:pt x="12290" y="71723"/>
                </a:lnTo>
                <a:lnTo>
                  <a:pt x="12477" y="65913"/>
                </a:lnTo>
                <a:lnTo>
                  <a:pt x="28336" y="24671"/>
                </a:lnTo>
                <a:lnTo>
                  <a:pt x="57912" y="6096"/>
                </a:lnTo>
                <a:lnTo>
                  <a:pt x="64832" y="3214"/>
                </a:lnTo>
                <a:lnTo>
                  <a:pt x="72056" y="1333"/>
                </a:lnTo>
                <a:lnTo>
                  <a:pt x="79852" y="309"/>
                </a:lnTo>
                <a:lnTo>
                  <a:pt x="88487" y="0"/>
                </a:lnTo>
                <a:lnTo>
                  <a:pt x="93059" y="0"/>
                </a:lnTo>
                <a:lnTo>
                  <a:pt x="99155" y="1524"/>
                </a:lnTo>
                <a:lnTo>
                  <a:pt x="109823" y="1524"/>
                </a:lnTo>
                <a:lnTo>
                  <a:pt x="118967" y="4572"/>
                </a:lnTo>
                <a:lnTo>
                  <a:pt x="183070" y="4572"/>
                </a:lnTo>
                <a:lnTo>
                  <a:pt x="184594" y="7620"/>
                </a:lnTo>
                <a:lnTo>
                  <a:pt x="186118" y="9144"/>
                </a:lnTo>
                <a:lnTo>
                  <a:pt x="186118" y="22860"/>
                </a:lnTo>
                <a:lnTo>
                  <a:pt x="79343" y="22860"/>
                </a:lnTo>
                <a:lnTo>
                  <a:pt x="71723" y="24384"/>
                </a:lnTo>
                <a:lnTo>
                  <a:pt x="59436" y="30480"/>
                </a:lnTo>
                <a:lnTo>
                  <a:pt x="54864" y="33528"/>
                </a:lnTo>
                <a:lnTo>
                  <a:pt x="51816" y="38100"/>
                </a:lnTo>
                <a:lnTo>
                  <a:pt x="47244" y="42767"/>
                </a:lnTo>
                <a:lnTo>
                  <a:pt x="44196" y="48863"/>
                </a:lnTo>
                <a:lnTo>
                  <a:pt x="42672" y="54959"/>
                </a:lnTo>
                <a:lnTo>
                  <a:pt x="39708" y="60887"/>
                </a:lnTo>
                <a:lnTo>
                  <a:pt x="46696" y="102497"/>
                </a:lnTo>
                <a:lnTo>
                  <a:pt x="88487" y="122110"/>
                </a:lnTo>
                <a:lnTo>
                  <a:pt x="145084" y="122110"/>
                </a:lnTo>
                <a:lnTo>
                  <a:pt x="141827" y="125158"/>
                </a:lnTo>
                <a:lnTo>
                  <a:pt x="136969" y="130325"/>
                </a:lnTo>
                <a:lnTo>
                  <a:pt x="135759" y="131254"/>
                </a:lnTo>
                <a:lnTo>
                  <a:pt x="41148" y="131254"/>
                </a:lnTo>
                <a:lnTo>
                  <a:pt x="39624" y="134302"/>
                </a:lnTo>
                <a:lnTo>
                  <a:pt x="36576" y="138874"/>
                </a:lnTo>
                <a:lnTo>
                  <a:pt x="35052" y="141922"/>
                </a:lnTo>
                <a:lnTo>
                  <a:pt x="32004" y="146494"/>
                </a:lnTo>
                <a:lnTo>
                  <a:pt x="32004" y="161829"/>
                </a:lnTo>
                <a:lnTo>
                  <a:pt x="33528" y="166401"/>
                </a:lnTo>
                <a:lnTo>
                  <a:pt x="115919" y="178593"/>
                </a:lnTo>
                <a:lnTo>
                  <a:pt x="122753" y="178879"/>
                </a:lnTo>
                <a:lnTo>
                  <a:pt x="129444" y="179736"/>
                </a:lnTo>
                <a:lnTo>
                  <a:pt x="135850" y="181165"/>
                </a:lnTo>
                <a:lnTo>
                  <a:pt x="141827" y="183165"/>
                </a:lnTo>
                <a:lnTo>
                  <a:pt x="150971" y="184689"/>
                </a:lnTo>
                <a:lnTo>
                  <a:pt x="158591" y="187737"/>
                </a:lnTo>
                <a:lnTo>
                  <a:pt x="164782" y="192309"/>
                </a:lnTo>
                <a:lnTo>
                  <a:pt x="170878" y="196881"/>
                </a:lnTo>
                <a:lnTo>
                  <a:pt x="173164" y="199929"/>
                </a:lnTo>
                <a:lnTo>
                  <a:pt x="53340" y="199929"/>
                </a:lnTo>
                <a:lnTo>
                  <a:pt x="48768" y="204596"/>
                </a:lnTo>
                <a:lnTo>
                  <a:pt x="28956" y="230505"/>
                </a:lnTo>
                <a:lnTo>
                  <a:pt x="27432" y="233553"/>
                </a:lnTo>
                <a:lnTo>
                  <a:pt x="44196" y="268700"/>
                </a:lnTo>
                <a:lnTo>
                  <a:pt x="90011" y="277844"/>
                </a:lnTo>
                <a:lnTo>
                  <a:pt x="163360" y="277844"/>
                </a:lnTo>
                <a:lnTo>
                  <a:pt x="161639" y="279368"/>
                </a:lnTo>
                <a:lnTo>
                  <a:pt x="122348" y="296846"/>
                </a:lnTo>
                <a:lnTo>
                  <a:pt x="100726" y="300180"/>
                </a:lnTo>
                <a:lnTo>
                  <a:pt x="88487" y="300704"/>
                </a:lnTo>
                <a:close/>
              </a:path>
              <a:path w="186689" h="300989">
                <a:moveTo>
                  <a:pt x="145084" y="122110"/>
                </a:moveTo>
                <a:lnTo>
                  <a:pt x="96107" y="122110"/>
                </a:lnTo>
                <a:lnTo>
                  <a:pt x="103727" y="120586"/>
                </a:lnTo>
                <a:lnTo>
                  <a:pt x="109823" y="119062"/>
                </a:lnTo>
                <a:lnTo>
                  <a:pt x="115919" y="116014"/>
                </a:lnTo>
                <a:lnTo>
                  <a:pt x="120491" y="112966"/>
                </a:lnTo>
                <a:lnTo>
                  <a:pt x="123539" y="106870"/>
                </a:lnTo>
                <a:lnTo>
                  <a:pt x="128111" y="103822"/>
                </a:lnTo>
                <a:lnTo>
                  <a:pt x="131159" y="97726"/>
                </a:lnTo>
                <a:lnTo>
                  <a:pt x="135731" y="79343"/>
                </a:lnTo>
                <a:lnTo>
                  <a:pt x="135731" y="71723"/>
                </a:lnTo>
                <a:lnTo>
                  <a:pt x="116109" y="30575"/>
                </a:lnTo>
                <a:lnTo>
                  <a:pt x="86963" y="22860"/>
                </a:lnTo>
                <a:lnTo>
                  <a:pt x="186118" y="22860"/>
                </a:lnTo>
                <a:lnTo>
                  <a:pt x="181546" y="27432"/>
                </a:lnTo>
                <a:lnTo>
                  <a:pt x="146399" y="27432"/>
                </a:lnTo>
                <a:lnTo>
                  <a:pt x="152495" y="33528"/>
                </a:lnTo>
                <a:lnTo>
                  <a:pt x="157067" y="39624"/>
                </a:lnTo>
                <a:lnTo>
                  <a:pt x="160115" y="47339"/>
                </a:lnTo>
                <a:lnTo>
                  <a:pt x="163258" y="54959"/>
                </a:lnTo>
                <a:lnTo>
                  <a:pt x="160606" y="95980"/>
                </a:lnTo>
                <a:lnTo>
                  <a:pt x="147018" y="120300"/>
                </a:lnTo>
                <a:lnTo>
                  <a:pt x="145084" y="122110"/>
                </a:lnTo>
                <a:close/>
              </a:path>
              <a:path w="186689" h="300989">
                <a:moveTo>
                  <a:pt x="86963" y="144970"/>
                </a:moveTo>
                <a:lnTo>
                  <a:pt x="47244" y="135826"/>
                </a:lnTo>
                <a:lnTo>
                  <a:pt x="41148" y="131254"/>
                </a:lnTo>
                <a:lnTo>
                  <a:pt x="135759" y="131254"/>
                </a:lnTo>
                <a:lnTo>
                  <a:pt x="95821" y="144684"/>
                </a:lnTo>
                <a:lnTo>
                  <a:pt x="86963" y="144970"/>
                </a:lnTo>
                <a:close/>
              </a:path>
              <a:path w="186689" h="300989">
                <a:moveTo>
                  <a:pt x="163360" y="277844"/>
                </a:moveTo>
                <a:lnTo>
                  <a:pt x="90011" y="277844"/>
                </a:lnTo>
                <a:lnTo>
                  <a:pt x="99512" y="277558"/>
                </a:lnTo>
                <a:lnTo>
                  <a:pt x="107727" y="276701"/>
                </a:lnTo>
                <a:lnTo>
                  <a:pt x="115085" y="275272"/>
                </a:lnTo>
                <a:lnTo>
                  <a:pt x="122015" y="273272"/>
                </a:lnTo>
                <a:lnTo>
                  <a:pt x="131159" y="271748"/>
                </a:lnTo>
                <a:lnTo>
                  <a:pt x="137255" y="268700"/>
                </a:lnTo>
                <a:lnTo>
                  <a:pt x="143351" y="264128"/>
                </a:lnTo>
                <a:lnTo>
                  <a:pt x="147923" y="259556"/>
                </a:lnTo>
                <a:lnTo>
                  <a:pt x="150971" y="254889"/>
                </a:lnTo>
                <a:lnTo>
                  <a:pt x="154019" y="250317"/>
                </a:lnTo>
                <a:lnTo>
                  <a:pt x="155543" y="244221"/>
                </a:lnTo>
                <a:lnTo>
                  <a:pt x="157067" y="239648"/>
                </a:lnTo>
                <a:lnTo>
                  <a:pt x="156940" y="232029"/>
                </a:lnTo>
                <a:lnTo>
                  <a:pt x="122586" y="202897"/>
                </a:lnTo>
                <a:lnTo>
                  <a:pt x="53340" y="199929"/>
                </a:lnTo>
                <a:lnTo>
                  <a:pt x="173164" y="199929"/>
                </a:lnTo>
                <a:lnTo>
                  <a:pt x="175450" y="202977"/>
                </a:lnTo>
                <a:lnTo>
                  <a:pt x="178498" y="209169"/>
                </a:lnTo>
                <a:lnTo>
                  <a:pt x="183070" y="215265"/>
                </a:lnTo>
                <a:lnTo>
                  <a:pt x="184594" y="222884"/>
                </a:lnTo>
                <a:lnTo>
                  <a:pt x="184523" y="233553"/>
                </a:lnTo>
                <a:lnTo>
                  <a:pt x="184284" y="238650"/>
                </a:lnTo>
                <a:lnTo>
                  <a:pt x="167099" y="274534"/>
                </a:lnTo>
                <a:lnTo>
                  <a:pt x="163360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2538" y="1741741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5" h="293369">
                <a:moveTo>
                  <a:pt x="26003" y="291655"/>
                </a:moveTo>
                <a:lnTo>
                  <a:pt x="1524" y="291655"/>
                </a:lnTo>
                <a:lnTo>
                  <a:pt x="1524" y="290131"/>
                </a:lnTo>
                <a:lnTo>
                  <a:pt x="0" y="290131"/>
                </a:lnTo>
                <a:lnTo>
                  <a:pt x="0" y="9143"/>
                </a:lnTo>
                <a:lnTo>
                  <a:pt x="1524" y="6095"/>
                </a:lnTo>
                <a:lnTo>
                  <a:pt x="4572" y="3047"/>
                </a:lnTo>
                <a:lnTo>
                  <a:pt x="7715" y="1524"/>
                </a:lnTo>
                <a:lnTo>
                  <a:pt x="10763" y="0"/>
                </a:lnTo>
                <a:lnTo>
                  <a:pt x="35147" y="0"/>
                </a:lnTo>
                <a:lnTo>
                  <a:pt x="41243" y="3047"/>
                </a:lnTo>
                <a:lnTo>
                  <a:pt x="42767" y="3047"/>
                </a:lnTo>
                <a:lnTo>
                  <a:pt x="45815" y="4571"/>
                </a:lnTo>
                <a:lnTo>
                  <a:pt x="47339" y="6095"/>
                </a:lnTo>
                <a:lnTo>
                  <a:pt x="48863" y="9143"/>
                </a:lnTo>
                <a:lnTo>
                  <a:pt x="50387" y="10763"/>
                </a:lnTo>
                <a:lnTo>
                  <a:pt x="51911" y="13811"/>
                </a:lnTo>
                <a:lnTo>
                  <a:pt x="53435" y="15335"/>
                </a:lnTo>
                <a:lnTo>
                  <a:pt x="54959" y="18383"/>
                </a:lnTo>
                <a:lnTo>
                  <a:pt x="57484" y="24479"/>
                </a:lnTo>
                <a:lnTo>
                  <a:pt x="27527" y="24479"/>
                </a:lnTo>
                <a:lnTo>
                  <a:pt x="27527" y="290131"/>
                </a:lnTo>
                <a:lnTo>
                  <a:pt x="26003" y="291655"/>
                </a:lnTo>
                <a:close/>
              </a:path>
              <a:path w="305435" h="293369">
                <a:moveTo>
                  <a:pt x="297561" y="1524"/>
                </a:moveTo>
                <a:lnTo>
                  <a:pt x="268509" y="1524"/>
                </a:lnTo>
                <a:lnTo>
                  <a:pt x="271557" y="0"/>
                </a:lnTo>
                <a:lnTo>
                  <a:pt x="296037" y="0"/>
                </a:lnTo>
                <a:lnTo>
                  <a:pt x="297561" y="1524"/>
                </a:lnTo>
                <a:close/>
              </a:path>
              <a:path w="305435" h="293369">
                <a:moveTo>
                  <a:pt x="180362" y="250412"/>
                </a:moveTo>
                <a:lnTo>
                  <a:pt x="152590" y="250412"/>
                </a:lnTo>
                <a:lnTo>
                  <a:pt x="253269" y="19907"/>
                </a:lnTo>
                <a:lnTo>
                  <a:pt x="254793" y="15335"/>
                </a:lnTo>
                <a:lnTo>
                  <a:pt x="256317" y="12287"/>
                </a:lnTo>
                <a:lnTo>
                  <a:pt x="257841" y="10763"/>
                </a:lnTo>
                <a:lnTo>
                  <a:pt x="259365" y="7619"/>
                </a:lnTo>
                <a:lnTo>
                  <a:pt x="262413" y="4571"/>
                </a:lnTo>
                <a:lnTo>
                  <a:pt x="265461" y="3047"/>
                </a:lnTo>
                <a:lnTo>
                  <a:pt x="266985" y="1524"/>
                </a:lnTo>
                <a:lnTo>
                  <a:pt x="300609" y="1524"/>
                </a:lnTo>
                <a:lnTo>
                  <a:pt x="300609" y="3047"/>
                </a:lnTo>
                <a:lnTo>
                  <a:pt x="303657" y="6095"/>
                </a:lnTo>
                <a:lnTo>
                  <a:pt x="303657" y="7619"/>
                </a:lnTo>
                <a:lnTo>
                  <a:pt x="305181" y="9143"/>
                </a:lnTo>
                <a:lnTo>
                  <a:pt x="305181" y="24479"/>
                </a:lnTo>
                <a:lnTo>
                  <a:pt x="277653" y="24479"/>
                </a:lnTo>
                <a:lnTo>
                  <a:pt x="180362" y="250412"/>
                </a:lnTo>
                <a:close/>
              </a:path>
              <a:path w="305435" h="293369">
                <a:moveTo>
                  <a:pt x="161734" y="291655"/>
                </a:moveTo>
                <a:lnTo>
                  <a:pt x="138874" y="291655"/>
                </a:lnTo>
                <a:lnTo>
                  <a:pt x="137350" y="290131"/>
                </a:lnTo>
                <a:lnTo>
                  <a:pt x="27527" y="24479"/>
                </a:lnTo>
                <a:lnTo>
                  <a:pt x="57484" y="24479"/>
                </a:lnTo>
                <a:lnTo>
                  <a:pt x="151066" y="250412"/>
                </a:lnTo>
                <a:lnTo>
                  <a:pt x="180362" y="250412"/>
                </a:lnTo>
                <a:lnTo>
                  <a:pt x="163258" y="290131"/>
                </a:lnTo>
                <a:lnTo>
                  <a:pt x="161734" y="290131"/>
                </a:lnTo>
                <a:lnTo>
                  <a:pt x="161734" y="291655"/>
                </a:lnTo>
                <a:close/>
              </a:path>
              <a:path w="305435" h="293369">
                <a:moveTo>
                  <a:pt x="303657" y="291655"/>
                </a:moveTo>
                <a:lnTo>
                  <a:pt x="279177" y="291655"/>
                </a:lnTo>
                <a:lnTo>
                  <a:pt x="279177" y="290131"/>
                </a:lnTo>
                <a:lnTo>
                  <a:pt x="277653" y="290131"/>
                </a:lnTo>
                <a:lnTo>
                  <a:pt x="277653" y="24479"/>
                </a:lnTo>
                <a:lnTo>
                  <a:pt x="305181" y="24479"/>
                </a:lnTo>
                <a:lnTo>
                  <a:pt x="305181" y="290131"/>
                </a:lnTo>
                <a:lnTo>
                  <a:pt x="303657" y="291655"/>
                </a:lnTo>
                <a:close/>
              </a:path>
              <a:path w="305435" h="293369">
                <a:moveTo>
                  <a:pt x="22955" y="293179"/>
                </a:moveTo>
                <a:lnTo>
                  <a:pt x="4572" y="293179"/>
                </a:lnTo>
                <a:lnTo>
                  <a:pt x="3048" y="291655"/>
                </a:lnTo>
                <a:lnTo>
                  <a:pt x="24479" y="291655"/>
                </a:lnTo>
                <a:lnTo>
                  <a:pt x="22955" y="293179"/>
                </a:lnTo>
                <a:close/>
              </a:path>
              <a:path w="305435" h="293369">
                <a:moveTo>
                  <a:pt x="158686" y="293179"/>
                </a:moveTo>
                <a:lnTo>
                  <a:pt x="140398" y="293179"/>
                </a:lnTo>
                <a:lnTo>
                  <a:pt x="140398" y="291655"/>
                </a:lnTo>
                <a:lnTo>
                  <a:pt x="160210" y="291655"/>
                </a:lnTo>
                <a:lnTo>
                  <a:pt x="158686" y="293179"/>
                </a:lnTo>
                <a:close/>
              </a:path>
              <a:path w="305435" h="293369">
                <a:moveTo>
                  <a:pt x="300609" y="293179"/>
                </a:moveTo>
                <a:lnTo>
                  <a:pt x="282225" y="293179"/>
                </a:lnTo>
                <a:lnTo>
                  <a:pt x="280701" y="291655"/>
                </a:lnTo>
                <a:lnTo>
                  <a:pt x="302133" y="291655"/>
                </a:lnTo>
                <a:lnTo>
                  <a:pt x="300609" y="29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3366" y="1816608"/>
            <a:ext cx="195032" cy="22136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395929" y="1720405"/>
            <a:ext cx="178435" cy="318135"/>
          </a:xfrm>
          <a:custGeom>
            <a:avLst/>
            <a:gdLst/>
            <a:ahLst/>
            <a:cxnLst/>
            <a:rect l="l" t="t" r="r" b="b"/>
            <a:pathLst>
              <a:path w="178435" h="318135">
                <a:moveTo>
                  <a:pt x="172325" y="1524"/>
                </a:moveTo>
                <a:lnTo>
                  <a:pt x="155561" y="1524"/>
                </a:lnTo>
                <a:lnTo>
                  <a:pt x="158609" y="0"/>
                </a:lnTo>
                <a:lnTo>
                  <a:pt x="170801" y="0"/>
                </a:lnTo>
                <a:lnTo>
                  <a:pt x="172325" y="1524"/>
                </a:lnTo>
                <a:close/>
              </a:path>
              <a:path w="178435" h="318135">
                <a:moveTo>
                  <a:pt x="178421" y="129730"/>
                </a:moveTo>
                <a:lnTo>
                  <a:pt x="150989" y="129730"/>
                </a:lnTo>
                <a:lnTo>
                  <a:pt x="150989" y="3048"/>
                </a:lnTo>
                <a:lnTo>
                  <a:pt x="152513" y="3048"/>
                </a:lnTo>
                <a:lnTo>
                  <a:pt x="152513" y="1524"/>
                </a:lnTo>
                <a:lnTo>
                  <a:pt x="175373" y="1524"/>
                </a:lnTo>
                <a:lnTo>
                  <a:pt x="178421" y="4572"/>
                </a:lnTo>
                <a:lnTo>
                  <a:pt x="178421" y="129730"/>
                </a:lnTo>
                <a:close/>
              </a:path>
              <a:path w="178435" h="318135">
                <a:moveTo>
                  <a:pt x="82314" y="317563"/>
                </a:moveTo>
                <a:lnTo>
                  <a:pt x="44119" y="309943"/>
                </a:lnTo>
                <a:lnTo>
                  <a:pt x="13925" y="278082"/>
                </a:lnTo>
                <a:lnTo>
                  <a:pt x="2495" y="241570"/>
                </a:lnTo>
                <a:lnTo>
                  <a:pt x="0" y="206121"/>
                </a:lnTo>
                <a:lnTo>
                  <a:pt x="232" y="196866"/>
                </a:lnTo>
                <a:lnTo>
                  <a:pt x="1256" y="185118"/>
                </a:lnTo>
                <a:lnTo>
                  <a:pt x="3137" y="173941"/>
                </a:lnTo>
                <a:lnTo>
                  <a:pt x="6019" y="163353"/>
                </a:lnTo>
                <a:lnTo>
                  <a:pt x="8869" y="152590"/>
                </a:lnTo>
                <a:lnTo>
                  <a:pt x="33832" y="114109"/>
                </a:lnTo>
                <a:lnTo>
                  <a:pt x="76645" y="96750"/>
                </a:lnTo>
                <a:lnTo>
                  <a:pt x="86886" y="96202"/>
                </a:lnTo>
                <a:lnTo>
                  <a:pt x="95982" y="96774"/>
                </a:lnTo>
                <a:lnTo>
                  <a:pt x="104793" y="98488"/>
                </a:lnTo>
                <a:lnTo>
                  <a:pt x="113032" y="101346"/>
                </a:lnTo>
                <a:lnTo>
                  <a:pt x="120414" y="105346"/>
                </a:lnTo>
                <a:lnTo>
                  <a:pt x="128393" y="109585"/>
                </a:lnTo>
                <a:lnTo>
                  <a:pt x="136237" y="115252"/>
                </a:lnTo>
                <a:lnTo>
                  <a:pt x="140476" y="119062"/>
                </a:lnTo>
                <a:lnTo>
                  <a:pt x="85362" y="119062"/>
                </a:lnTo>
                <a:lnTo>
                  <a:pt x="77885" y="119610"/>
                </a:lnTo>
                <a:lnTo>
                  <a:pt x="44787" y="141121"/>
                </a:lnTo>
                <a:lnTo>
                  <a:pt x="29284" y="182037"/>
                </a:lnTo>
                <a:lnTo>
                  <a:pt x="27355" y="206121"/>
                </a:lnTo>
                <a:lnTo>
                  <a:pt x="27617" y="214122"/>
                </a:lnTo>
                <a:lnTo>
                  <a:pt x="33832" y="253257"/>
                </a:lnTo>
                <a:lnTo>
                  <a:pt x="56406" y="286988"/>
                </a:lnTo>
                <a:lnTo>
                  <a:pt x="83838" y="294608"/>
                </a:lnTo>
                <a:lnTo>
                  <a:pt x="137312" y="294608"/>
                </a:lnTo>
                <a:lnTo>
                  <a:pt x="136237" y="295608"/>
                </a:lnTo>
                <a:lnTo>
                  <a:pt x="101745" y="315277"/>
                </a:lnTo>
                <a:lnTo>
                  <a:pt x="92315" y="316992"/>
                </a:lnTo>
                <a:lnTo>
                  <a:pt x="82314" y="317563"/>
                </a:lnTo>
                <a:close/>
              </a:path>
              <a:path w="178435" h="318135">
                <a:moveTo>
                  <a:pt x="137312" y="294608"/>
                </a:moveTo>
                <a:lnTo>
                  <a:pt x="94506" y="294608"/>
                </a:lnTo>
                <a:lnTo>
                  <a:pt x="100602" y="293084"/>
                </a:lnTo>
                <a:lnTo>
                  <a:pt x="105174" y="291560"/>
                </a:lnTo>
                <a:lnTo>
                  <a:pt x="109746" y="288512"/>
                </a:lnTo>
                <a:lnTo>
                  <a:pt x="115842" y="285464"/>
                </a:lnTo>
                <a:lnTo>
                  <a:pt x="120414" y="280892"/>
                </a:lnTo>
                <a:lnTo>
                  <a:pt x="150989" y="250412"/>
                </a:lnTo>
                <a:lnTo>
                  <a:pt x="150989" y="161829"/>
                </a:lnTo>
                <a:lnTo>
                  <a:pt x="118890" y="129730"/>
                </a:lnTo>
                <a:lnTo>
                  <a:pt x="85362" y="119062"/>
                </a:lnTo>
                <a:lnTo>
                  <a:pt x="140476" y="119062"/>
                </a:lnTo>
                <a:lnTo>
                  <a:pt x="143859" y="122110"/>
                </a:lnTo>
                <a:lnTo>
                  <a:pt x="150989" y="129730"/>
                </a:lnTo>
                <a:lnTo>
                  <a:pt x="178421" y="129730"/>
                </a:lnTo>
                <a:lnTo>
                  <a:pt x="178421" y="279368"/>
                </a:lnTo>
                <a:lnTo>
                  <a:pt x="152513" y="279368"/>
                </a:lnTo>
                <a:lnTo>
                  <a:pt x="144433" y="287979"/>
                </a:lnTo>
                <a:lnTo>
                  <a:pt x="137312" y="294608"/>
                </a:lnTo>
                <a:close/>
              </a:path>
              <a:path w="178435" h="318135">
                <a:moveTo>
                  <a:pt x="175373" y="314515"/>
                </a:moveTo>
                <a:lnTo>
                  <a:pt x="155561" y="314515"/>
                </a:lnTo>
                <a:lnTo>
                  <a:pt x="155561" y="312991"/>
                </a:lnTo>
                <a:lnTo>
                  <a:pt x="154037" y="312991"/>
                </a:lnTo>
                <a:lnTo>
                  <a:pt x="154037" y="311467"/>
                </a:lnTo>
                <a:lnTo>
                  <a:pt x="152513" y="309943"/>
                </a:lnTo>
                <a:lnTo>
                  <a:pt x="152513" y="279368"/>
                </a:lnTo>
                <a:lnTo>
                  <a:pt x="178421" y="279368"/>
                </a:lnTo>
                <a:lnTo>
                  <a:pt x="178421" y="311467"/>
                </a:lnTo>
                <a:lnTo>
                  <a:pt x="176897" y="311467"/>
                </a:lnTo>
                <a:lnTo>
                  <a:pt x="176826" y="313062"/>
                </a:lnTo>
                <a:lnTo>
                  <a:pt x="175373" y="314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5349" y="1816608"/>
            <a:ext cx="179984" cy="22136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877913" y="1718881"/>
            <a:ext cx="27940" cy="316230"/>
          </a:xfrm>
          <a:custGeom>
            <a:avLst/>
            <a:gdLst/>
            <a:ahLst/>
            <a:cxnLst/>
            <a:rect l="l" t="t" r="r" b="b"/>
            <a:pathLst>
              <a:path w="27939" h="316230">
                <a:moveTo>
                  <a:pt x="19812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39" h="316230">
                <a:moveTo>
                  <a:pt x="24384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4384" y="3048"/>
                </a:lnTo>
                <a:close/>
              </a:path>
              <a:path w="27939" h="316230">
                <a:moveTo>
                  <a:pt x="25908" y="314515"/>
                </a:moveTo>
                <a:lnTo>
                  <a:pt x="1524" y="314515"/>
                </a:lnTo>
                <a:lnTo>
                  <a:pt x="0" y="312991"/>
                </a:lnTo>
                <a:lnTo>
                  <a:pt x="0" y="3048"/>
                </a:lnTo>
                <a:lnTo>
                  <a:pt x="25908" y="3048"/>
                </a:lnTo>
                <a:lnTo>
                  <a:pt x="25908" y="4572"/>
                </a:lnTo>
                <a:lnTo>
                  <a:pt x="27432" y="6096"/>
                </a:lnTo>
                <a:lnTo>
                  <a:pt x="27432" y="311467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27939" h="316230">
                <a:moveTo>
                  <a:pt x="22860" y="316039"/>
                </a:moveTo>
                <a:lnTo>
                  <a:pt x="3048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9939" y="1718881"/>
            <a:ext cx="1641538" cy="3190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06154" y="1816608"/>
            <a:ext cx="166306" cy="21831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031992" y="1816607"/>
            <a:ext cx="378460" cy="221615"/>
            <a:chOff x="6031992" y="1816607"/>
            <a:chExt cx="378460" cy="22161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1992" y="1816607"/>
              <a:ext cx="157067" cy="2213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8844" y="1816607"/>
              <a:ext cx="181480" cy="22136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69011" y="1714309"/>
            <a:ext cx="2582703" cy="4030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73288" y="6424136"/>
            <a:ext cx="122015" cy="8248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537716" y="2478400"/>
            <a:ext cx="6993255" cy="3389629"/>
            <a:chOff x="1537716" y="2478400"/>
            <a:chExt cx="6993255" cy="3389629"/>
          </a:xfrm>
        </p:grpSpPr>
        <p:sp>
          <p:nvSpPr>
            <p:cNvPr id="27" name="object 27"/>
            <p:cNvSpPr/>
            <p:nvPr/>
          </p:nvSpPr>
          <p:spPr>
            <a:xfrm>
              <a:off x="1542275" y="2484119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2275" y="2906267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2275" y="3328428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42275" y="3750576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59"/>
                  </a:lnTo>
                  <a:lnTo>
                    <a:pt x="5238000" y="423659"/>
                  </a:lnTo>
                  <a:lnTo>
                    <a:pt x="5239524" y="423659"/>
                  </a:lnTo>
                  <a:lnTo>
                    <a:pt x="6984505" y="423659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2275" y="4172711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42275" y="4594859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42275" y="5018544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2275" y="5439155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34248" y="2479166"/>
              <a:ext cx="1745614" cy="3388360"/>
            </a:xfrm>
            <a:custGeom>
              <a:avLst/>
              <a:gdLst/>
              <a:ahLst/>
              <a:cxnLst/>
              <a:rect l="l" t="t" r="r" b="b"/>
              <a:pathLst>
                <a:path w="1745615" h="3388360">
                  <a:moveTo>
                    <a:pt x="0" y="0"/>
                  </a:moveTo>
                  <a:lnTo>
                    <a:pt x="0" y="3387756"/>
                  </a:lnTo>
                </a:path>
                <a:path w="1745615" h="3388360">
                  <a:moveTo>
                    <a:pt x="1745265" y="0"/>
                  </a:moveTo>
                  <a:lnTo>
                    <a:pt x="1745265" y="3387756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37716" y="2906648"/>
              <a:ext cx="6993255" cy="0"/>
            </a:xfrm>
            <a:custGeom>
              <a:avLst/>
              <a:gdLst/>
              <a:ahLst/>
              <a:cxnLst/>
              <a:rect l="l" t="t" r="r" b="b"/>
              <a:pathLst>
                <a:path w="6993255">
                  <a:moveTo>
                    <a:pt x="0" y="0"/>
                  </a:moveTo>
                  <a:lnTo>
                    <a:pt x="6993064" y="0"/>
                  </a:lnTo>
                </a:path>
              </a:pathLst>
            </a:custGeom>
            <a:ln w="320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37716" y="2479166"/>
              <a:ext cx="6993255" cy="3388360"/>
            </a:xfrm>
            <a:custGeom>
              <a:avLst/>
              <a:gdLst/>
              <a:ahLst/>
              <a:cxnLst/>
              <a:rect l="l" t="t" r="r" b="b"/>
              <a:pathLst>
                <a:path w="6993255" h="3388360">
                  <a:moveTo>
                    <a:pt x="0" y="850391"/>
                  </a:moveTo>
                  <a:lnTo>
                    <a:pt x="6993064" y="850391"/>
                  </a:lnTo>
                </a:path>
                <a:path w="6993255" h="3388360">
                  <a:moveTo>
                    <a:pt x="0" y="1271777"/>
                  </a:moveTo>
                  <a:lnTo>
                    <a:pt x="6993064" y="1271777"/>
                  </a:lnTo>
                </a:path>
                <a:path w="6993255" h="3388360">
                  <a:moveTo>
                    <a:pt x="0" y="1694592"/>
                  </a:moveTo>
                  <a:lnTo>
                    <a:pt x="6993064" y="1694592"/>
                  </a:lnTo>
                </a:path>
                <a:path w="6993255" h="3388360">
                  <a:moveTo>
                    <a:pt x="0" y="2115978"/>
                  </a:moveTo>
                  <a:lnTo>
                    <a:pt x="6993064" y="2115978"/>
                  </a:lnTo>
                </a:path>
                <a:path w="6993255" h="3388360">
                  <a:moveTo>
                    <a:pt x="0" y="2538888"/>
                  </a:moveTo>
                  <a:lnTo>
                    <a:pt x="6993064" y="2538888"/>
                  </a:lnTo>
                </a:path>
                <a:path w="6993255" h="3388360">
                  <a:moveTo>
                    <a:pt x="0" y="2960274"/>
                  </a:moveTo>
                  <a:lnTo>
                    <a:pt x="6993064" y="2960274"/>
                  </a:lnTo>
                </a:path>
                <a:path w="6993255" h="3388360">
                  <a:moveTo>
                    <a:pt x="6096" y="0"/>
                  </a:moveTo>
                  <a:lnTo>
                    <a:pt x="6096" y="3387756"/>
                  </a:lnTo>
                </a:path>
                <a:path w="6993255" h="3388360">
                  <a:moveTo>
                    <a:pt x="6986968" y="0"/>
                  </a:moveTo>
                  <a:lnTo>
                    <a:pt x="6986968" y="3387756"/>
                  </a:lnTo>
                </a:path>
                <a:path w="6993255" h="3388360">
                  <a:moveTo>
                    <a:pt x="0" y="4572"/>
                  </a:moveTo>
                  <a:lnTo>
                    <a:pt x="6993064" y="4572"/>
                  </a:lnTo>
                </a:path>
                <a:path w="6993255" h="3388360">
                  <a:moveTo>
                    <a:pt x="0" y="3383184"/>
                  </a:moveTo>
                  <a:lnTo>
                    <a:pt x="6993064" y="3383184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3958" y="2639472"/>
              <a:ext cx="138779" cy="1205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2549" y="2630328"/>
              <a:ext cx="283749" cy="13125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76206" y="2630328"/>
              <a:ext cx="694086" cy="16182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2123" y="2637948"/>
              <a:ext cx="324897" cy="1236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8076" y="2627280"/>
              <a:ext cx="308134" cy="1648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7002" y="2627280"/>
              <a:ext cx="794765" cy="16487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7727" y="3060858"/>
              <a:ext cx="96107" cy="1221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4409" y="3062382"/>
              <a:ext cx="77724" cy="11906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58137" y="3062382"/>
              <a:ext cx="129635" cy="11906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50351" y="3059334"/>
              <a:ext cx="230314" cy="1236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00478" y="3053238"/>
              <a:ext cx="71723" cy="1282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37828" y="3051714"/>
              <a:ext cx="1165478" cy="1633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74150" y="3045618"/>
              <a:ext cx="279177" cy="16182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97305" y="3059334"/>
              <a:ext cx="82391" cy="1236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99508" y="3060858"/>
              <a:ext cx="213646" cy="12211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34490" y="3062382"/>
              <a:ext cx="74771" cy="1205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36693" y="3060858"/>
              <a:ext cx="68675" cy="1205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27727" y="3482244"/>
              <a:ext cx="96107" cy="1236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54409" y="3483768"/>
              <a:ext cx="77724" cy="1205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58137" y="3483768"/>
              <a:ext cx="129635" cy="12058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50351" y="3480720"/>
              <a:ext cx="230314" cy="1251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00478" y="3474529"/>
              <a:ext cx="71723" cy="1298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43924" y="3514248"/>
              <a:ext cx="122015" cy="901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88799" y="3514248"/>
              <a:ext cx="67151" cy="916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84907" y="3514248"/>
              <a:ext cx="71723" cy="9010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84062" y="3515772"/>
              <a:ext cx="71723" cy="901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77121" y="3514248"/>
              <a:ext cx="68675" cy="9163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973324" y="3474630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3048" y="129730"/>
                  </a:lnTo>
                  <a:lnTo>
                    <a:pt x="13716" y="129730"/>
                  </a:lnTo>
                  <a:lnTo>
                    <a:pt x="13716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52572" y="3480720"/>
              <a:ext cx="581215" cy="15716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74150" y="3468433"/>
              <a:ext cx="279177" cy="16182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397367" y="3482244"/>
              <a:ext cx="82329" cy="1236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499508" y="3482244"/>
              <a:ext cx="309752" cy="1236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30597" y="3482244"/>
              <a:ext cx="74771" cy="1236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89461" y="3937158"/>
              <a:ext cx="67151" cy="9010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35347" y="3906583"/>
              <a:ext cx="129730" cy="12068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85569" y="3937158"/>
              <a:ext cx="70199" cy="9010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83200" y="3937158"/>
              <a:ext cx="71723" cy="9010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77783" y="3937158"/>
              <a:ext cx="68675" cy="9010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173890" y="389743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301"/>
                  </a:lnTo>
                  <a:close/>
                </a:path>
                <a:path w="15239" h="130175">
                  <a:moveTo>
                    <a:pt x="9144" y="129825"/>
                  </a:moveTo>
                  <a:lnTo>
                    <a:pt x="6096" y="129825"/>
                  </a:lnTo>
                  <a:lnTo>
                    <a:pt x="4572" y="128301"/>
                  </a:lnTo>
                  <a:lnTo>
                    <a:pt x="10668" y="128301"/>
                  </a:lnTo>
                  <a:lnTo>
                    <a:pt x="9144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54758" y="3903535"/>
              <a:ext cx="1150239" cy="15573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420237" y="3897223"/>
              <a:ext cx="299085" cy="130175"/>
            </a:xfrm>
            <a:custGeom>
              <a:avLst/>
              <a:gdLst/>
              <a:ahLst/>
              <a:cxnLst/>
              <a:rect l="l" t="t" r="r" b="b"/>
              <a:pathLst>
                <a:path w="299085" h="130175">
                  <a:moveTo>
                    <a:pt x="44284" y="76606"/>
                  </a:moveTo>
                  <a:lnTo>
                    <a:pt x="0" y="76606"/>
                  </a:lnTo>
                  <a:lnTo>
                    <a:pt x="0" y="87274"/>
                  </a:lnTo>
                  <a:lnTo>
                    <a:pt x="1524" y="87274"/>
                  </a:lnTo>
                  <a:lnTo>
                    <a:pt x="1524" y="88798"/>
                  </a:lnTo>
                  <a:lnTo>
                    <a:pt x="42760" y="88798"/>
                  </a:lnTo>
                  <a:lnTo>
                    <a:pt x="44284" y="87274"/>
                  </a:lnTo>
                  <a:lnTo>
                    <a:pt x="44284" y="76606"/>
                  </a:lnTo>
                  <a:close/>
                </a:path>
                <a:path w="299085" h="130175">
                  <a:moveTo>
                    <a:pt x="134289" y="42989"/>
                  </a:moveTo>
                  <a:lnTo>
                    <a:pt x="132765" y="42989"/>
                  </a:lnTo>
                  <a:lnTo>
                    <a:pt x="132765" y="41465"/>
                  </a:lnTo>
                  <a:lnTo>
                    <a:pt x="131241" y="41465"/>
                  </a:lnTo>
                  <a:lnTo>
                    <a:pt x="131241" y="39941"/>
                  </a:lnTo>
                  <a:lnTo>
                    <a:pt x="122008" y="39941"/>
                  </a:lnTo>
                  <a:lnTo>
                    <a:pt x="122008" y="41465"/>
                  </a:lnTo>
                  <a:lnTo>
                    <a:pt x="118960" y="41465"/>
                  </a:lnTo>
                  <a:lnTo>
                    <a:pt x="118960" y="42989"/>
                  </a:lnTo>
                  <a:lnTo>
                    <a:pt x="117436" y="42989"/>
                  </a:lnTo>
                  <a:lnTo>
                    <a:pt x="94576" y="111671"/>
                  </a:lnTo>
                  <a:lnTo>
                    <a:pt x="70192" y="42989"/>
                  </a:lnTo>
                  <a:lnTo>
                    <a:pt x="70192" y="41465"/>
                  </a:lnTo>
                  <a:lnTo>
                    <a:pt x="67144" y="41465"/>
                  </a:lnTo>
                  <a:lnTo>
                    <a:pt x="65620" y="39941"/>
                  </a:lnTo>
                  <a:lnTo>
                    <a:pt x="58000" y="39941"/>
                  </a:lnTo>
                  <a:lnTo>
                    <a:pt x="56476" y="41465"/>
                  </a:lnTo>
                  <a:lnTo>
                    <a:pt x="54952" y="41465"/>
                  </a:lnTo>
                  <a:lnTo>
                    <a:pt x="54952" y="47561"/>
                  </a:lnTo>
                  <a:lnTo>
                    <a:pt x="83908" y="125476"/>
                  </a:lnTo>
                  <a:lnTo>
                    <a:pt x="83908" y="127000"/>
                  </a:lnTo>
                  <a:lnTo>
                    <a:pt x="85432" y="127000"/>
                  </a:lnTo>
                  <a:lnTo>
                    <a:pt x="85432" y="128524"/>
                  </a:lnTo>
                  <a:lnTo>
                    <a:pt x="90004" y="128524"/>
                  </a:lnTo>
                  <a:lnTo>
                    <a:pt x="91528" y="130048"/>
                  </a:lnTo>
                  <a:lnTo>
                    <a:pt x="96100" y="130048"/>
                  </a:lnTo>
                  <a:lnTo>
                    <a:pt x="97624" y="128524"/>
                  </a:lnTo>
                  <a:lnTo>
                    <a:pt x="103720" y="128524"/>
                  </a:lnTo>
                  <a:lnTo>
                    <a:pt x="103720" y="125476"/>
                  </a:lnTo>
                  <a:lnTo>
                    <a:pt x="108305" y="113195"/>
                  </a:lnTo>
                  <a:lnTo>
                    <a:pt x="132765" y="47561"/>
                  </a:lnTo>
                  <a:lnTo>
                    <a:pt x="132765" y="44513"/>
                  </a:lnTo>
                  <a:lnTo>
                    <a:pt x="134289" y="44513"/>
                  </a:lnTo>
                  <a:lnTo>
                    <a:pt x="134289" y="42989"/>
                  </a:lnTo>
                  <a:close/>
                </a:path>
                <a:path w="299085" h="130175">
                  <a:moveTo>
                    <a:pt x="210489" y="61277"/>
                  </a:moveTo>
                  <a:lnTo>
                    <a:pt x="208965" y="56705"/>
                  </a:lnTo>
                  <a:lnTo>
                    <a:pt x="207441" y="53657"/>
                  </a:lnTo>
                  <a:lnTo>
                    <a:pt x="206933" y="52133"/>
                  </a:lnTo>
                  <a:lnTo>
                    <a:pt x="205917" y="49085"/>
                  </a:lnTo>
                  <a:lnTo>
                    <a:pt x="201345" y="44513"/>
                  </a:lnTo>
                  <a:lnTo>
                    <a:pt x="198297" y="42989"/>
                  </a:lnTo>
                  <a:lnTo>
                    <a:pt x="189153" y="39941"/>
                  </a:lnTo>
                  <a:lnTo>
                    <a:pt x="166293" y="39941"/>
                  </a:lnTo>
                  <a:lnTo>
                    <a:pt x="160197" y="42989"/>
                  </a:lnTo>
                  <a:lnTo>
                    <a:pt x="157149" y="42989"/>
                  </a:lnTo>
                  <a:lnTo>
                    <a:pt x="155625" y="44513"/>
                  </a:lnTo>
                  <a:lnTo>
                    <a:pt x="152577" y="44513"/>
                  </a:lnTo>
                  <a:lnTo>
                    <a:pt x="148005" y="49085"/>
                  </a:lnTo>
                  <a:lnTo>
                    <a:pt x="148005" y="50609"/>
                  </a:lnTo>
                  <a:lnTo>
                    <a:pt x="146481" y="52133"/>
                  </a:lnTo>
                  <a:lnTo>
                    <a:pt x="146481" y="56705"/>
                  </a:lnTo>
                  <a:lnTo>
                    <a:pt x="148005" y="58229"/>
                  </a:lnTo>
                  <a:lnTo>
                    <a:pt x="148005" y="59753"/>
                  </a:lnTo>
                  <a:lnTo>
                    <a:pt x="152577" y="59753"/>
                  </a:lnTo>
                  <a:lnTo>
                    <a:pt x="154101" y="58229"/>
                  </a:lnTo>
                  <a:lnTo>
                    <a:pt x="155625" y="58229"/>
                  </a:lnTo>
                  <a:lnTo>
                    <a:pt x="158673" y="55181"/>
                  </a:lnTo>
                  <a:lnTo>
                    <a:pt x="161721" y="55181"/>
                  </a:lnTo>
                  <a:lnTo>
                    <a:pt x="163245" y="53657"/>
                  </a:lnTo>
                  <a:lnTo>
                    <a:pt x="166293" y="52133"/>
                  </a:lnTo>
                  <a:lnTo>
                    <a:pt x="186105" y="52133"/>
                  </a:lnTo>
                  <a:lnTo>
                    <a:pt x="187629" y="53657"/>
                  </a:lnTo>
                  <a:lnTo>
                    <a:pt x="190677" y="55181"/>
                  </a:lnTo>
                  <a:lnTo>
                    <a:pt x="193725" y="58229"/>
                  </a:lnTo>
                  <a:lnTo>
                    <a:pt x="193725" y="59753"/>
                  </a:lnTo>
                  <a:lnTo>
                    <a:pt x="195249" y="62801"/>
                  </a:lnTo>
                  <a:lnTo>
                    <a:pt x="195249" y="78130"/>
                  </a:lnTo>
                  <a:lnTo>
                    <a:pt x="195249" y="88798"/>
                  </a:lnTo>
                  <a:lnTo>
                    <a:pt x="195249" y="105562"/>
                  </a:lnTo>
                  <a:lnTo>
                    <a:pt x="192201" y="110134"/>
                  </a:lnTo>
                  <a:lnTo>
                    <a:pt x="189153" y="113182"/>
                  </a:lnTo>
                  <a:lnTo>
                    <a:pt x="184581" y="114706"/>
                  </a:lnTo>
                  <a:lnTo>
                    <a:pt x="181533" y="117754"/>
                  </a:lnTo>
                  <a:lnTo>
                    <a:pt x="164769" y="117754"/>
                  </a:lnTo>
                  <a:lnTo>
                    <a:pt x="163245" y="114706"/>
                  </a:lnTo>
                  <a:lnTo>
                    <a:pt x="160197" y="111658"/>
                  </a:lnTo>
                  <a:lnTo>
                    <a:pt x="158673" y="108610"/>
                  </a:lnTo>
                  <a:lnTo>
                    <a:pt x="158673" y="99466"/>
                  </a:lnTo>
                  <a:lnTo>
                    <a:pt x="160197" y="97942"/>
                  </a:lnTo>
                  <a:lnTo>
                    <a:pt x="160197" y="96418"/>
                  </a:lnTo>
                  <a:lnTo>
                    <a:pt x="161721" y="94894"/>
                  </a:lnTo>
                  <a:lnTo>
                    <a:pt x="164769" y="93370"/>
                  </a:lnTo>
                  <a:lnTo>
                    <a:pt x="166293" y="91846"/>
                  </a:lnTo>
                  <a:lnTo>
                    <a:pt x="169341" y="90322"/>
                  </a:lnTo>
                  <a:lnTo>
                    <a:pt x="172389" y="90322"/>
                  </a:lnTo>
                  <a:lnTo>
                    <a:pt x="175437" y="88798"/>
                  </a:lnTo>
                  <a:lnTo>
                    <a:pt x="195249" y="88798"/>
                  </a:lnTo>
                  <a:lnTo>
                    <a:pt x="195249" y="78130"/>
                  </a:lnTo>
                  <a:lnTo>
                    <a:pt x="172389" y="78130"/>
                  </a:lnTo>
                  <a:lnTo>
                    <a:pt x="167817" y="79654"/>
                  </a:lnTo>
                  <a:lnTo>
                    <a:pt x="161721" y="81178"/>
                  </a:lnTo>
                  <a:lnTo>
                    <a:pt x="157149" y="82702"/>
                  </a:lnTo>
                  <a:lnTo>
                    <a:pt x="154101" y="84226"/>
                  </a:lnTo>
                  <a:lnTo>
                    <a:pt x="148005" y="90322"/>
                  </a:lnTo>
                  <a:lnTo>
                    <a:pt x="146481" y="93370"/>
                  </a:lnTo>
                  <a:lnTo>
                    <a:pt x="143433" y="96418"/>
                  </a:lnTo>
                  <a:lnTo>
                    <a:pt x="143433" y="113182"/>
                  </a:lnTo>
                  <a:lnTo>
                    <a:pt x="144957" y="116230"/>
                  </a:lnTo>
                  <a:lnTo>
                    <a:pt x="146481" y="119380"/>
                  </a:lnTo>
                  <a:lnTo>
                    <a:pt x="148005" y="122428"/>
                  </a:lnTo>
                  <a:lnTo>
                    <a:pt x="154101" y="125476"/>
                  </a:lnTo>
                  <a:lnTo>
                    <a:pt x="155625" y="127000"/>
                  </a:lnTo>
                  <a:lnTo>
                    <a:pt x="160197" y="128524"/>
                  </a:lnTo>
                  <a:lnTo>
                    <a:pt x="163245" y="130048"/>
                  </a:lnTo>
                  <a:lnTo>
                    <a:pt x="181533" y="130048"/>
                  </a:lnTo>
                  <a:lnTo>
                    <a:pt x="186105" y="127000"/>
                  </a:lnTo>
                  <a:lnTo>
                    <a:pt x="190677" y="125476"/>
                  </a:lnTo>
                  <a:lnTo>
                    <a:pt x="193725" y="122428"/>
                  </a:lnTo>
                  <a:lnTo>
                    <a:pt x="198297" y="117754"/>
                  </a:lnTo>
                  <a:lnTo>
                    <a:pt x="198297" y="128524"/>
                  </a:lnTo>
                  <a:lnTo>
                    <a:pt x="201345" y="128524"/>
                  </a:lnTo>
                  <a:lnTo>
                    <a:pt x="202869" y="130048"/>
                  </a:lnTo>
                  <a:lnTo>
                    <a:pt x="205917" y="130048"/>
                  </a:lnTo>
                  <a:lnTo>
                    <a:pt x="207441" y="128524"/>
                  </a:lnTo>
                  <a:lnTo>
                    <a:pt x="210489" y="128524"/>
                  </a:lnTo>
                  <a:lnTo>
                    <a:pt x="210489" y="88798"/>
                  </a:lnTo>
                  <a:lnTo>
                    <a:pt x="210489" y="61277"/>
                  </a:lnTo>
                  <a:close/>
                </a:path>
                <a:path w="299085" h="130175">
                  <a:moveTo>
                    <a:pt x="248691" y="128524"/>
                  </a:moveTo>
                  <a:lnTo>
                    <a:pt x="244119" y="128524"/>
                  </a:lnTo>
                  <a:lnTo>
                    <a:pt x="245643" y="130048"/>
                  </a:lnTo>
                  <a:lnTo>
                    <a:pt x="248691" y="130048"/>
                  </a:lnTo>
                  <a:lnTo>
                    <a:pt x="248691" y="128524"/>
                  </a:lnTo>
                  <a:close/>
                </a:path>
                <a:path w="299085" h="130175">
                  <a:moveTo>
                    <a:pt x="254787" y="1270"/>
                  </a:moveTo>
                  <a:lnTo>
                    <a:pt x="253263" y="1270"/>
                  </a:lnTo>
                  <a:lnTo>
                    <a:pt x="253263" y="0"/>
                  </a:lnTo>
                  <a:lnTo>
                    <a:pt x="240652" y="0"/>
                  </a:lnTo>
                  <a:lnTo>
                    <a:pt x="240652" y="1270"/>
                  </a:lnTo>
                  <a:lnTo>
                    <a:pt x="239547" y="1270"/>
                  </a:lnTo>
                  <a:lnTo>
                    <a:pt x="239547" y="127000"/>
                  </a:lnTo>
                  <a:lnTo>
                    <a:pt x="239547" y="128270"/>
                  </a:lnTo>
                  <a:lnTo>
                    <a:pt x="253263" y="128270"/>
                  </a:lnTo>
                  <a:lnTo>
                    <a:pt x="253263" y="127000"/>
                  </a:lnTo>
                  <a:lnTo>
                    <a:pt x="254787" y="127000"/>
                  </a:lnTo>
                  <a:lnTo>
                    <a:pt x="254787" y="1270"/>
                  </a:lnTo>
                  <a:close/>
                </a:path>
                <a:path w="299085" h="130175">
                  <a:moveTo>
                    <a:pt x="297459" y="41465"/>
                  </a:moveTo>
                  <a:lnTo>
                    <a:pt x="294411" y="41465"/>
                  </a:lnTo>
                  <a:lnTo>
                    <a:pt x="294411" y="39941"/>
                  </a:lnTo>
                  <a:lnTo>
                    <a:pt x="286791" y="39941"/>
                  </a:lnTo>
                  <a:lnTo>
                    <a:pt x="285267" y="41465"/>
                  </a:lnTo>
                  <a:lnTo>
                    <a:pt x="282219" y="41465"/>
                  </a:lnTo>
                  <a:lnTo>
                    <a:pt x="282219" y="128524"/>
                  </a:lnTo>
                  <a:lnTo>
                    <a:pt x="286791" y="128524"/>
                  </a:lnTo>
                  <a:lnTo>
                    <a:pt x="288315" y="130048"/>
                  </a:lnTo>
                  <a:lnTo>
                    <a:pt x="291363" y="130048"/>
                  </a:lnTo>
                  <a:lnTo>
                    <a:pt x="292887" y="128524"/>
                  </a:lnTo>
                  <a:lnTo>
                    <a:pt x="297459" y="128524"/>
                  </a:lnTo>
                  <a:lnTo>
                    <a:pt x="297459" y="41465"/>
                  </a:lnTo>
                  <a:close/>
                </a:path>
                <a:path w="299085" h="130175">
                  <a:moveTo>
                    <a:pt x="298983" y="9359"/>
                  </a:moveTo>
                  <a:lnTo>
                    <a:pt x="295935" y="6311"/>
                  </a:lnTo>
                  <a:lnTo>
                    <a:pt x="283743" y="6311"/>
                  </a:lnTo>
                  <a:lnTo>
                    <a:pt x="280695" y="9359"/>
                  </a:lnTo>
                  <a:lnTo>
                    <a:pt x="280695" y="21653"/>
                  </a:lnTo>
                  <a:lnTo>
                    <a:pt x="283743" y="24701"/>
                  </a:lnTo>
                  <a:lnTo>
                    <a:pt x="292887" y="24701"/>
                  </a:lnTo>
                  <a:lnTo>
                    <a:pt x="295935" y="23177"/>
                  </a:lnTo>
                  <a:lnTo>
                    <a:pt x="297459" y="23177"/>
                  </a:lnTo>
                  <a:lnTo>
                    <a:pt x="298983" y="21653"/>
                  </a:lnTo>
                  <a:lnTo>
                    <a:pt x="298983" y="9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739133" y="3897439"/>
              <a:ext cx="76200" cy="12982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838289" y="3903535"/>
              <a:ext cx="175355" cy="12372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033551" y="3937158"/>
              <a:ext cx="82391" cy="9010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138802" y="3937158"/>
              <a:ext cx="71723" cy="9010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650611" y="3905059"/>
              <a:ext cx="82391" cy="12220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754338" y="3905059"/>
              <a:ext cx="405764" cy="12220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397305" y="3905059"/>
              <a:ext cx="82391" cy="122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499508" y="3905059"/>
              <a:ext cx="309752" cy="12220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830597" y="3905059"/>
              <a:ext cx="74771" cy="12220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35347" y="4329493"/>
              <a:ext cx="129730" cy="11915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89461" y="4358544"/>
              <a:ext cx="67151" cy="9163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983200" y="4360068"/>
              <a:ext cx="71723" cy="9010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85569" y="4358544"/>
              <a:ext cx="70199" cy="90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077783" y="4358544"/>
              <a:ext cx="68675" cy="9163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173890" y="4320349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39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1524" y="126682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6682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253234" y="4319777"/>
              <a:ext cx="1598771" cy="16240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650611" y="4326445"/>
              <a:ext cx="82391" cy="12372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754338" y="4326445"/>
              <a:ext cx="407288" cy="12372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97349" y="4326445"/>
              <a:ext cx="82346" cy="12372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499508" y="4326445"/>
              <a:ext cx="407384" cy="12372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27727" y="4741735"/>
              <a:ext cx="2216657" cy="16182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909917" y="4741735"/>
              <a:ext cx="479012" cy="13125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650611" y="4749355"/>
              <a:ext cx="82345" cy="12363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754338" y="4749355"/>
              <a:ext cx="213550" cy="12363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987700" y="4749355"/>
              <a:ext cx="175450" cy="12363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397305" y="4749355"/>
              <a:ext cx="82391" cy="12363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499502" y="4750891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123825" h="120650">
                  <a:moveTo>
                    <a:pt x="19913" y="102298"/>
                  </a:moveTo>
                  <a:lnTo>
                    <a:pt x="16865" y="99250"/>
                  </a:lnTo>
                  <a:lnTo>
                    <a:pt x="3048" y="99250"/>
                  </a:lnTo>
                  <a:lnTo>
                    <a:pt x="3048" y="100774"/>
                  </a:lnTo>
                  <a:lnTo>
                    <a:pt x="1524" y="102298"/>
                  </a:lnTo>
                  <a:lnTo>
                    <a:pt x="0" y="105346"/>
                  </a:lnTo>
                  <a:lnTo>
                    <a:pt x="0" y="114490"/>
                  </a:lnTo>
                  <a:lnTo>
                    <a:pt x="1524" y="117538"/>
                  </a:lnTo>
                  <a:lnTo>
                    <a:pt x="3048" y="119062"/>
                  </a:lnTo>
                  <a:lnTo>
                    <a:pt x="6096" y="120586"/>
                  </a:lnTo>
                  <a:lnTo>
                    <a:pt x="13716" y="120586"/>
                  </a:lnTo>
                  <a:lnTo>
                    <a:pt x="16865" y="119062"/>
                  </a:lnTo>
                  <a:lnTo>
                    <a:pt x="18389" y="117538"/>
                  </a:lnTo>
                  <a:lnTo>
                    <a:pt x="19913" y="117538"/>
                  </a:lnTo>
                  <a:lnTo>
                    <a:pt x="19913" y="102298"/>
                  </a:lnTo>
                  <a:close/>
                </a:path>
                <a:path w="123825" h="120650">
                  <a:moveTo>
                    <a:pt x="123634" y="80962"/>
                  </a:moveTo>
                  <a:lnTo>
                    <a:pt x="122110" y="79438"/>
                  </a:lnTo>
                  <a:lnTo>
                    <a:pt x="106781" y="79438"/>
                  </a:lnTo>
                  <a:lnTo>
                    <a:pt x="106781" y="13716"/>
                  </a:lnTo>
                  <a:lnTo>
                    <a:pt x="106781" y="1524"/>
                  </a:lnTo>
                  <a:lnTo>
                    <a:pt x="105257" y="1524"/>
                  </a:lnTo>
                  <a:lnTo>
                    <a:pt x="103733" y="0"/>
                  </a:lnTo>
                  <a:lnTo>
                    <a:pt x="91541" y="0"/>
                  </a:lnTo>
                  <a:lnTo>
                    <a:pt x="91541" y="13716"/>
                  </a:lnTo>
                  <a:lnTo>
                    <a:pt x="91541" y="79438"/>
                  </a:lnTo>
                  <a:lnTo>
                    <a:pt x="53441" y="79438"/>
                  </a:lnTo>
                  <a:lnTo>
                    <a:pt x="91541" y="13716"/>
                  </a:lnTo>
                  <a:lnTo>
                    <a:pt x="91541" y="0"/>
                  </a:lnTo>
                  <a:lnTo>
                    <a:pt x="86969" y="0"/>
                  </a:lnTo>
                  <a:lnTo>
                    <a:pt x="85445" y="1524"/>
                  </a:lnTo>
                  <a:lnTo>
                    <a:pt x="83921" y="1524"/>
                  </a:lnTo>
                  <a:lnTo>
                    <a:pt x="83921" y="3048"/>
                  </a:lnTo>
                  <a:lnTo>
                    <a:pt x="41249" y="74866"/>
                  </a:lnTo>
                  <a:lnTo>
                    <a:pt x="39725" y="76390"/>
                  </a:lnTo>
                  <a:lnTo>
                    <a:pt x="39725" y="79438"/>
                  </a:lnTo>
                  <a:lnTo>
                    <a:pt x="38201" y="79438"/>
                  </a:lnTo>
                  <a:lnTo>
                    <a:pt x="38201" y="90106"/>
                  </a:lnTo>
                  <a:lnTo>
                    <a:pt x="39725" y="90106"/>
                  </a:lnTo>
                  <a:lnTo>
                    <a:pt x="39725" y="91630"/>
                  </a:lnTo>
                  <a:lnTo>
                    <a:pt x="91541" y="91630"/>
                  </a:lnTo>
                  <a:lnTo>
                    <a:pt x="91541" y="119062"/>
                  </a:lnTo>
                  <a:lnTo>
                    <a:pt x="94589" y="119062"/>
                  </a:lnTo>
                  <a:lnTo>
                    <a:pt x="94589" y="120586"/>
                  </a:lnTo>
                  <a:lnTo>
                    <a:pt x="103733" y="120586"/>
                  </a:lnTo>
                  <a:lnTo>
                    <a:pt x="105257" y="119062"/>
                  </a:lnTo>
                  <a:lnTo>
                    <a:pt x="106781" y="119062"/>
                  </a:lnTo>
                  <a:lnTo>
                    <a:pt x="106781" y="91630"/>
                  </a:lnTo>
                  <a:lnTo>
                    <a:pt x="122110" y="91630"/>
                  </a:lnTo>
                  <a:lnTo>
                    <a:pt x="123634" y="90106"/>
                  </a:lnTo>
                  <a:lnTo>
                    <a:pt x="123634" y="80962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644479" y="4749355"/>
              <a:ext cx="166306" cy="12363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30598" y="4749355"/>
              <a:ext cx="77819" cy="12363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627727" y="5164645"/>
              <a:ext cx="1595723" cy="16182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89077" y="5164645"/>
              <a:ext cx="912209" cy="16182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66914" y="5164645"/>
              <a:ext cx="479012" cy="12973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50611" y="5172265"/>
              <a:ext cx="82391" cy="12211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54338" y="5172265"/>
              <a:ext cx="213550" cy="12211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989224" y="5172265"/>
              <a:ext cx="74771" cy="12058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083808" y="5173789"/>
              <a:ext cx="77819" cy="11906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97305" y="5172265"/>
              <a:ext cx="82391" cy="12211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499508" y="5172265"/>
              <a:ext cx="407384" cy="12211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26203" y="5586031"/>
              <a:ext cx="620934" cy="16335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311145" y="5586031"/>
              <a:ext cx="947356" cy="13125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328701" y="5587555"/>
              <a:ext cx="912304" cy="16182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306633" y="5586031"/>
              <a:ext cx="479012" cy="13125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774150" y="5579840"/>
              <a:ext cx="279177" cy="16182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397367" y="5593651"/>
              <a:ext cx="508001" cy="123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96714"/>
            <a:ext cx="10058400" cy="2530475"/>
            <a:chOff x="0" y="4196714"/>
            <a:chExt cx="10058400" cy="2530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92751"/>
              <a:ext cx="10058400" cy="22341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20762" y="4196714"/>
              <a:ext cx="7954645" cy="584835"/>
            </a:xfrm>
            <a:custGeom>
              <a:avLst/>
              <a:gdLst/>
              <a:ahLst/>
              <a:cxnLst/>
              <a:rect l="l" t="t" r="r" b="b"/>
              <a:pathLst>
                <a:path w="7954645" h="584835">
                  <a:moveTo>
                    <a:pt x="273075" y="33528"/>
                  </a:moveTo>
                  <a:lnTo>
                    <a:pt x="271551" y="32004"/>
                  </a:lnTo>
                  <a:lnTo>
                    <a:pt x="271551" y="30480"/>
                  </a:lnTo>
                  <a:lnTo>
                    <a:pt x="268503" y="30480"/>
                  </a:lnTo>
                  <a:lnTo>
                    <a:pt x="266979" y="28956"/>
                  </a:lnTo>
                  <a:lnTo>
                    <a:pt x="244030" y="28956"/>
                  </a:lnTo>
                  <a:lnTo>
                    <a:pt x="240982" y="30480"/>
                  </a:lnTo>
                  <a:lnTo>
                    <a:pt x="237934" y="30480"/>
                  </a:lnTo>
                  <a:lnTo>
                    <a:pt x="237934" y="32004"/>
                  </a:lnTo>
                  <a:lnTo>
                    <a:pt x="236410" y="33528"/>
                  </a:lnTo>
                  <a:lnTo>
                    <a:pt x="236410" y="203073"/>
                  </a:lnTo>
                  <a:lnTo>
                    <a:pt x="38100" y="203073"/>
                  </a:lnTo>
                  <a:lnTo>
                    <a:pt x="38100" y="35153"/>
                  </a:lnTo>
                  <a:lnTo>
                    <a:pt x="36576" y="33528"/>
                  </a:lnTo>
                  <a:lnTo>
                    <a:pt x="36576" y="32004"/>
                  </a:lnTo>
                  <a:lnTo>
                    <a:pt x="35052" y="30480"/>
                  </a:lnTo>
                  <a:lnTo>
                    <a:pt x="32004" y="30480"/>
                  </a:lnTo>
                  <a:lnTo>
                    <a:pt x="30480" y="28956"/>
                  </a:lnTo>
                  <a:lnTo>
                    <a:pt x="7620" y="28956"/>
                  </a:lnTo>
                  <a:lnTo>
                    <a:pt x="6096" y="30480"/>
                  </a:lnTo>
                  <a:lnTo>
                    <a:pt x="3048" y="30480"/>
                  </a:lnTo>
                  <a:lnTo>
                    <a:pt x="1524" y="32004"/>
                  </a:lnTo>
                  <a:lnTo>
                    <a:pt x="1524" y="33528"/>
                  </a:lnTo>
                  <a:lnTo>
                    <a:pt x="0" y="33528"/>
                  </a:lnTo>
                  <a:lnTo>
                    <a:pt x="0" y="424434"/>
                  </a:lnTo>
                  <a:lnTo>
                    <a:pt x="3048" y="427482"/>
                  </a:lnTo>
                  <a:lnTo>
                    <a:pt x="4572" y="427482"/>
                  </a:lnTo>
                  <a:lnTo>
                    <a:pt x="6096" y="429006"/>
                  </a:lnTo>
                  <a:lnTo>
                    <a:pt x="9144" y="429006"/>
                  </a:lnTo>
                  <a:lnTo>
                    <a:pt x="12192" y="430530"/>
                  </a:lnTo>
                  <a:lnTo>
                    <a:pt x="25908" y="430530"/>
                  </a:lnTo>
                  <a:lnTo>
                    <a:pt x="27432" y="429006"/>
                  </a:lnTo>
                  <a:lnTo>
                    <a:pt x="32004" y="429006"/>
                  </a:lnTo>
                  <a:lnTo>
                    <a:pt x="33528" y="427482"/>
                  </a:lnTo>
                  <a:lnTo>
                    <a:pt x="35052" y="427482"/>
                  </a:lnTo>
                  <a:lnTo>
                    <a:pt x="36576" y="425958"/>
                  </a:lnTo>
                  <a:lnTo>
                    <a:pt x="36576" y="424434"/>
                  </a:lnTo>
                  <a:lnTo>
                    <a:pt x="38100" y="422910"/>
                  </a:lnTo>
                  <a:lnTo>
                    <a:pt x="38100" y="236601"/>
                  </a:lnTo>
                  <a:lnTo>
                    <a:pt x="236410" y="236601"/>
                  </a:lnTo>
                  <a:lnTo>
                    <a:pt x="236410" y="425958"/>
                  </a:lnTo>
                  <a:lnTo>
                    <a:pt x="237934" y="425958"/>
                  </a:lnTo>
                  <a:lnTo>
                    <a:pt x="237934" y="427482"/>
                  </a:lnTo>
                  <a:lnTo>
                    <a:pt x="239458" y="427482"/>
                  </a:lnTo>
                  <a:lnTo>
                    <a:pt x="240982" y="429006"/>
                  </a:lnTo>
                  <a:lnTo>
                    <a:pt x="245554" y="429006"/>
                  </a:lnTo>
                  <a:lnTo>
                    <a:pt x="248602" y="430530"/>
                  </a:lnTo>
                  <a:lnTo>
                    <a:pt x="260794" y="430530"/>
                  </a:lnTo>
                  <a:lnTo>
                    <a:pt x="263842" y="429006"/>
                  </a:lnTo>
                  <a:lnTo>
                    <a:pt x="268503" y="429006"/>
                  </a:lnTo>
                  <a:lnTo>
                    <a:pt x="270027" y="427482"/>
                  </a:lnTo>
                  <a:lnTo>
                    <a:pt x="271551" y="427482"/>
                  </a:lnTo>
                  <a:lnTo>
                    <a:pt x="271551" y="425958"/>
                  </a:lnTo>
                  <a:lnTo>
                    <a:pt x="273075" y="425958"/>
                  </a:lnTo>
                  <a:lnTo>
                    <a:pt x="273075" y="236601"/>
                  </a:lnTo>
                  <a:lnTo>
                    <a:pt x="273075" y="203073"/>
                  </a:lnTo>
                  <a:lnTo>
                    <a:pt x="273075" y="33528"/>
                  </a:lnTo>
                  <a:close/>
                </a:path>
                <a:path w="7954645" h="584835">
                  <a:moveTo>
                    <a:pt x="517118" y="566369"/>
                  </a:moveTo>
                  <a:lnTo>
                    <a:pt x="515594" y="564845"/>
                  </a:lnTo>
                  <a:lnTo>
                    <a:pt x="515594" y="563321"/>
                  </a:lnTo>
                  <a:lnTo>
                    <a:pt x="512546" y="563321"/>
                  </a:lnTo>
                  <a:lnTo>
                    <a:pt x="512546" y="561797"/>
                  </a:lnTo>
                  <a:lnTo>
                    <a:pt x="389001" y="561797"/>
                  </a:lnTo>
                  <a:lnTo>
                    <a:pt x="437769" y="511403"/>
                  </a:lnTo>
                  <a:lnTo>
                    <a:pt x="465493" y="479691"/>
                  </a:lnTo>
                  <a:lnTo>
                    <a:pt x="489635" y="444665"/>
                  </a:lnTo>
                  <a:lnTo>
                    <a:pt x="503402" y="409105"/>
                  </a:lnTo>
                  <a:lnTo>
                    <a:pt x="504926" y="401485"/>
                  </a:lnTo>
                  <a:lnTo>
                    <a:pt x="504926" y="384721"/>
                  </a:lnTo>
                  <a:lnTo>
                    <a:pt x="494639" y="346151"/>
                  </a:lnTo>
                  <a:lnTo>
                    <a:pt x="487972" y="337388"/>
                  </a:lnTo>
                  <a:lnTo>
                    <a:pt x="486638" y="335864"/>
                  </a:lnTo>
                  <a:lnTo>
                    <a:pt x="448830" y="317195"/>
                  </a:lnTo>
                  <a:lnTo>
                    <a:pt x="431673" y="316052"/>
                  </a:lnTo>
                  <a:lnTo>
                    <a:pt x="416433" y="316052"/>
                  </a:lnTo>
                  <a:lnTo>
                    <a:pt x="408813" y="319100"/>
                  </a:lnTo>
                  <a:lnTo>
                    <a:pt x="396621" y="322148"/>
                  </a:lnTo>
                  <a:lnTo>
                    <a:pt x="390525" y="325196"/>
                  </a:lnTo>
                  <a:lnTo>
                    <a:pt x="384429" y="326720"/>
                  </a:lnTo>
                  <a:lnTo>
                    <a:pt x="379857" y="329768"/>
                  </a:lnTo>
                  <a:lnTo>
                    <a:pt x="376809" y="331292"/>
                  </a:lnTo>
                  <a:lnTo>
                    <a:pt x="372237" y="334340"/>
                  </a:lnTo>
                  <a:lnTo>
                    <a:pt x="369189" y="335864"/>
                  </a:lnTo>
                  <a:lnTo>
                    <a:pt x="364617" y="340436"/>
                  </a:lnTo>
                  <a:lnTo>
                    <a:pt x="364617" y="343484"/>
                  </a:lnTo>
                  <a:lnTo>
                    <a:pt x="363093" y="343484"/>
                  </a:lnTo>
                  <a:lnTo>
                    <a:pt x="363093" y="355676"/>
                  </a:lnTo>
                  <a:lnTo>
                    <a:pt x="364617" y="357200"/>
                  </a:lnTo>
                  <a:lnTo>
                    <a:pt x="364617" y="358813"/>
                  </a:lnTo>
                  <a:lnTo>
                    <a:pt x="366141" y="360337"/>
                  </a:lnTo>
                  <a:lnTo>
                    <a:pt x="370713" y="360337"/>
                  </a:lnTo>
                  <a:lnTo>
                    <a:pt x="372237" y="358813"/>
                  </a:lnTo>
                  <a:lnTo>
                    <a:pt x="376809" y="357200"/>
                  </a:lnTo>
                  <a:lnTo>
                    <a:pt x="379857" y="354152"/>
                  </a:lnTo>
                  <a:lnTo>
                    <a:pt x="384429" y="352628"/>
                  </a:lnTo>
                  <a:lnTo>
                    <a:pt x="393573" y="346532"/>
                  </a:lnTo>
                  <a:lnTo>
                    <a:pt x="399669" y="343484"/>
                  </a:lnTo>
                  <a:lnTo>
                    <a:pt x="407289" y="340436"/>
                  </a:lnTo>
                  <a:lnTo>
                    <a:pt x="413385" y="338912"/>
                  </a:lnTo>
                  <a:lnTo>
                    <a:pt x="421005" y="337388"/>
                  </a:lnTo>
                  <a:lnTo>
                    <a:pt x="437769" y="337388"/>
                  </a:lnTo>
                  <a:lnTo>
                    <a:pt x="445389" y="338912"/>
                  </a:lnTo>
                  <a:lnTo>
                    <a:pt x="451485" y="341960"/>
                  </a:lnTo>
                  <a:lnTo>
                    <a:pt x="457682" y="343484"/>
                  </a:lnTo>
                  <a:lnTo>
                    <a:pt x="479018" y="380149"/>
                  </a:lnTo>
                  <a:lnTo>
                    <a:pt x="479018" y="392341"/>
                  </a:lnTo>
                  <a:lnTo>
                    <a:pt x="477494" y="399961"/>
                  </a:lnTo>
                  <a:lnTo>
                    <a:pt x="477494" y="407581"/>
                  </a:lnTo>
                  <a:lnTo>
                    <a:pt x="460336" y="446163"/>
                  </a:lnTo>
                  <a:lnTo>
                    <a:pt x="436245" y="480529"/>
                  </a:lnTo>
                  <a:lnTo>
                    <a:pt x="363093" y="557225"/>
                  </a:lnTo>
                  <a:lnTo>
                    <a:pt x="363093" y="558749"/>
                  </a:lnTo>
                  <a:lnTo>
                    <a:pt x="361569" y="560273"/>
                  </a:lnTo>
                  <a:lnTo>
                    <a:pt x="361569" y="561797"/>
                  </a:lnTo>
                  <a:lnTo>
                    <a:pt x="359956" y="561797"/>
                  </a:lnTo>
                  <a:lnTo>
                    <a:pt x="359956" y="564845"/>
                  </a:lnTo>
                  <a:lnTo>
                    <a:pt x="358432" y="566369"/>
                  </a:lnTo>
                  <a:lnTo>
                    <a:pt x="358432" y="578650"/>
                  </a:lnTo>
                  <a:lnTo>
                    <a:pt x="359956" y="580174"/>
                  </a:lnTo>
                  <a:lnTo>
                    <a:pt x="359956" y="581698"/>
                  </a:lnTo>
                  <a:lnTo>
                    <a:pt x="361569" y="583222"/>
                  </a:lnTo>
                  <a:lnTo>
                    <a:pt x="363093" y="583222"/>
                  </a:lnTo>
                  <a:lnTo>
                    <a:pt x="364617" y="584746"/>
                  </a:lnTo>
                  <a:lnTo>
                    <a:pt x="512546" y="584746"/>
                  </a:lnTo>
                  <a:lnTo>
                    <a:pt x="517118" y="580174"/>
                  </a:lnTo>
                  <a:lnTo>
                    <a:pt x="517118" y="566369"/>
                  </a:lnTo>
                  <a:close/>
                </a:path>
                <a:path w="7954645" h="584835">
                  <a:moveTo>
                    <a:pt x="922870" y="224421"/>
                  </a:moveTo>
                  <a:lnTo>
                    <a:pt x="920394" y="180695"/>
                  </a:lnTo>
                  <a:lnTo>
                    <a:pt x="912202" y="140411"/>
                  </a:lnTo>
                  <a:lnTo>
                    <a:pt x="891425" y="91935"/>
                  </a:lnTo>
                  <a:lnTo>
                    <a:pt x="883158" y="79921"/>
                  </a:lnTo>
                  <a:lnTo>
                    <a:pt x="883158" y="224421"/>
                  </a:lnTo>
                  <a:lnTo>
                    <a:pt x="883107" y="232041"/>
                  </a:lnTo>
                  <a:lnTo>
                    <a:pt x="878751" y="277050"/>
                  </a:lnTo>
                  <a:lnTo>
                    <a:pt x="866673" y="321754"/>
                  </a:lnTo>
                  <a:lnTo>
                    <a:pt x="845705" y="358965"/>
                  </a:lnTo>
                  <a:lnTo>
                    <a:pt x="813054" y="384721"/>
                  </a:lnTo>
                  <a:lnTo>
                    <a:pt x="767410" y="397586"/>
                  </a:lnTo>
                  <a:lnTo>
                    <a:pt x="749046" y="398437"/>
                  </a:lnTo>
                  <a:lnTo>
                    <a:pt x="731304" y="397598"/>
                  </a:lnTo>
                  <a:lnTo>
                    <a:pt x="686460" y="386245"/>
                  </a:lnTo>
                  <a:lnTo>
                    <a:pt x="654532" y="360489"/>
                  </a:lnTo>
                  <a:lnTo>
                    <a:pt x="633234" y="324612"/>
                  </a:lnTo>
                  <a:lnTo>
                    <a:pt x="622287" y="279844"/>
                  </a:lnTo>
                  <a:lnTo>
                    <a:pt x="617791" y="227469"/>
                  </a:lnTo>
                  <a:lnTo>
                    <a:pt x="618337" y="210591"/>
                  </a:lnTo>
                  <a:lnTo>
                    <a:pt x="625411" y="163360"/>
                  </a:lnTo>
                  <a:lnTo>
                    <a:pt x="640880" y="121691"/>
                  </a:lnTo>
                  <a:lnTo>
                    <a:pt x="666648" y="87972"/>
                  </a:lnTo>
                  <a:lnTo>
                    <a:pt x="702919" y="65735"/>
                  </a:lnTo>
                  <a:lnTo>
                    <a:pt x="752094" y="58013"/>
                  </a:lnTo>
                  <a:lnTo>
                    <a:pt x="769785" y="58877"/>
                  </a:lnTo>
                  <a:lnTo>
                    <a:pt x="814578" y="71729"/>
                  </a:lnTo>
                  <a:lnTo>
                    <a:pt x="845947" y="97523"/>
                  </a:lnTo>
                  <a:lnTo>
                    <a:pt x="867816" y="132791"/>
                  </a:lnTo>
                  <a:lnTo>
                    <a:pt x="878751" y="177228"/>
                  </a:lnTo>
                  <a:lnTo>
                    <a:pt x="883158" y="224421"/>
                  </a:lnTo>
                  <a:lnTo>
                    <a:pt x="883158" y="79921"/>
                  </a:lnTo>
                  <a:lnTo>
                    <a:pt x="881722" y="77825"/>
                  </a:lnTo>
                  <a:lnTo>
                    <a:pt x="870851" y="65849"/>
                  </a:lnTo>
                  <a:lnTo>
                    <a:pt x="861923" y="58013"/>
                  </a:lnTo>
                  <a:lnTo>
                    <a:pt x="858672" y="55156"/>
                  </a:lnTo>
                  <a:lnTo>
                    <a:pt x="813219" y="32143"/>
                  </a:lnTo>
                  <a:lnTo>
                    <a:pt x="755142" y="24396"/>
                  </a:lnTo>
                  <a:lnTo>
                    <a:pt x="733082" y="25488"/>
                  </a:lnTo>
                  <a:lnTo>
                    <a:pt x="694182" y="33426"/>
                  </a:lnTo>
                  <a:lnTo>
                    <a:pt x="646417" y="57442"/>
                  </a:lnTo>
                  <a:lnTo>
                    <a:pt x="611771" y="95237"/>
                  </a:lnTo>
                  <a:lnTo>
                    <a:pt x="588835" y="146583"/>
                  </a:lnTo>
                  <a:lnTo>
                    <a:pt x="581215" y="187032"/>
                  </a:lnTo>
                  <a:lnTo>
                    <a:pt x="578167" y="232041"/>
                  </a:lnTo>
                  <a:lnTo>
                    <a:pt x="578764" y="254622"/>
                  </a:lnTo>
                  <a:lnTo>
                    <a:pt x="583958" y="296887"/>
                  </a:lnTo>
                  <a:lnTo>
                    <a:pt x="594220" y="333781"/>
                  </a:lnTo>
                  <a:lnTo>
                    <a:pt x="617791" y="380149"/>
                  </a:lnTo>
                  <a:lnTo>
                    <a:pt x="655802" y="412127"/>
                  </a:lnTo>
                  <a:lnTo>
                    <a:pt x="705904" y="430161"/>
                  </a:lnTo>
                  <a:lnTo>
                    <a:pt x="747522" y="433590"/>
                  </a:lnTo>
                  <a:lnTo>
                    <a:pt x="768642" y="432701"/>
                  </a:lnTo>
                  <a:lnTo>
                    <a:pt x="806881" y="425221"/>
                  </a:lnTo>
                  <a:lnTo>
                    <a:pt x="854671" y="401116"/>
                  </a:lnTo>
                  <a:lnTo>
                    <a:pt x="857758" y="398437"/>
                  </a:lnTo>
                  <a:lnTo>
                    <a:pt x="867537" y="389966"/>
                  </a:lnTo>
                  <a:lnTo>
                    <a:pt x="898296" y="346570"/>
                  </a:lnTo>
                  <a:lnTo>
                    <a:pt x="917092" y="291414"/>
                  </a:lnTo>
                  <a:lnTo>
                    <a:pt x="922286" y="247904"/>
                  </a:lnTo>
                  <a:lnTo>
                    <a:pt x="922870" y="224421"/>
                  </a:lnTo>
                  <a:close/>
                </a:path>
                <a:path w="7954645" h="584835">
                  <a:moveTo>
                    <a:pt x="1388173" y="247281"/>
                  </a:moveTo>
                  <a:lnTo>
                    <a:pt x="1386649" y="245757"/>
                  </a:lnTo>
                  <a:lnTo>
                    <a:pt x="1386649" y="241185"/>
                  </a:lnTo>
                  <a:lnTo>
                    <a:pt x="1385125" y="239661"/>
                  </a:lnTo>
                  <a:lnTo>
                    <a:pt x="1385125" y="238137"/>
                  </a:lnTo>
                  <a:lnTo>
                    <a:pt x="1382077" y="235089"/>
                  </a:lnTo>
                  <a:lnTo>
                    <a:pt x="1380553" y="235089"/>
                  </a:lnTo>
                  <a:lnTo>
                    <a:pt x="1379029" y="233565"/>
                  </a:lnTo>
                  <a:lnTo>
                    <a:pt x="1273784" y="233565"/>
                  </a:lnTo>
                  <a:lnTo>
                    <a:pt x="1273784" y="116027"/>
                  </a:lnTo>
                  <a:lnTo>
                    <a:pt x="1272260" y="114503"/>
                  </a:lnTo>
                  <a:lnTo>
                    <a:pt x="1272260" y="112979"/>
                  </a:lnTo>
                  <a:lnTo>
                    <a:pt x="1270736" y="111455"/>
                  </a:lnTo>
                  <a:lnTo>
                    <a:pt x="1269212" y="111455"/>
                  </a:lnTo>
                  <a:lnTo>
                    <a:pt x="1267688" y="109931"/>
                  </a:lnTo>
                  <a:lnTo>
                    <a:pt x="1266164" y="109931"/>
                  </a:lnTo>
                  <a:lnTo>
                    <a:pt x="1263116" y="108407"/>
                  </a:lnTo>
                  <a:lnTo>
                    <a:pt x="1247876" y="108407"/>
                  </a:lnTo>
                  <a:lnTo>
                    <a:pt x="1244828" y="109931"/>
                  </a:lnTo>
                  <a:lnTo>
                    <a:pt x="1243304" y="109931"/>
                  </a:lnTo>
                  <a:lnTo>
                    <a:pt x="1241780" y="111455"/>
                  </a:lnTo>
                  <a:lnTo>
                    <a:pt x="1240256" y="111455"/>
                  </a:lnTo>
                  <a:lnTo>
                    <a:pt x="1238732" y="112979"/>
                  </a:lnTo>
                  <a:lnTo>
                    <a:pt x="1238732" y="114503"/>
                  </a:lnTo>
                  <a:lnTo>
                    <a:pt x="1237208" y="116027"/>
                  </a:lnTo>
                  <a:lnTo>
                    <a:pt x="1237208" y="233565"/>
                  </a:lnTo>
                  <a:lnTo>
                    <a:pt x="1130427" y="233565"/>
                  </a:lnTo>
                  <a:lnTo>
                    <a:pt x="1130427" y="235089"/>
                  </a:lnTo>
                  <a:lnTo>
                    <a:pt x="1128903" y="235089"/>
                  </a:lnTo>
                  <a:lnTo>
                    <a:pt x="1125855" y="238137"/>
                  </a:lnTo>
                  <a:lnTo>
                    <a:pt x="1125855" y="239661"/>
                  </a:lnTo>
                  <a:lnTo>
                    <a:pt x="1124331" y="241185"/>
                  </a:lnTo>
                  <a:lnTo>
                    <a:pt x="1124331" y="242709"/>
                  </a:lnTo>
                  <a:lnTo>
                    <a:pt x="1122807" y="245757"/>
                  </a:lnTo>
                  <a:lnTo>
                    <a:pt x="1122807" y="253466"/>
                  </a:lnTo>
                  <a:lnTo>
                    <a:pt x="1124331" y="256514"/>
                  </a:lnTo>
                  <a:lnTo>
                    <a:pt x="1124331" y="261086"/>
                  </a:lnTo>
                  <a:lnTo>
                    <a:pt x="1125855" y="262610"/>
                  </a:lnTo>
                  <a:lnTo>
                    <a:pt x="1125855" y="264134"/>
                  </a:lnTo>
                  <a:lnTo>
                    <a:pt x="1128903" y="267182"/>
                  </a:lnTo>
                  <a:lnTo>
                    <a:pt x="1130427" y="267182"/>
                  </a:lnTo>
                  <a:lnTo>
                    <a:pt x="1130427" y="268706"/>
                  </a:lnTo>
                  <a:lnTo>
                    <a:pt x="1237208" y="268706"/>
                  </a:lnTo>
                  <a:lnTo>
                    <a:pt x="1237208" y="386245"/>
                  </a:lnTo>
                  <a:lnTo>
                    <a:pt x="1241780" y="390817"/>
                  </a:lnTo>
                  <a:lnTo>
                    <a:pt x="1243304" y="390817"/>
                  </a:lnTo>
                  <a:lnTo>
                    <a:pt x="1244828" y="392341"/>
                  </a:lnTo>
                  <a:lnTo>
                    <a:pt x="1266164" y="392341"/>
                  </a:lnTo>
                  <a:lnTo>
                    <a:pt x="1267688" y="390817"/>
                  </a:lnTo>
                  <a:lnTo>
                    <a:pt x="1269212" y="390817"/>
                  </a:lnTo>
                  <a:lnTo>
                    <a:pt x="1270736" y="389293"/>
                  </a:lnTo>
                  <a:lnTo>
                    <a:pt x="1272260" y="389293"/>
                  </a:lnTo>
                  <a:lnTo>
                    <a:pt x="1272260" y="387769"/>
                  </a:lnTo>
                  <a:lnTo>
                    <a:pt x="1273784" y="386245"/>
                  </a:lnTo>
                  <a:lnTo>
                    <a:pt x="1273784" y="268706"/>
                  </a:lnTo>
                  <a:lnTo>
                    <a:pt x="1380553" y="268706"/>
                  </a:lnTo>
                  <a:lnTo>
                    <a:pt x="1380553" y="267182"/>
                  </a:lnTo>
                  <a:lnTo>
                    <a:pt x="1382077" y="267182"/>
                  </a:lnTo>
                  <a:lnTo>
                    <a:pt x="1385125" y="264134"/>
                  </a:lnTo>
                  <a:lnTo>
                    <a:pt x="1385125" y="262610"/>
                  </a:lnTo>
                  <a:lnTo>
                    <a:pt x="1386649" y="261086"/>
                  </a:lnTo>
                  <a:lnTo>
                    <a:pt x="1386649" y="258038"/>
                  </a:lnTo>
                  <a:lnTo>
                    <a:pt x="1388173" y="256514"/>
                  </a:lnTo>
                  <a:lnTo>
                    <a:pt x="1388173" y="247281"/>
                  </a:lnTo>
                  <a:close/>
                </a:path>
                <a:path w="7954645" h="584835">
                  <a:moveTo>
                    <a:pt x="1841284" y="145072"/>
                  </a:moveTo>
                  <a:lnTo>
                    <a:pt x="1840966" y="133896"/>
                  </a:lnTo>
                  <a:lnTo>
                    <a:pt x="1839950" y="123456"/>
                  </a:lnTo>
                  <a:lnTo>
                    <a:pt x="1838058" y="113906"/>
                  </a:lnTo>
                  <a:lnTo>
                    <a:pt x="1835188" y="105346"/>
                  </a:lnTo>
                  <a:lnTo>
                    <a:pt x="1832343" y="96481"/>
                  </a:lnTo>
                  <a:lnTo>
                    <a:pt x="1810067" y="64109"/>
                  </a:lnTo>
                  <a:lnTo>
                    <a:pt x="1801660" y="56438"/>
                  </a:lnTo>
                  <a:lnTo>
                    <a:pt x="1801660" y="148120"/>
                  </a:lnTo>
                  <a:lnTo>
                    <a:pt x="1801342" y="157238"/>
                  </a:lnTo>
                  <a:lnTo>
                    <a:pt x="1787550" y="198843"/>
                  </a:lnTo>
                  <a:lnTo>
                    <a:pt x="1756168" y="226796"/>
                  </a:lnTo>
                  <a:lnTo>
                    <a:pt x="1716925" y="236296"/>
                  </a:lnTo>
                  <a:lnTo>
                    <a:pt x="1704022" y="236601"/>
                  </a:lnTo>
                  <a:lnTo>
                    <a:pt x="1650593" y="236601"/>
                  </a:lnTo>
                  <a:lnTo>
                    <a:pt x="1650593" y="64109"/>
                  </a:lnTo>
                  <a:lnTo>
                    <a:pt x="1707070" y="64109"/>
                  </a:lnTo>
                  <a:lnTo>
                    <a:pt x="1751838" y="69824"/>
                  </a:lnTo>
                  <a:lnTo>
                    <a:pt x="1786737" y="95237"/>
                  </a:lnTo>
                  <a:lnTo>
                    <a:pt x="1801088" y="135153"/>
                  </a:lnTo>
                  <a:lnTo>
                    <a:pt x="1801660" y="148120"/>
                  </a:lnTo>
                  <a:lnTo>
                    <a:pt x="1801660" y="56438"/>
                  </a:lnTo>
                  <a:lnTo>
                    <a:pt x="1768398" y="37719"/>
                  </a:lnTo>
                  <a:lnTo>
                    <a:pt x="1752930" y="33959"/>
                  </a:lnTo>
                  <a:lnTo>
                    <a:pt x="1746313" y="32778"/>
                  </a:lnTo>
                  <a:lnTo>
                    <a:pt x="1734502" y="30480"/>
                  </a:lnTo>
                  <a:lnTo>
                    <a:pt x="1626209" y="30480"/>
                  </a:lnTo>
                  <a:lnTo>
                    <a:pt x="1621637" y="32004"/>
                  </a:lnTo>
                  <a:lnTo>
                    <a:pt x="1618589" y="33528"/>
                  </a:lnTo>
                  <a:lnTo>
                    <a:pt x="1614017" y="36677"/>
                  </a:lnTo>
                  <a:lnTo>
                    <a:pt x="1612493" y="42773"/>
                  </a:lnTo>
                  <a:lnTo>
                    <a:pt x="1612493" y="424434"/>
                  </a:lnTo>
                  <a:lnTo>
                    <a:pt x="1615541" y="427482"/>
                  </a:lnTo>
                  <a:lnTo>
                    <a:pt x="1617065" y="427482"/>
                  </a:lnTo>
                  <a:lnTo>
                    <a:pt x="1618589" y="429006"/>
                  </a:lnTo>
                  <a:lnTo>
                    <a:pt x="1623161" y="429006"/>
                  </a:lnTo>
                  <a:lnTo>
                    <a:pt x="1624685" y="430530"/>
                  </a:lnTo>
                  <a:lnTo>
                    <a:pt x="1638401" y="430530"/>
                  </a:lnTo>
                  <a:lnTo>
                    <a:pt x="1639925" y="429006"/>
                  </a:lnTo>
                  <a:lnTo>
                    <a:pt x="1644497" y="429006"/>
                  </a:lnTo>
                  <a:lnTo>
                    <a:pt x="1646021" y="427482"/>
                  </a:lnTo>
                  <a:lnTo>
                    <a:pt x="1647545" y="427482"/>
                  </a:lnTo>
                  <a:lnTo>
                    <a:pt x="1650593" y="424434"/>
                  </a:lnTo>
                  <a:lnTo>
                    <a:pt x="1650593" y="270230"/>
                  </a:lnTo>
                  <a:lnTo>
                    <a:pt x="1702498" y="270230"/>
                  </a:lnTo>
                  <a:lnTo>
                    <a:pt x="1748790" y="265087"/>
                  </a:lnTo>
                  <a:lnTo>
                    <a:pt x="1786216" y="249796"/>
                  </a:lnTo>
                  <a:lnTo>
                    <a:pt x="1803006" y="236601"/>
                  </a:lnTo>
                  <a:lnTo>
                    <a:pt x="1804708" y="235077"/>
                  </a:lnTo>
                  <a:lnTo>
                    <a:pt x="1832140" y="195364"/>
                  </a:lnTo>
                  <a:lnTo>
                    <a:pt x="1840712" y="158496"/>
                  </a:lnTo>
                  <a:lnTo>
                    <a:pt x="1841284" y="145072"/>
                  </a:lnTo>
                  <a:close/>
                </a:path>
                <a:path w="7954645" h="584835">
                  <a:moveTo>
                    <a:pt x="2132647" y="140411"/>
                  </a:moveTo>
                  <a:lnTo>
                    <a:pt x="2129599" y="137363"/>
                  </a:lnTo>
                  <a:lnTo>
                    <a:pt x="2126551" y="135839"/>
                  </a:lnTo>
                  <a:lnTo>
                    <a:pt x="2102167" y="135839"/>
                  </a:lnTo>
                  <a:lnTo>
                    <a:pt x="2099119" y="137363"/>
                  </a:lnTo>
                  <a:lnTo>
                    <a:pt x="2097595" y="137363"/>
                  </a:lnTo>
                  <a:lnTo>
                    <a:pt x="2094547" y="140411"/>
                  </a:lnTo>
                  <a:lnTo>
                    <a:pt x="2093023" y="143548"/>
                  </a:lnTo>
                  <a:lnTo>
                    <a:pt x="2007577" y="386245"/>
                  </a:lnTo>
                  <a:lnTo>
                    <a:pt x="1920621" y="143548"/>
                  </a:lnTo>
                  <a:lnTo>
                    <a:pt x="1919097" y="141935"/>
                  </a:lnTo>
                  <a:lnTo>
                    <a:pt x="1919097" y="140411"/>
                  </a:lnTo>
                  <a:lnTo>
                    <a:pt x="1917573" y="140411"/>
                  </a:lnTo>
                  <a:lnTo>
                    <a:pt x="1917573" y="138887"/>
                  </a:lnTo>
                  <a:lnTo>
                    <a:pt x="1916049" y="137363"/>
                  </a:lnTo>
                  <a:lnTo>
                    <a:pt x="1913001" y="137363"/>
                  </a:lnTo>
                  <a:lnTo>
                    <a:pt x="1911477" y="135839"/>
                  </a:lnTo>
                  <a:lnTo>
                    <a:pt x="1884045" y="135839"/>
                  </a:lnTo>
                  <a:lnTo>
                    <a:pt x="1879473" y="140411"/>
                  </a:lnTo>
                  <a:lnTo>
                    <a:pt x="1879473" y="143548"/>
                  </a:lnTo>
                  <a:lnTo>
                    <a:pt x="1880997" y="146596"/>
                  </a:lnTo>
                  <a:lnTo>
                    <a:pt x="1880997" y="149644"/>
                  </a:lnTo>
                  <a:lnTo>
                    <a:pt x="1983193" y="421398"/>
                  </a:lnTo>
                  <a:lnTo>
                    <a:pt x="1983193" y="422922"/>
                  </a:lnTo>
                  <a:lnTo>
                    <a:pt x="1987765" y="427494"/>
                  </a:lnTo>
                  <a:lnTo>
                    <a:pt x="1989289" y="427494"/>
                  </a:lnTo>
                  <a:lnTo>
                    <a:pt x="1949577" y="526745"/>
                  </a:lnTo>
                  <a:lnTo>
                    <a:pt x="1949577" y="529793"/>
                  </a:lnTo>
                  <a:lnTo>
                    <a:pt x="1948053" y="531317"/>
                  </a:lnTo>
                  <a:lnTo>
                    <a:pt x="1949577" y="532841"/>
                  </a:lnTo>
                  <a:lnTo>
                    <a:pt x="1949577" y="535889"/>
                  </a:lnTo>
                  <a:lnTo>
                    <a:pt x="1952625" y="538937"/>
                  </a:lnTo>
                  <a:lnTo>
                    <a:pt x="1954149" y="538937"/>
                  </a:lnTo>
                  <a:lnTo>
                    <a:pt x="1957197" y="540461"/>
                  </a:lnTo>
                  <a:lnTo>
                    <a:pt x="1978621" y="540461"/>
                  </a:lnTo>
                  <a:lnTo>
                    <a:pt x="1984717" y="537413"/>
                  </a:lnTo>
                  <a:lnTo>
                    <a:pt x="1987765" y="534365"/>
                  </a:lnTo>
                  <a:lnTo>
                    <a:pt x="1987765" y="532841"/>
                  </a:lnTo>
                  <a:lnTo>
                    <a:pt x="2027389" y="427494"/>
                  </a:lnTo>
                  <a:lnTo>
                    <a:pt x="2042795" y="386245"/>
                  </a:lnTo>
                  <a:lnTo>
                    <a:pt x="2131123" y="149644"/>
                  </a:lnTo>
                  <a:lnTo>
                    <a:pt x="2132647" y="146596"/>
                  </a:lnTo>
                  <a:lnTo>
                    <a:pt x="2132647" y="140411"/>
                  </a:lnTo>
                  <a:close/>
                </a:path>
                <a:path w="7954645" h="584835">
                  <a:moveTo>
                    <a:pt x="2330958" y="149644"/>
                  </a:moveTo>
                  <a:lnTo>
                    <a:pt x="2329434" y="148120"/>
                  </a:lnTo>
                  <a:lnTo>
                    <a:pt x="2329434" y="141935"/>
                  </a:lnTo>
                  <a:lnTo>
                    <a:pt x="2324862" y="137363"/>
                  </a:lnTo>
                  <a:lnTo>
                    <a:pt x="2244001" y="137363"/>
                  </a:lnTo>
                  <a:lnTo>
                    <a:pt x="2244001" y="65633"/>
                  </a:lnTo>
                  <a:lnTo>
                    <a:pt x="2242477" y="64109"/>
                  </a:lnTo>
                  <a:lnTo>
                    <a:pt x="2240953" y="64109"/>
                  </a:lnTo>
                  <a:lnTo>
                    <a:pt x="2240953" y="62585"/>
                  </a:lnTo>
                  <a:lnTo>
                    <a:pt x="2239429" y="62585"/>
                  </a:lnTo>
                  <a:lnTo>
                    <a:pt x="2237905" y="61061"/>
                  </a:lnTo>
                  <a:lnTo>
                    <a:pt x="2215045" y="61061"/>
                  </a:lnTo>
                  <a:lnTo>
                    <a:pt x="2213521" y="62585"/>
                  </a:lnTo>
                  <a:lnTo>
                    <a:pt x="2211997" y="62585"/>
                  </a:lnTo>
                  <a:lnTo>
                    <a:pt x="2210473" y="64109"/>
                  </a:lnTo>
                  <a:lnTo>
                    <a:pt x="2208949" y="64109"/>
                  </a:lnTo>
                  <a:lnTo>
                    <a:pt x="2208949" y="65633"/>
                  </a:lnTo>
                  <a:lnTo>
                    <a:pt x="2207425" y="67157"/>
                  </a:lnTo>
                  <a:lnTo>
                    <a:pt x="2207425" y="137363"/>
                  </a:lnTo>
                  <a:lnTo>
                    <a:pt x="2163229" y="137363"/>
                  </a:lnTo>
                  <a:lnTo>
                    <a:pt x="2158657" y="141935"/>
                  </a:lnTo>
                  <a:lnTo>
                    <a:pt x="2158657" y="143548"/>
                  </a:lnTo>
                  <a:lnTo>
                    <a:pt x="2157133" y="146596"/>
                  </a:lnTo>
                  <a:lnTo>
                    <a:pt x="2157133" y="158788"/>
                  </a:lnTo>
                  <a:lnTo>
                    <a:pt x="2160181" y="164884"/>
                  </a:lnTo>
                  <a:lnTo>
                    <a:pt x="2163229" y="167932"/>
                  </a:lnTo>
                  <a:lnTo>
                    <a:pt x="2207425" y="167932"/>
                  </a:lnTo>
                  <a:lnTo>
                    <a:pt x="2207425" y="341960"/>
                  </a:lnTo>
                  <a:lnTo>
                    <a:pt x="2211997" y="381673"/>
                  </a:lnTo>
                  <a:lnTo>
                    <a:pt x="2230564" y="415874"/>
                  </a:lnTo>
                  <a:lnTo>
                    <a:pt x="2273947" y="433057"/>
                  </a:lnTo>
                  <a:lnTo>
                    <a:pt x="2283714" y="433590"/>
                  </a:lnTo>
                  <a:lnTo>
                    <a:pt x="2288286" y="433590"/>
                  </a:lnTo>
                  <a:lnTo>
                    <a:pt x="2292858" y="432066"/>
                  </a:lnTo>
                  <a:lnTo>
                    <a:pt x="2300478" y="432066"/>
                  </a:lnTo>
                  <a:lnTo>
                    <a:pt x="2305050" y="430542"/>
                  </a:lnTo>
                  <a:lnTo>
                    <a:pt x="2309622" y="430542"/>
                  </a:lnTo>
                  <a:lnTo>
                    <a:pt x="2321814" y="424446"/>
                  </a:lnTo>
                  <a:lnTo>
                    <a:pt x="2324862" y="424446"/>
                  </a:lnTo>
                  <a:lnTo>
                    <a:pt x="2327910" y="421398"/>
                  </a:lnTo>
                  <a:lnTo>
                    <a:pt x="2329434" y="418350"/>
                  </a:lnTo>
                  <a:lnTo>
                    <a:pt x="2329434" y="413778"/>
                  </a:lnTo>
                  <a:lnTo>
                    <a:pt x="2330958" y="409105"/>
                  </a:lnTo>
                  <a:lnTo>
                    <a:pt x="2330958" y="401485"/>
                  </a:lnTo>
                  <a:lnTo>
                    <a:pt x="2330958" y="399961"/>
                  </a:lnTo>
                  <a:lnTo>
                    <a:pt x="2329434" y="398437"/>
                  </a:lnTo>
                  <a:lnTo>
                    <a:pt x="2329434" y="393865"/>
                  </a:lnTo>
                  <a:lnTo>
                    <a:pt x="2327910" y="393865"/>
                  </a:lnTo>
                  <a:lnTo>
                    <a:pt x="2327910" y="392341"/>
                  </a:lnTo>
                  <a:lnTo>
                    <a:pt x="2320290" y="392341"/>
                  </a:lnTo>
                  <a:lnTo>
                    <a:pt x="2318766" y="393865"/>
                  </a:lnTo>
                  <a:lnTo>
                    <a:pt x="2315718" y="393865"/>
                  </a:lnTo>
                  <a:lnTo>
                    <a:pt x="2314194" y="395389"/>
                  </a:lnTo>
                  <a:lnTo>
                    <a:pt x="2308098" y="398437"/>
                  </a:lnTo>
                  <a:lnTo>
                    <a:pt x="2303526" y="398437"/>
                  </a:lnTo>
                  <a:lnTo>
                    <a:pt x="2300478" y="399961"/>
                  </a:lnTo>
                  <a:lnTo>
                    <a:pt x="2295906" y="401485"/>
                  </a:lnTo>
                  <a:lnTo>
                    <a:pt x="2286762" y="401485"/>
                  </a:lnTo>
                  <a:lnTo>
                    <a:pt x="2249182" y="375589"/>
                  </a:lnTo>
                  <a:lnTo>
                    <a:pt x="2244001" y="335864"/>
                  </a:lnTo>
                  <a:lnTo>
                    <a:pt x="2244001" y="167932"/>
                  </a:lnTo>
                  <a:lnTo>
                    <a:pt x="2323338" y="167932"/>
                  </a:lnTo>
                  <a:lnTo>
                    <a:pt x="2326386" y="166408"/>
                  </a:lnTo>
                  <a:lnTo>
                    <a:pt x="2327910" y="164884"/>
                  </a:lnTo>
                  <a:lnTo>
                    <a:pt x="2329434" y="161836"/>
                  </a:lnTo>
                  <a:lnTo>
                    <a:pt x="2330958" y="157264"/>
                  </a:lnTo>
                  <a:lnTo>
                    <a:pt x="2330958" y="149644"/>
                  </a:lnTo>
                  <a:close/>
                </a:path>
                <a:path w="7954645" h="584835">
                  <a:moveTo>
                    <a:pt x="2628417" y="253466"/>
                  </a:moveTo>
                  <a:lnTo>
                    <a:pt x="2625852" y="213944"/>
                  </a:lnTo>
                  <a:lnTo>
                    <a:pt x="2612491" y="174701"/>
                  </a:lnTo>
                  <a:lnTo>
                    <a:pt x="2586088" y="146862"/>
                  </a:lnTo>
                  <a:lnTo>
                    <a:pt x="2543987" y="133350"/>
                  </a:lnTo>
                  <a:lnTo>
                    <a:pt x="2530792" y="132778"/>
                  </a:lnTo>
                  <a:lnTo>
                    <a:pt x="2519362" y="133375"/>
                  </a:lnTo>
                  <a:lnTo>
                    <a:pt x="2473668" y="151003"/>
                  </a:lnTo>
                  <a:lnTo>
                    <a:pt x="2440876" y="181648"/>
                  </a:lnTo>
                  <a:lnTo>
                    <a:pt x="2440876" y="6096"/>
                  </a:lnTo>
                  <a:lnTo>
                    <a:pt x="2439251" y="4572"/>
                  </a:lnTo>
                  <a:lnTo>
                    <a:pt x="2439251" y="3048"/>
                  </a:lnTo>
                  <a:lnTo>
                    <a:pt x="2437727" y="1524"/>
                  </a:lnTo>
                  <a:lnTo>
                    <a:pt x="2436203" y="1524"/>
                  </a:lnTo>
                  <a:lnTo>
                    <a:pt x="2434679" y="0"/>
                  </a:lnTo>
                  <a:lnTo>
                    <a:pt x="2410295" y="0"/>
                  </a:lnTo>
                  <a:lnTo>
                    <a:pt x="2408771" y="1524"/>
                  </a:lnTo>
                  <a:lnTo>
                    <a:pt x="2405723" y="1524"/>
                  </a:lnTo>
                  <a:lnTo>
                    <a:pt x="2404199" y="3048"/>
                  </a:lnTo>
                  <a:lnTo>
                    <a:pt x="2404199" y="425958"/>
                  </a:lnTo>
                  <a:lnTo>
                    <a:pt x="2405723" y="427482"/>
                  </a:lnTo>
                  <a:lnTo>
                    <a:pt x="2407247" y="427482"/>
                  </a:lnTo>
                  <a:lnTo>
                    <a:pt x="2408771" y="429006"/>
                  </a:lnTo>
                  <a:lnTo>
                    <a:pt x="2413343" y="429006"/>
                  </a:lnTo>
                  <a:lnTo>
                    <a:pt x="2414867" y="430530"/>
                  </a:lnTo>
                  <a:lnTo>
                    <a:pt x="2428583" y="430530"/>
                  </a:lnTo>
                  <a:lnTo>
                    <a:pt x="2430107" y="429006"/>
                  </a:lnTo>
                  <a:lnTo>
                    <a:pt x="2434679" y="429006"/>
                  </a:lnTo>
                  <a:lnTo>
                    <a:pt x="2436203" y="427482"/>
                  </a:lnTo>
                  <a:lnTo>
                    <a:pt x="2437727" y="427482"/>
                  </a:lnTo>
                  <a:lnTo>
                    <a:pt x="2439251" y="425958"/>
                  </a:lnTo>
                  <a:lnTo>
                    <a:pt x="2439251" y="424434"/>
                  </a:lnTo>
                  <a:lnTo>
                    <a:pt x="2440876" y="422910"/>
                  </a:lnTo>
                  <a:lnTo>
                    <a:pt x="2440876" y="222885"/>
                  </a:lnTo>
                  <a:lnTo>
                    <a:pt x="2452065" y="208902"/>
                  </a:lnTo>
                  <a:lnTo>
                    <a:pt x="2462974" y="196748"/>
                  </a:lnTo>
                  <a:lnTo>
                    <a:pt x="2473883" y="186588"/>
                  </a:lnTo>
                  <a:lnTo>
                    <a:pt x="2480805" y="181648"/>
                  </a:lnTo>
                  <a:lnTo>
                    <a:pt x="2485072" y="178600"/>
                  </a:lnTo>
                  <a:lnTo>
                    <a:pt x="2495385" y="171716"/>
                  </a:lnTo>
                  <a:lnTo>
                    <a:pt x="2505837" y="166979"/>
                  </a:lnTo>
                  <a:lnTo>
                    <a:pt x="2516581" y="164236"/>
                  </a:lnTo>
                  <a:lnTo>
                    <a:pt x="2527744" y="163360"/>
                  </a:lnTo>
                  <a:lnTo>
                    <a:pt x="2535542" y="163664"/>
                  </a:lnTo>
                  <a:lnTo>
                    <a:pt x="2572651" y="182308"/>
                  </a:lnTo>
                  <a:lnTo>
                    <a:pt x="2590558" y="223850"/>
                  </a:lnTo>
                  <a:lnTo>
                    <a:pt x="2591841" y="422910"/>
                  </a:lnTo>
                  <a:lnTo>
                    <a:pt x="2593365" y="424434"/>
                  </a:lnTo>
                  <a:lnTo>
                    <a:pt x="2593365" y="425958"/>
                  </a:lnTo>
                  <a:lnTo>
                    <a:pt x="2594889" y="427482"/>
                  </a:lnTo>
                  <a:lnTo>
                    <a:pt x="2596413" y="427482"/>
                  </a:lnTo>
                  <a:lnTo>
                    <a:pt x="2597937" y="429006"/>
                  </a:lnTo>
                  <a:lnTo>
                    <a:pt x="2602509" y="429006"/>
                  </a:lnTo>
                  <a:lnTo>
                    <a:pt x="2604033" y="430530"/>
                  </a:lnTo>
                  <a:lnTo>
                    <a:pt x="2617749" y="430530"/>
                  </a:lnTo>
                  <a:lnTo>
                    <a:pt x="2619273" y="429006"/>
                  </a:lnTo>
                  <a:lnTo>
                    <a:pt x="2623845" y="429006"/>
                  </a:lnTo>
                  <a:lnTo>
                    <a:pt x="2625369" y="427482"/>
                  </a:lnTo>
                  <a:lnTo>
                    <a:pt x="2626893" y="427482"/>
                  </a:lnTo>
                  <a:lnTo>
                    <a:pt x="2626893" y="425958"/>
                  </a:lnTo>
                  <a:lnTo>
                    <a:pt x="2628417" y="425958"/>
                  </a:lnTo>
                  <a:lnTo>
                    <a:pt x="2628417" y="253466"/>
                  </a:lnTo>
                  <a:close/>
                </a:path>
                <a:path w="7954645" h="584835">
                  <a:moveTo>
                    <a:pt x="2977794" y="279374"/>
                  </a:moveTo>
                  <a:lnTo>
                    <a:pt x="2972651" y="232359"/>
                  </a:lnTo>
                  <a:lnTo>
                    <a:pt x="2958173" y="193128"/>
                  </a:lnTo>
                  <a:lnTo>
                    <a:pt x="2938068" y="165646"/>
                  </a:lnTo>
                  <a:lnTo>
                    <a:pt x="2938068" y="279374"/>
                  </a:lnTo>
                  <a:lnTo>
                    <a:pt x="2937941" y="293865"/>
                  </a:lnTo>
                  <a:lnTo>
                    <a:pt x="2929890" y="340639"/>
                  </a:lnTo>
                  <a:lnTo>
                    <a:pt x="2909239" y="374764"/>
                  </a:lnTo>
                  <a:lnTo>
                    <a:pt x="2876816" y="396341"/>
                  </a:lnTo>
                  <a:lnTo>
                    <a:pt x="2843593" y="401485"/>
                  </a:lnTo>
                  <a:lnTo>
                    <a:pt x="2830436" y="400672"/>
                  </a:lnTo>
                  <a:lnTo>
                    <a:pt x="2789186" y="385699"/>
                  </a:lnTo>
                  <a:lnTo>
                    <a:pt x="2763659" y="356565"/>
                  </a:lnTo>
                  <a:lnTo>
                    <a:pt x="2751582" y="316788"/>
                  </a:lnTo>
                  <a:lnTo>
                    <a:pt x="2749080" y="285470"/>
                  </a:lnTo>
                  <a:lnTo>
                    <a:pt x="2749092" y="279374"/>
                  </a:lnTo>
                  <a:lnTo>
                    <a:pt x="2755100" y="235077"/>
                  </a:lnTo>
                  <a:lnTo>
                    <a:pt x="2771864" y="198501"/>
                  </a:lnTo>
                  <a:lnTo>
                    <a:pt x="2800820" y="172504"/>
                  </a:lnTo>
                  <a:lnTo>
                    <a:pt x="2843593" y="164884"/>
                  </a:lnTo>
                  <a:lnTo>
                    <a:pt x="2856738" y="165455"/>
                  </a:lnTo>
                  <a:lnTo>
                    <a:pt x="2897911" y="179146"/>
                  </a:lnTo>
                  <a:lnTo>
                    <a:pt x="2923527" y="208559"/>
                  </a:lnTo>
                  <a:lnTo>
                    <a:pt x="2935605" y="248754"/>
                  </a:lnTo>
                  <a:lnTo>
                    <a:pt x="2938068" y="279374"/>
                  </a:lnTo>
                  <a:lnTo>
                    <a:pt x="2938068" y="165646"/>
                  </a:lnTo>
                  <a:lnTo>
                    <a:pt x="2903029" y="141922"/>
                  </a:lnTo>
                  <a:lnTo>
                    <a:pt x="2862313" y="133350"/>
                  </a:lnTo>
                  <a:lnTo>
                    <a:pt x="2846641" y="132778"/>
                  </a:lnTo>
                  <a:lnTo>
                    <a:pt x="2830055" y="133375"/>
                  </a:lnTo>
                  <a:lnTo>
                    <a:pt x="2787104" y="143548"/>
                  </a:lnTo>
                  <a:lnTo>
                    <a:pt x="2753245" y="165836"/>
                  </a:lnTo>
                  <a:lnTo>
                    <a:pt x="2729192" y="198272"/>
                  </a:lnTo>
                  <a:lnTo>
                    <a:pt x="2714675" y="238455"/>
                  </a:lnTo>
                  <a:lnTo>
                    <a:pt x="2710942" y="279374"/>
                  </a:lnTo>
                  <a:lnTo>
                    <a:pt x="2711031" y="296252"/>
                  </a:lnTo>
                  <a:lnTo>
                    <a:pt x="2718435" y="346519"/>
                  </a:lnTo>
                  <a:lnTo>
                    <a:pt x="2735453" y="383273"/>
                  </a:lnTo>
                  <a:lnTo>
                    <a:pt x="2772054" y="417525"/>
                  </a:lnTo>
                  <a:lnTo>
                    <a:pt x="2810586" y="431101"/>
                  </a:lnTo>
                  <a:lnTo>
                    <a:pt x="2840545" y="433578"/>
                  </a:lnTo>
                  <a:lnTo>
                    <a:pt x="2857119" y="432752"/>
                  </a:lnTo>
                  <a:lnTo>
                    <a:pt x="2899981" y="421386"/>
                  </a:lnTo>
                  <a:lnTo>
                    <a:pt x="2931007" y="401485"/>
                  </a:lnTo>
                  <a:lnTo>
                    <a:pt x="2933941" y="399021"/>
                  </a:lnTo>
                  <a:lnTo>
                    <a:pt x="2957982" y="367182"/>
                  </a:lnTo>
                  <a:lnTo>
                    <a:pt x="2972651" y="326390"/>
                  </a:lnTo>
                  <a:lnTo>
                    <a:pt x="2977299" y="293865"/>
                  </a:lnTo>
                  <a:lnTo>
                    <a:pt x="2977794" y="279374"/>
                  </a:lnTo>
                  <a:close/>
                </a:path>
                <a:path w="7954645" h="584835">
                  <a:moveTo>
                    <a:pt x="3284410" y="253466"/>
                  </a:moveTo>
                  <a:lnTo>
                    <a:pt x="3281832" y="213944"/>
                  </a:lnTo>
                  <a:lnTo>
                    <a:pt x="3268268" y="174701"/>
                  </a:lnTo>
                  <a:lnTo>
                    <a:pt x="3260509" y="163360"/>
                  </a:lnTo>
                  <a:lnTo>
                    <a:pt x="3256813" y="158953"/>
                  </a:lnTo>
                  <a:lnTo>
                    <a:pt x="3222879" y="137922"/>
                  </a:lnTo>
                  <a:lnTo>
                    <a:pt x="3186773" y="132778"/>
                  </a:lnTo>
                  <a:lnTo>
                    <a:pt x="3175343" y="133400"/>
                  </a:lnTo>
                  <a:lnTo>
                    <a:pt x="3129394" y="151663"/>
                  </a:lnTo>
                  <a:lnTo>
                    <a:pt x="3093720" y="183172"/>
                  </a:lnTo>
                  <a:lnTo>
                    <a:pt x="3093720" y="140398"/>
                  </a:lnTo>
                  <a:lnTo>
                    <a:pt x="3092196" y="140398"/>
                  </a:lnTo>
                  <a:lnTo>
                    <a:pt x="3092196" y="138874"/>
                  </a:lnTo>
                  <a:lnTo>
                    <a:pt x="3090672" y="138874"/>
                  </a:lnTo>
                  <a:lnTo>
                    <a:pt x="3090672" y="137350"/>
                  </a:lnTo>
                  <a:lnTo>
                    <a:pt x="3089148" y="137350"/>
                  </a:lnTo>
                  <a:lnTo>
                    <a:pt x="3087624" y="135826"/>
                  </a:lnTo>
                  <a:lnTo>
                    <a:pt x="3066288" y="135826"/>
                  </a:lnTo>
                  <a:lnTo>
                    <a:pt x="3063240" y="137350"/>
                  </a:lnTo>
                  <a:lnTo>
                    <a:pt x="3061716" y="138874"/>
                  </a:lnTo>
                  <a:lnTo>
                    <a:pt x="3060192" y="138874"/>
                  </a:lnTo>
                  <a:lnTo>
                    <a:pt x="3060192" y="140398"/>
                  </a:lnTo>
                  <a:lnTo>
                    <a:pt x="3058668" y="141922"/>
                  </a:lnTo>
                  <a:lnTo>
                    <a:pt x="3058668" y="424434"/>
                  </a:lnTo>
                  <a:lnTo>
                    <a:pt x="3061716" y="427482"/>
                  </a:lnTo>
                  <a:lnTo>
                    <a:pt x="3063240" y="427482"/>
                  </a:lnTo>
                  <a:lnTo>
                    <a:pt x="3064764" y="429006"/>
                  </a:lnTo>
                  <a:lnTo>
                    <a:pt x="3067812" y="429006"/>
                  </a:lnTo>
                  <a:lnTo>
                    <a:pt x="3070860" y="430530"/>
                  </a:lnTo>
                  <a:lnTo>
                    <a:pt x="3083052" y="430530"/>
                  </a:lnTo>
                  <a:lnTo>
                    <a:pt x="3086100" y="429006"/>
                  </a:lnTo>
                  <a:lnTo>
                    <a:pt x="3090672" y="429006"/>
                  </a:lnTo>
                  <a:lnTo>
                    <a:pt x="3095244" y="424434"/>
                  </a:lnTo>
                  <a:lnTo>
                    <a:pt x="3095244" y="222885"/>
                  </a:lnTo>
                  <a:lnTo>
                    <a:pt x="3106699" y="208902"/>
                  </a:lnTo>
                  <a:lnTo>
                    <a:pt x="3118002" y="196748"/>
                  </a:lnTo>
                  <a:lnTo>
                    <a:pt x="3128988" y="186588"/>
                  </a:lnTo>
                  <a:lnTo>
                    <a:pt x="3133496" y="183172"/>
                  </a:lnTo>
                  <a:lnTo>
                    <a:pt x="3139529" y="178600"/>
                  </a:lnTo>
                  <a:lnTo>
                    <a:pt x="3150705" y="171716"/>
                  </a:lnTo>
                  <a:lnTo>
                    <a:pt x="3161436" y="166979"/>
                  </a:lnTo>
                  <a:lnTo>
                    <a:pt x="3171901" y="164236"/>
                  </a:lnTo>
                  <a:lnTo>
                    <a:pt x="3182201" y="163360"/>
                  </a:lnTo>
                  <a:lnTo>
                    <a:pt x="3190176" y="163664"/>
                  </a:lnTo>
                  <a:lnTo>
                    <a:pt x="3227971" y="182308"/>
                  </a:lnTo>
                  <a:lnTo>
                    <a:pt x="3243262" y="215265"/>
                  </a:lnTo>
                  <a:lnTo>
                    <a:pt x="3245256" y="223850"/>
                  </a:lnTo>
                  <a:lnTo>
                    <a:pt x="3246691" y="233565"/>
                  </a:lnTo>
                  <a:lnTo>
                    <a:pt x="3247542" y="244462"/>
                  </a:lnTo>
                  <a:lnTo>
                    <a:pt x="3247758" y="253466"/>
                  </a:lnTo>
                  <a:lnTo>
                    <a:pt x="3247834" y="424434"/>
                  </a:lnTo>
                  <a:lnTo>
                    <a:pt x="3250882" y="427482"/>
                  </a:lnTo>
                  <a:lnTo>
                    <a:pt x="3252406" y="427482"/>
                  </a:lnTo>
                  <a:lnTo>
                    <a:pt x="3252406" y="429006"/>
                  </a:lnTo>
                  <a:lnTo>
                    <a:pt x="3256978" y="429006"/>
                  </a:lnTo>
                  <a:lnTo>
                    <a:pt x="3260026" y="430530"/>
                  </a:lnTo>
                  <a:lnTo>
                    <a:pt x="3272218" y="430530"/>
                  </a:lnTo>
                  <a:lnTo>
                    <a:pt x="3275266" y="429006"/>
                  </a:lnTo>
                  <a:lnTo>
                    <a:pt x="3279838" y="429006"/>
                  </a:lnTo>
                  <a:lnTo>
                    <a:pt x="3284410" y="424434"/>
                  </a:lnTo>
                  <a:lnTo>
                    <a:pt x="3284410" y="253466"/>
                  </a:lnTo>
                  <a:close/>
                </a:path>
                <a:path w="7954645" h="584835">
                  <a:moveTo>
                    <a:pt x="3815334" y="33528"/>
                  </a:moveTo>
                  <a:lnTo>
                    <a:pt x="3813810" y="33528"/>
                  </a:lnTo>
                  <a:lnTo>
                    <a:pt x="3813810" y="32004"/>
                  </a:lnTo>
                  <a:lnTo>
                    <a:pt x="3812286" y="30480"/>
                  </a:lnTo>
                  <a:lnTo>
                    <a:pt x="3809238" y="30480"/>
                  </a:lnTo>
                  <a:lnTo>
                    <a:pt x="3807714" y="28956"/>
                  </a:lnTo>
                  <a:lnTo>
                    <a:pt x="3784854" y="28956"/>
                  </a:lnTo>
                  <a:lnTo>
                    <a:pt x="3783330" y="30480"/>
                  </a:lnTo>
                  <a:lnTo>
                    <a:pt x="3780282" y="30480"/>
                  </a:lnTo>
                  <a:lnTo>
                    <a:pt x="3778758" y="32004"/>
                  </a:lnTo>
                  <a:lnTo>
                    <a:pt x="3778758" y="33528"/>
                  </a:lnTo>
                  <a:lnTo>
                    <a:pt x="3777234" y="35153"/>
                  </a:lnTo>
                  <a:lnTo>
                    <a:pt x="3777234" y="203073"/>
                  </a:lnTo>
                  <a:lnTo>
                    <a:pt x="3578923" y="203073"/>
                  </a:lnTo>
                  <a:lnTo>
                    <a:pt x="3578923" y="33528"/>
                  </a:lnTo>
                  <a:lnTo>
                    <a:pt x="3577399" y="32004"/>
                  </a:lnTo>
                  <a:lnTo>
                    <a:pt x="3577399" y="30480"/>
                  </a:lnTo>
                  <a:lnTo>
                    <a:pt x="3574351" y="30480"/>
                  </a:lnTo>
                  <a:lnTo>
                    <a:pt x="3571214" y="28956"/>
                  </a:lnTo>
                  <a:lnTo>
                    <a:pt x="3549878" y="28956"/>
                  </a:lnTo>
                  <a:lnTo>
                    <a:pt x="3546830" y="30480"/>
                  </a:lnTo>
                  <a:lnTo>
                    <a:pt x="3543782" y="30480"/>
                  </a:lnTo>
                  <a:lnTo>
                    <a:pt x="3543782" y="32004"/>
                  </a:lnTo>
                  <a:lnTo>
                    <a:pt x="3542258" y="33528"/>
                  </a:lnTo>
                  <a:lnTo>
                    <a:pt x="3542258" y="425958"/>
                  </a:lnTo>
                  <a:lnTo>
                    <a:pt x="3543782" y="425958"/>
                  </a:lnTo>
                  <a:lnTo>
                    <a:pt x="3543782" y="427482"/>
                  </a:lnTo>
                  <a:lnTo>
                    <a:pt x="3545306" y="427482"/>
                  </a:lnTo>
                  <a:lnTo>
                    <a:pt x="3546830" y="429006"/>
                  </a:lnTo>
                  <a:lnTo>
                    <a:pt x="3551402" y="429006"/>
                  </a:lnTo>
                  <a:lnTo>
                    <a:pt x="3554450" y="430530"/>
                  </a:lnTo>
                  <a:lnTo>
                    <a:pt x="3566642" y="430530"/>
                  </a:lnTo>
                  <a:lnTo>
                    <a:pt x="3569690" y="429006"/>
                  </a:lnTo>
                  <a:lnTo>
                    <a:pt x="3574351" y="429006"/>
                  </a:lnTo>
                  <a:lnTo>
                    <a:pt x="3575875" y="427482"/>
                  </a:lnTo>
                  <a:lnTo>
                    <a:pt x="3577399" y="427482"/>
                  </a:lnTo>
                  <a:lnTo>
                    <a:pt x="3577399" y="425958"/>
                  </a:lnTo>
                  <a:lnTo>
                    <a:pt x="3578923" y="425958"/>
                  </a:lnTo>
                  <a:lnTo>
                    <a:pt x="3578923" y="236601"/>
                  </a:lnTo>
                  <a:lnTo>
                    <a:pt x="3777234" y="236601"/>
                  </a:lnTo>
                  <a:lnTo>
                    <a:pt x="3777234" y="422910"/>
                  </a:lnTo>
                  <a:lnTo>
                    <a:pt x="3778758" y="424434"/>
                  </a:lnTo>
                  <a:lnTo>
                    <a:pt x="3778758" y="425958"/>
                  </a:lnTo>
                  <a:lnTo>
                    <a:pt x="3780282" y="427482"/>
                  </a:lnTo>
                  <a:lnTo>
                    <a:pt x="3781806" y="427482"/>
                  </a:lnTo>
                  <a:lnTo>
                    <a:pt x="3783330" y="429006"/>
                  </a:lnTo>
                  <a:lnTo>
                    <a:pt x="3787902" y="429006"/>
                  </a:lnTo>
                  <a:lnTo>
                    <a:pt x="3789426" y="430530"/>
                  </a:lnTo>
                  <a:lnTo>
                    <a:pt x="3803142" y="430530"/>
                  </a:lnTo>
                  <a:lnTo>
                    <a:pt x="3806190" y="429006"/>
                  </a:lnTo>
                  <a:lnTo>
                    <a:pt x="3810762" y="429006"/>
                  </a:lnTo>
                  <a:lnTo>
                    <a:pt x="3810762" y="427482"/>
                  </a:lnTo>
                  <a:lnTo>
                    <a:pt x="3812286" y="427482"/>
                  </a:lnTo>
                  <a:lnTo>
                    <a:pt x="3815334" y="424434"/>
                  </a:lnTo>
                  <a:lnTo>
                    <a:pt x="3815334" y="236601"/>
                  </a:lnTo>
                  <a:lnTo>
                    <a:pt x="3815334" y="203073"/>
                  </a:lnTo>
                  <a:lnTo>
                    <a:pt x="3815334" y="33528"/>
                  </a:lnTo>
                  <a:close/>
                </a:path>
                <a:path w="7954645" h="584835">
                  <a:moveTo>
                    <a:pt x="4118889" y="233553"/>
                  </a:moveTo>
                  <a:lnTo>
                    <a:pt x="4114317" y="190792"/>
                  </a:lnTo>
                  <a:lnTo>
                    <a:pt x="4090416" y="153123"/>
                  </a:lnTo>
                  <a:lnTo>
                    <a:pt x="4054919" y="136004"/>
                  </a:lnTo>
                  <a:lnTo>
                    <a:pt x="4016692" y="132778"/>
                  </a:lnTo>
                  <a:lnTo>
                    <a:pt x="4009593" y="132803"/>
                  </a:lnTo>
                  <a:lnTo>
                    <a:pt x="4002214" y="132969"/>
                  </a:lnTo>
                  <a:lnTo>
                    <a:pt x="3994835" y="133426"/>
                  </a:lnTo>
                  <a:lnTo>
                    <a:pt x="3987736" y="134302"/>
                  </a:lnTo>
                  <a:lnTo>
                    <a:pt x="3980015" y="136359"/>
                  </a:lnTo>
                  <a:lnTo>
                    <a:pt x="3972877" y="138112"/>
                  </a:lnTo>
                  <a:lnTo>
                    <a:pt x="3966299" y="139877"/>
                  </a:lnTo>
                  <a:lnTo>
                    <a:pt x="3951059" y="145072"/>
                  </a:lnTo>
                  <a:lnTo>
                    <a:pt x="3943439" y="148120"/>
                  </a:lnTo>
                  <a:lnTo>
                    <a:pt x="3937343" y="152692"/>
                  </a:lnTo>
                  <a:lnTo>
                    <a:pt x="3931247" y="155740"/>
                  </a:lnTo>
                  <a:lnTo>
                    <a:pt x="3926675" y="158788"/>
                  </a:lnTo>
                  <a:lnTo>
                    <a:pt x="3923627" y="160312"/>
                  </a:lnTo>
                  <a:lnTo>
                    <a:pt x="3920579" y="163360"/>
                  </a:lnTo>
                  <a:lnTo>
                    <a:pt x="3919055" y="166408"/>
                  </a:lnTo>
                  <a:lnTo>
                    <a:pt x="3919055" y="169456"/>
                  </a:lnTo>
                  <a:lnTo>
                    <a:pt x="3917531" y="170980"/>
                  </a:lnTo>
                  <a:lnTo>
                    <a:pt x="3917531" y="183172"/>
                  </a:lnTo>
                  <a:lnTo>
                    <a:pt x="3919055" y="184696"/>
                  </a:lnTo>
                  <a:lnTo>
                    <a:pt x="3919055" y="189268"/>
                  </a:lnTo>
                  <a:lnTo>
                    <a:pt x="3920579" y="189268"/>
                  </a:lnTo>
                  <a:lnTo>
                    <a:pt x="3920579" y="190792"/>
                  </a:lnTo>
                  <a:lnTo>
                    <a:pt x="3922103" y="192316"/>
                  </a:lnTo>
                  <a:lnTo>
                    <a:pt x="3928199" y="192316"/>
                  </a:lnTo>
                  <a:lnTo>
                    <a:pt x="3931247" y="190792"/>
                  </a:lnTo>
                  <a:lnTo>
                    <a:pt x="3935819" y="187744"/>
                  </a:lnTo>
                  <a:lnTo>
                    <a:pt x="3941915" y="184696"/>
                  </a:lnTo>
                  <a:lnTo>
                    <a:pt x="3946487" y="181648"/>
                  </a:lnTo>
                  <a:lnTo>
                    <a:pt x="3954208" y="178600"/>
                  </a:lnTo>
                  <a:lnTo>
                    <a:pt x="3960190" y="175437"/>
                  </a:lnTo>
                  <a:lnTo>
                    <a:pt x="4004767" y="163639"/>
                  </a:lnTo>
                  <a:lnTo>
                    <a:pt x="4013644" y="163360"/>
                  </a:lnTo>
                  <a:lnTo>
                    <a:pt x="4022496" y="163639"/>
                  </a:lnTo>
                  <a:lnTo>
                    <a:pt x="4063098" y="177355"/>
                  </a:lnTo>
                  <a:lnTo>
                    <a:pt x="4081030" y="211747"/>
                  </a:lnTo>
                  <a:lnTo>
                    <a:pt x="4082313" y="261086"/>
                  </a:lnTo>
                  <a:lnTo>
                    <a:pt x="4082313" y="290042"/>
                  </a:lnTo>
                  <a:lnTo>
                    <a:pt x="4082313" y="355663"/>
                  </a:lnTo>
                  <a:lnTo>
                    <a:pt x="4052062" y="384479"/>
                  </a:lnTo>
                  <a:lnTo>
                    <a:pt x="4013238" y="400888"/>
                  </a:lnTo>
                  <a:lnTo>
                    <a:pt x="4002976" y="401485"/>
                  </a:lnTo>
                  <a:lnTo>
                    <a:pt x="3989209" y="400621"/>
                  </a:lnTo>
                  <a:lnTo>
                    <a:pt x="3952481" y="380098"/>
                  </a:lnTo>
                  <a:lnTo>
                    <a:pt x="3943439" y="349567"/>
                  </a:lnTo>
                  <a:lnTo>
                    <a:pt x="3943439" y="340423"/>
                  </a:lnTo>
                  <a:lnTo>
                    <a:pt x="3946487" y="331279"/>
                  </a:lnTo>
                  <a:lnTo>
                    <a:pt x="3949535" y="325183"/>
                  </a:lnTo>
                  <a:lnTo>
                    <a:pt x="3952684" y="317563"/>
                  </a:lnTo>
                  <a:lnTo>
                    <a:pt x="3958780" y="311467"/>
                  </a:lnTo>
                  <a:lnTo>
                    <a:pt x="3966400" y="306895"/>
                  </a:lnTo>
                  <a:lnTo>
                    <a:pt x="3972395" y="302793"/>
                  </a:lnTo>
                  <a:lnTo>
                    <a:pt x="4011739" y="291185"/>
                  </a:lnTo>
                  <a:lnTo>
                    <a:pt x="4031932" y="290042"/>
                  </a:lnTo>
                  <a:lnTo>
                    <a:pt x="4082313" y="290042"/>
                  </a:lnTo>
                  <a:lnTo>
                    <a:pt x="4082313" y="261086"/>
                  </a:lnTo>
                  <a:lnTo>
                    <a:pt x="4038028" y="261086"/>
                  </a:lnTo>
                  <a:lnTo>
                    <a:pt x="4023474" y="261366"/>
                  </a:lnTo>
                  <a:lnTo>
                    <a:pt x="3984688" y="265658"/>
                  </a:lnTo>
                  <a:lnTo>
                    <a:pt x="3941915" y="283946"/>
                  </a:lnTo>
                  <a:lnTo>
                    <a:pt x="3914483" y="311467"/>
                  </a:lnTo>
                  <a:lnTo>
                    <a:pt x="3905339" y="352615"/>
                  </a:lnTo>
                  <a:lnTo>
                    <a:pt x="3905656" y="361556"/>
                  </a:lnTo>
                  <a:lnTo>
                    <a:pt x="3919436" y="399770"/>
                  </a:lnTo>
                  <a:lnTo>
                    <a:pt x="3951630" y="424675"/>
                  </a:lnTo>
                  <a:lnTo>
                    <a:pt x="3960304" y="427482"/>
                  </a:lnTo>
                  <a:lnTo>
                    <a:pt x="3968826" y="430364"/>
                  </a:lnTo>
                  <a:lnTo>
                    <a:pt x="3978211" y="432244"/>
                  </a:lnTo>
                  <a:lnTo>
                    <a:pt x="3988168" y="433273"/>
                  </a:lnTo>
                  <a:lnTo>
                    <a:pt x="3998404" y="433578"/>
                  </a:lnTo>
                  <a:lnTo>
                    <a:pt x="4010710" y="432993"/>
                  </a:lnTo>
                  <a:lnTo>
                    <a:pt x="4056850" y="416610"/>
                  </a:lnTo>
                  <a:lnTo>
                    <a:pt x="4086885" y="390817"/>
                  </a:lnTo>
                  <a:lnTo>
                    <a:pt x="4086885" y="424434"/>
                  </a:lnTo>
                  <a:lnTo>
                    <a:pt x="4088409" y="425958"/>
                  </a:lnTo>
                  <a:lnTo>
                    <a:pt x="4088409" y="427482"/>
                  </a:lnTo>
                  <a:lnTo>
                    <a:pt x="4089933" y="427482"/>
                  </a:lnTo>
                  <a:lnTo>
                    <a:pt x="4092981" y="429006"/>
                  </a:lnTo>
                  <a:lnTo>
                    <a:pt x="4094505" y="429006"/>
                  </a:lnTo>
                  <a:lnTo>
                    <a:pt x="4097553" y="430530"/>
                  </a:lnTo>
                  <a:lnTo>
                    <a:pt x="4109745" y="430530"/>
                  </a:lnTo>
                  <a:lnTo>
                    <a:pt x="4112793" y="429006"/>
                  </a:lnTo>
                  <a:lnTo>
                    <a:pt x="4114317" y="429006"/>
                  </a:lnTo>
                  <a:lnTo>
                    <a:pt x="4115841" y="427482"/>
                  </a:lnTo>
                  <a:lnTo>
                    <a:pt x="4117365" y="427482"/>
                  </a:lnTo>
                  <a:lnTo>
                    <a:pt x="4118889" y="425958"/>
                  </a:lnTo>
                  <a:lnTo>
                    <a:pt x="4118889" y="390817"/>
                  </a:lnTo>
                  <a:lnTo>
                    <a:pt x="4118889" y="290042"/>
                  </a:lnTo>
                  <a:lnTo>
                    <a:pt x="4118889" y="233553"/>
                  </a:lnTo>
                  <a:close/>
                </a:path>
                <a:path w="7954645" h="584835">
                  <a:moveTo>
                    <a:pt x="4446930" y="253466"/>
                  </a:moveTo>
                  <a:lnTo>
                    <a:pt x="4444365" y="213944"/>
                  </a:lnTo>
                  <a:lnTo>
                    <a:pt x="4430788" y="174701"/>
                  </a:lnTo>
                  <a:lnTo>
                    <a:pt x="4403864" y="146862"/>
                  </a:lnTo>
                  <a:lnTo>
                    <a:pt x="4362450" y="133350"/>
                  </a:lnTo>
                  <a:lnTo>
                    <a:pt x="4349305" y="132778"/>
                  </a:lnTo>
                  <a:lnTo>
                    <a:pt x="4337863" y="133400"/>
                  </a:lnTo>
                  <a:lnTo>
                    <a:pt x="4291825" y="151663"/>
                  </a:lnTo>
                  <a:lnTo>
                    <a:pt x="4256240" y="183172"/>
                  </a:lnTo>
                  <a:lnTo>
                    <a:pt x="4256240" y="140398"/>
                  </a:lnTo>
                  <a:lnTo>
                    <a:pt x="4254716" y="140398"/>
                  </a:lnTo>
                  <a:lnTo>
                    <a:pt x="4254716" y="138874"/>
                  </a:lnTo>
                  <a:lnTo>
                    <a:pt x="4253192" y="138874"/>
                  </a:lnTo>
                  <a:lnTo>
                    <a:pt x="4253192" y="137350"/>
                  </a:lnTo>
                  <a:lnTo>
                    <a:pt x="4251668" y="137350"/>
                  </a:lnTo>
                  <a:lnTo>
                    <a:pt x="4250144" y="135826"/>
                  </a:lnTo>
                  <a:lnTo>
                    <a:pt x="4228719" y="135826"/>
                  </a:lnTo>
                  <a:lnTo>
                    <a:pt x="4225671" y="137350"/>
                  </a:lnTo>
                  <a:lnTo>
                    <a:pt x="4224147" y="138874"/>
                  </a:lnTo>
                  <a:lnTo>
                    <a:pt x="4222623" y="138874"/>
                  </a:lnTo>
                  <a:lnTo>
                    <a:pt x="4222623" y="140398"/>
                  </a:lnTo>
                  <a:lnTo>
                    <a:pt x="4221099" y="141922"/>
                  </a:lnTo>
                  <a:lnTo>
                    <a:pt x="4221099" y="424434"/>
                  </a:lnTo>
                  <a:lnTo>
                    <a:pt x="4224147" y="427482"/>
                  </a:lnTo>
                  <a:lnTo>
                    <a:pt x="4225671" y="427482"/>
                  </a:lnTo>
                  <a:lnTo>
                    <a:pt x="4227195" y="429006"/>
                  </a:lnTo>
                  <a:lnTo>
                    <a:pt x="4230243" y="429006"/>
                  </a:lnTo>
                  <a:lnTo>
                    <a:pt x="4233291" y="430530"/>
                  </a:lnTo>
                  <a:lnTo>
                    <a:pt x="4245572" y="430530"/>
                  </a:lnTo>
                  <a:lnTo>
                    <a:pt x="4248620" y="429006"/>
                  </a:lnTo>
                  <a:lnTo>
                    <a:pt x="4253192" y="429006"/>
                  </a:lnTo>
                  <a:lnTo>
                    <a:pt x="4257764" y="424434"/>
                  </a:lnTo>
                  <a:lnTo>
                    <a:pt x="4257764" y="222885"/>
                  </a:lnTo>
                  <a:lnTo>
                    <a:pt x="4269181" y="208902"/>
                  </a:lnTo>
                  <a:lnTo>
                    <a:pt x="4280433" y="196748"/>
                  </a:lnTo>
                  <a:lnTo>
                    <a:pt x="4291419" y="186588"/>
                  </a:lnTo>
                  <a:lnTo>
                    <a:pt x="4295927" y="183172"/>
                  </a:lnTo>
                  <a:lnTo>
                    <a:pt x="4301960" y="178600"/>
                  </a:lnTo>
                  <a:lnTo>
                    <a:pt x="4313148" y="171716"/>
                  </a:lnTo>
                  <a:lnTo>
                    <a:pt x="4323918" y="166979"/>
                  </a:lnTo>
                  <a:lnTo>
                    <a:pt x="4334408" y="164236"/>
                  </a:lnTo>
                  <a:lnTo>
                    <a:pt x="4344733" y="163360"/>
                  </a:lnTo>
                  <a:lnTo>
                    <a:pt x="4352683" y="163664"/>
                  </a:lnTo>
                  <a:lnTo>
                    <a:pt x="4390402" y="182308"/>
                  </a:lnTo>
                  <a:lnTo>
                    <a:pt x="4405693" y="215265"/>
                  </a:lnTo>
                  <a:lnTo>
                    <a:pt x="4407687" y="223850"/>
                  </a:lnTo>
                  <a:lnTo>
                    <a:pt x="4409122" y="233565"/>
                  </a:lnTo>
                  <a:lnTo>
                    <a:pt x="4409973" y="244462"/>
                  </a:lnTo>
                  <a:lnTo>
                    <a:pt x="4410189" y="253466"/>
                  </a:lnTo>
                  <a:lnTo>
                    <a:pt x="4410265" y="424434"/>
                  </a:lnTo>
                  <a:lnTo>
                    <a:pt x="4413313" y="427482"/>
                  </a:lnTo>
                  <a:lnTo>
                    <a:pt x="4414837" y="427482"/>
                  </a:lnTo>
                  <a:lnTo>
                    <a:pt x="4414837" y="429006"/>
                  </a:lnTo>
                  <a:lnTo>
                    <a:pt x="4419409" y="429006"/>
                  </a:lnTo>
                  <a:lnTo>
                    <a:pt x="4422457" y="430530"/>
                  </a:lnTo>
                  <a:lnTo>
                    <a:pt x="4434738" y="430530"/>
                  </a:lnTo>
                  <a:lnTo>
                    <a:pt x="4437786" y="429006"/>
                  </a:lnTo>
                  <a:lnTo>
                    <a:pt x="4442358" y="429006"/>
                  </a:lnTo>
                  <a:lnTo>
                    <a:pt x="4442358" y="427482"/>
                  </a:lnTo>
                  <a:lnTo>
                    <a:pt x="4443882" y="427482"/>
                  </a:lnTo>
                  <a:lnTo>
                    <a:pt x="4446930" y="424434"/>
                  </a:lnTo>
                  <a:lnTo>
                    <a:pt x="4446930" y="253466"/>
                  </a:lnTo>
                  <a:close/>
                </a:path>
                <a:path w="7954645" h="584835">
                  <a:moveTo>
                    <a:pt x="4773358" y="6096"/>
                  </a:moveTo>
                  <a:lnTo>
                    <a:pt x="4771834" y="6096"/>
                  </a:lnTo>
                  <a:lnTo>
                    <a:pt x="4771834" y="4572"/>
                  </a:lnTo>
                  <a:lnTo>
                    <a:pt x="4770310" y="3048"/>
                  </a:lnTo>
                  <a:lnTo>
                    <a:pt x="4767262" y="3048"/>
                  </a:lnTo>
                  <a:lnTo>
                    <a:pt x="4765738" y="1524"/>
                  </a:lnTo>
                  <a:lnTo>
                    <a:pt x="4742878" y="1524"/>
                  </a:lnTo>
                  <a:lnTo>
                    <a:pt x="4741354" y="3048"/>
                  </a:lnTo>
                  <a:lnTo>
                    <a:pt x="4738306" y="3048"/>
                  </a:lnTo>
                  <a:lnTo>
                    <a:pt x="4738306" y="4572"/>
                  </a:lnTo>
                  <a:lnTo>
                    <a:pt x="4736782" y="6096"/>
                  </a:lnTo>
                  <a:lnTo>
                    <a:pt x="4736782" y="177076"/>
                  </a:lnTo>
                  <a:lnTo>
                    <a:pt x="4736782" y="221361"/>
                  </a:lnTo>
                  <a:lnTo>
                    <a:pt x="4736782" y="341947"/>
                  </a:lnTo>
                  <a:lnTo>
                    <a:pt x="4729950" y="350570"/>
                  </a:lnTo>
                  <a:lnTo>
                    <a:pt x="4699355" y="381292"/>
                  </a:lnTo>
                  <a:lnTo>
                    <a:pt x="4666577" y="398437"/>
                  </a:lnTo>
                  <a:lnTo>
                    <a:pt x="4658957" y="401485"/>
                  </a:lnTo>
                  <a:lnTo>
                    <a:pt x="4645241" y="401485"/>
                  </a:lnTo>
                  <a:lnTo>
                    <a:pt x="4634382" y="400913"/>
                  </a:lnTo>
                  <a:lnTo>
                    <a:pt x="4594669" y="379768"/>
                  </a:lnTo>
                  <a:lnTo>
                    <a:pt x="4574337" y="336092"/>
                  </a:lnTo>
                  <a:lnTo>
                    <a:pt x="4569003" y="292315"/>
                  </a:lnTo>
                  <a:lnTo>
                    <a:pt x="4568952" y="280898"/>
                  </a:lnTo>
                  <a:lnTo>
                    <a:pt x="4569218" y="269735"/>
                  </a:lnTo>
                  <a:lnTo>
                    <a:pt x="4574565" y="228104"/>
                  </a:lnTo>
                  <a:lnTo>
                    <a:pt x="4591482" y="192290"/>
                  </a:lnTo>
                  <a:lnTo>
                    <a:pt x="4627524" y="165836"/>
                  </a:lnTo>
                  <a:lnTo>
                    <a:pt x="4646765" y="163360"/>
                  </a:lnTo>
                  <a:lnTo>
                    <a:pt x="4658842" y="164236"/>
                  </a:lnTo>
                  <a:lnTo>
                    <a:pt x="4703051" y="186563"/>
                  </a:lnTo>
                  <a:lnTo>
                    <a:pt x="4736782" y="221361"/>
                  </a:lnTo>
                  <a:lnTo>
                    <a:pt x="4736782" y="177076"/>
                  </a:lnTo>
                  <a:lnTo>
                    <a:pt x="4705883" y="149860"/>
                  </a:lnTo>
                  <a:lnTo>
                    <a:pt x="4662106" y="133375"/>
                  </a:lnTo>
                  <a:lnTo>
                    <a:pt x="4649813" y="132778"/>
                  </a:lnTo>
                  <a:lnTo>
                    <a:pt x="4635487" y="133375"/>
                  </a:lnTo>
                  <a:lnTo>
                    <a:pt x="4597908" y="143548"/>
                  </a:lnTo>
                  <a:lnTo>
                    <a:pt x="4561332" y="174028"/>
                  </a:lnTo>
                  <a:lnTo>
                    <a:pt x="4542472" y="208826"/>
                  </a:lnTo>
                  <a:lnTo>
                    <a:pt x="4532376" y="252463"/>
                  </a:lnTo>
                  <a:lnTo>
                    <a:pt x="4530941" y="280898"/>
                  </a:lnTo>
                  <a:lnTo>
                    <a:pt x="4530991" y="292315"/>
                  </a:lnTo>
                  <a:lnTo>
                    <a:pt x="4536948" y="343471"/>
                  </a:lnTo>
                  <a:lnTo>
                    <a:pt x="4549597" y="380225"/>
                  </a:lnTo>
                  <a:lnTo>
                    <a:pt x="4580306" y="415112"/>
                  </a:lnTo>
                  <a:lnTo>
                    <a:pt x="4627664" y="432752"/>
                  </a:lnTo>
                  <a:lnTo>
                    <a:pt x="4642193" y="433578"/>
                  </a:lnTo>
                  <a:lnTo>
                    <a:pt x="4655655" y="432727"/>
                  </a:lnTo>
                  <a:lnTo>
                    <a:pt x="4694009" y="419862"/>
                  </a:lnTo>
                  <a:lnTo>
                    <a:pt x="4728400" y="393407"/>
                  </a:lnTo>
                  <a:lnTo>
                    <a:pt x="4739830" y="381673"/>
                  </a:lnTo>
                  <a:lnTo>
                    <a:pt x="4739830" y="425958"/>
                  </a:lnTo>
                  <a:lnTo>
                    <a:pt x="4741354" y="427482"/>
                  </a:lnTo>
                  <a:lnTo>
                    <a:pt x="4742878" y="427482"/>
                  </a:lnTo>
                  <a:lnTo>
                    <a:pt x="4744402" y="429006"/>
                  </a:lnTo>
                  <a:lnTo>
                    <a:pt x="4748974" y="429006"/>
                  </a:lnTo>
                  <a:lnTo>
                    <a:pt x="4750498" y="430530"/>
                  </a:lnTo>
                  <a:lnTo>
                    <a:pt x="4762690" y="430530"/>
                  </a:lnTo>
                  <a:lnTo>
                    <a:pt x="4764214" y="429006"/>
                  </a:lnTo>
                  <a:lnTo>
                    <a:pt x="4768786" y="429006"/>
                  </a:lnTo>
                  <a:lnTo>
                    <a:pt x="4768786" y="427482"/>
                  </a:lnTo>
                  <a:lnTo>
                    <a:pt x="4770310" y="427482"/>
                  </a:lnTo>
                  <a:lnTo>
                    <a:pt x="4773358" y="424434"/>
                  </a:lnTo>
                  <a:lnTo>
                    <a:pt x="4773358" y="381673"/>
                  </a:lnTo>
                  <a:lnTo>
                    <a:pt x="4773358" y="177076"/>
                  </a:lnTo>
                  <a:lnTo>
                    <a:pt x="4773358" y="6096"/>
                  </a:lnTo>
                  <a:close/>
                </a:path>
                <a:path w="7954645" h="584835">
                  <a:moveTo>
                    <a:pt x="5038814" y="348056"/>
                  </a:moveTo>
                  <a:lnTo>
                    <a:pt x="5026241" y="306285"/>
                  </a:lnTo>
                  <a:lnTo>
                    <a:pt x="4994618" y="280898"/>
                  </a:lnTo>
                  <a:lnTo>
                    <a:pt x="4967097" y="270230"/>
                  </a:lnTo>
                  <a:lnTo>
                    <a:pt x="4961115" y="267068"/>
                  </a:lnTo>
                  <a:lnTo>
                    <a:pt x="4954714" y="264325"/>
                  </a:lnTo>
                  <a:lnTo>
                    <a:pt x="4948021" y="261874"/>
                  </a:lnTo>
                  <a:lnTo>
                    <a:pt x="4941189" y="259562"/>
                  </a:lnTo>
                  <a:lnTo>
                    <a:pt x="4935474" y="257009"/>
                  </a:lnTo>
                  <a:lnTo>
                    <a:pt x="4901565" y="232041"/>
                  </a:lnTo>
                  <a:lnTo>
                    <a:pt x="4895367" y="216801"/>
                  </a:lnTo>
                  <a:lnTo>
                    <a:pt x="4895367" y="201561"/>
                  </a:lnTo>
                  <a:lnTo>
                    <a:pt x="4896891" y="195364"/>
                  </a:lnTo>
                  <a:lnTo>
                    <a:pt x="4900041" y="190792"/>
                  </a:lnTo>
                  <a:lnTo>
                    <a:pt x="4901565" y="184696"/>
                  </a:lnTo>
                  <a:lnTo>
                    <a:pt x="4910709" y="175552"/>
                  </a:lnTo>
                  <a:lnTo>
                    <a:pt x="4915281" y="172504"/>
                  </a:lnTo>
                  <a:lnTo>
                    <a:pt x="4921377" y="167932"/>
                  </a:lnTo>
                  <a:lnTo>
                    <a:pt x="4953381" y="163360"/>
                  </a:lnTo>
                  <a:lnTo>
                    <a:pt x="4960213" y="163626"/>
                  </a:lnTo>
                  <a:lnTo>
                    <a:pt x="4966906" y="164312"/>
                  </a:lnTo>
                  <a:lnTo>
                    <a:pt x="4973307" y="165290"/>
                  </a:lnTo>
                  <a:lnTo>
                    <a:pt x="4979289" y="166408"/>
                  </a:lnTo>
                  <a:lnTo>
                    <a:pt x="4986909" y="169456"/>
                  </a:lnTo>
                  <a:lnTo>
                    <a:pt x="4993094" y="170980"/>
                  </a:lnTo>
                  <a:lnTo>
                    <a:pt x="4997666" y="174028"/>
                  </a:lnTo>
                  <a:lnTo>
                    <a:pt x="5003762" y="177076"/>
                  </a:lnTo>
                  <a:lnTo>
                    <a:pt x="5008334" y="178600"/>
                  </a:lnTo>
                  <a:lnTo>
                    <a:pt x="5011382" y="181648"/>
                  </a:lnTo>
                  <a:lnTo>
                    <a:pt x="5017478" y="184696"/>
                  </a:lnTo>
                  <a:lnTo>
                    <a:pt x="5020526" y="184696"/>
                  </a:lnTo>
                  <a:lnTo>
                    <a:pt x="5023574" y="181648"/>
                  </a:lnTo>
                  <a:lnTo>
                    <a:pt x="5023574" y="180124"/>
                  </a:lnTo>
                  <a:lnTo>
                    <a:pt x="5025098" y="178600"/>
                  </a:lnTo>
                  <a:lnTo>
                    <a:pt x="5025098" y="163360"/>
                  </a:lnTo>
                  <a:lnTo>
                    <a:pt x="5025098" y="157264"/>
                  </a:lnTo>
                  <a:lnTo>
                    <a:pt x="5023574" y="157264"/>
                  </a:lnTo>
                  <a:lnTo>
                    <a:pt x="5023574" y="154216"/>
                  </a:lnTo>
                  <a:lnTo>
                    <a:pt x="5019002" y="149644"/>
                  </a:lnTo>
                  <a:lnTo>
                    <a:pt x="5009858" y="145072"/>
                  </a:lnTo>
                  <a:lnTo>
                    <a:pt x="5005286" y="141935"/>
                  </a:lnTo>
                  <a:lnTo>
                    <a:pt x="5000714" y="140411"/>
                  </a:lnTo>
                  <a:lnTo>
                    <a:pt x="4994618" y="138887"/>
                  </a:lnTo>
                  <a:lnTo>
                    <a:pt x="4988433" y="135839"/>
                  </a:lnTo>
                  <a:lnTo>
                    <a:pt x="4982337" y="134315"/>
                  </a:lnTo>
                  <a:lnTo>
                    <a:pt x="4976241" y="134315"/>
                  </a:lnTo>
                  <a:lnTo>
                    <a:pt x="4968621" y="132791"/>
                  </a:lnTo>
                  <a:lnTo>
                    <a:pt x="4954905" y="132791"/>
                  </a:lnTo>
                  <a:lnTo>
                    <a:pt x="4942878" y="133096"/>
                  </a:lnTo>
                  <a:lnTo>
                    <a:pt x="4903622" y="142646"/>
                  </a:lnTo>
                  <a:lnTo>
                    <a:pt x="4873079" y="168884"/>
                  </a:lnTo>
                  <a:lnTo>
                    <a:pt x="4860315" y="210705"/>
                  </a:lnTo>
                  <a:lnTo>
                    <a:pt x="4860849" y="219532"/>
                  </a:lnTo>
                  <a:lnTo>
                    <a:pt x="4877994" y="259257"/>
                  </a:lnTo>
                  <a:lnTo>
                    <a:pt x="4906137" y="279374"/>
                  </a:lnTo>
                  <a:lnTo>
                    <a:pt x="4912118" y="282562"/>
                  </a:lnTo>
                  <a:lnTo>
                    <a:pt x="4918519" y="285470"/>
                  </a:lnTo>
                  <a:lnTo>
                    <a:pt x="4925212" y="288378"/>
                  </a:lnTo>
                  <a:lnTo>
                    <a:pt x="4932045" y="291566"/>
                  </a:lnTo>
                  <a:lnTo>
                    <a:pt x="4938661" y="293878"/>
                  </a:lnTo>
                  <a:lnTo>
                    <a:pt x="4944999" y="296329"/>
                  </a:lnTo>
                  <a:lnTo>
                    <a:pt x="4951336" y="299072"/>
                  </a:lnTo>
                  <a:lnTo>
                    <a:pt x="4957953" y="302234"/>
                  </a:lnTo>
                  <a:lnTo>
                    <a:pt x="4967097" y="305384"/>
                  </a:lnTo>
                  <a:lnTo>
                    <a:pt x="4974717" y="308432"/>
                  </a:lnTo>
                  <a:lnTo>
                    <a:pt x="4986909" y="317576"/>
                  </a:lnTo>
                  <a:lnTo>
                    <a:pt x="4993094" y="323672"/>
                  </a:lnTo>
                  <a:lnTo>
                    <a:pt x="4996142" y="328244"/>
                  </a:lnTo>
                  <a:lnTo>
                    <a:pt x="5000714" y="334340"/>
                  </a:lnTo>
                  <a:lnTo>
                    <a:pt x="5002238" y="341960"/>
                  </a:lnTo>
                  <a:lnTo>
                    <a:pt x="5002238" y="358813"/>
                  </a:lnTo>
                  <a:lnTo>
                    <a:pt x="5000714" y="366433"/>
                  </a:lnTo>
                  <a:lnTo>
                    <a:pt x="4997666" y="374053"/>
                  </a:lnTo>
                  <a:lnTo>
                    <a:pt x="4994618" y="380149"/>
                  </a:lnTo>
                  <a:lnTo>
                    <a:pt x="4989957" y="384721"/>
                  </a:lnTo>
                  <a:lnTo>
                    <a:pt x="4985385" y="389293"/>
                  </a:lnTo>
                  <a:lnTo>
                    <a:pt x="4945621" y="401218"/>
                  </a:lnTo>
                  <a:lnTo>
                    <a:pt x="4938141" y="401485"/>
                  </a:lnTo>
                  <a:lnTo>
                    <a:pt x="4930165" y="401205"/>
                  </a:lnTo>
                  <a:lnTo>
                    <a:pt x="4890795" y="390817"/>
                  </a:lnTo>
                  <a:lnTo>
                    <a:pt x="4864887" y="375577"/>
                  </a:lnTo>
                  <a:lnTo>
                    <a:pt x="4860315" y="374053"/>
                  </a:lnTo>
                  <a:lnTo>
                    <a:pt x="4855743" y="374053"/>
                  </a:lnTo>
                  <a:lnTo>
                    <a:pt x="4855743" y="375577"/>
                  </a:lnTo>
                  <a:lnTo>
                    <a:pt x="4854219" y="375577"/>
                  </a:lnTo>
                  <a:lnTo>
                    <a:pt x="4854219" y="377101"/>
                  </a:lnTo>
                  <a:lnTo>
                    <a:pt x="4852695" y="378625"/>
                  </a:lnTo>
                  <a:lnTo>
                    <a:pt x="4852695" y="380149"/>
                  </a:lnTo>
                  <a:lnTo>
                    <a:pt x="4851171" y="381673"/>
                  </a:lnTo>
                  <a:lnTo>
                    <a:pt x="4851171" y="399961"/>
                  </a:lnTo>
                  <a:lnTo>
                    <a:pt x="4852695" y="403009"/>
                  </a:lnTo>
                  <a:lnTo>
                    <a:pt x="4852695" y="406057"/>
                  </a:lnTo>
                  <a:lnTo>
                    <a:pt x="4858791" y="412153"/>
                  </a:lnTo>
                  <a:lnTo>
                    <a:pt x="4863363" y="415302"/>
                  </a:lnTo>
                  <a:lnTo>
                    <a:pt x="4867935" y="418350"/>
                  </a:lnTo>
                  <a:lnTo>
                    <a:pt x="4872507" y="419874"/>
                  </a:lnTo>
                  <a:lnTo>
                    <a:pt x="4878603" y="422922"/>
                  </a:lnTo>
                  <a:lnTo>
                    <a:pt x="4886223" y="425970"/>
                  </a:lnTo>
                  <a:lnTo>
                    <a:pt x="4892319" y="427494"/>
                  </a:lnTo>
                  <a:lnTo>
                    <a:pt x="4900041" y="429018"/>
                  </a:lnTo>
                  <a:lnTo>
                    <a:pt x="4909185" y="430542"/>
                  </a:lnTo>
                  <a:lnTo>
                    <a:pt x="4915395" y="431660"/>
                  </a:lnTo>
                  <a:lnTo>
                    <a:pt x="4922329" y="432638"/>
                  </a:lnTo>
                  <a:lnTo>
                    <a:pt x="4929543" y="433324"/>
                  </a:lnTo>
                  <a:lnTo>
                    <a:pt x="4936617" y="433590"/>
                  </a:lnTo>
                  <a:lnTo>
                    <a:pt x="4947755" y="433273"/>
                  </a:lnTo>
                  <a:lnTo>
                    <a:pt x="4987518" y="424014"/>
                  </a:lnTo>
                  <a:lnTo>
                    <a:pt x="5020335" y="401485"/>
                  </a:lnTo>
                  <a:lnTo>
                    <a:pt x="5023193" y="398056"/>
                  </a:lnTo>
                  <a:lnTo>
                    <a:pt x="5038509" y="357873"/>
                  </a:lnTo>
                  <a:lnTo>
                    <a:pt x="5038814" y="348056"/>
                  </a:lnTo>
                  <a:close/>
                </a:path>
                <a:path w="7954645" h="584835">
                  <a:moveTo>
                    <a:pt x="5237137" y="265658"/>
                  </a:moveTo>
                  <a:lnTo>
                    <a:pt x="5235600" y="262610"/>
                  </a:lnTo>
                  <a:lnTo>
                    <a:pt x="5235600" y="261086"/>
                  </a:lnTo>
                  <a:lnTo>
                    <a:pt x="5234076" y="261086"/>
                  </a:lnTo>
                  <a:lnTo>
                    <a:pt x="5234076" y="259562"/>
                  </a:lnTo>
                  <a:lnTo>
                    <a:pt x="5232552" y="258038"/>
                  </a:lnTo>
                  <a:lnTo>
                    <a:pt x="5231028" y="258038"/>
                  </a:lnTo>
                  <a:lnTo>
                    <a:pt x="5229504" y="256514"/>
                  </a:lnTo>
                  <a:lnTo>
                    <a:pt x="5096827" y="256514"/>
                  </a:lnTo>
                  <a:lnTo>
                    <a:pt x="5093779" y="258038"/>
                  </a:lnTo>
                  <a:lnTo>
                    <a:pt x="5092255" y="261086"/>
                  </a:lnTo>
                  <a:lnTo>
                    <a:pt x="5090731" y="262610"/>
                  </a:lnTo>
                  <a:lnTo>
                    <a:pt x="5090731" y="282422"/>
                  </a:lnTo>
                  <a:lnTo>
                    <a:pt x="5096827" y="288518"/>
                  </a:lnTo>
                  <a:lnTo>
                    <a:pt x="5231028" y="288518"/>
                  </a:lnTo>
                  <a:lnTo>
                    <a:pt x="5232552" y="286994"/>
                  </a:lnTo>
                  <a:lnTo>
                    <a:pt x="5234076" y="283946"/>
                  </a:lnTo>
                  <a:lnTo>
                    <a:pt x="5235600" y="282422"/>
                  </a:lnTo>
                  <a:lnTo>
                    <a:pt x="5237137" y="277850"/>
                  </a:lnTo>
                  <a:lnTo>
                    <a:pt x="5237137" y="265658"/>
                  </a:lnTo>
                  <a:close/>
                </a:path>
                <a:path w="7954645" h="584835">
                  <a:moveTo>
                    <a:pt x="5557456" y="279374"/>
                  </a:moveTo>
                  <a:lnTo>
                    <a:pt x="5552960" y="232359"/>
                  </a:lnTo>
                  <a:lnTo>
                    <a:pt x="5538597" y="193128"/>
                  </a:lnTo>
                  <a:lnTo>
                    <a:pt x="5519293" y="167373"/>
                  </a:lnTo>
                  <a:lnTo>
                    <a:pt x="5519293" y="285470"/>
                  </a:lnTo>
                  <a:lnTo>
                    <a:pt x="5518836" y="296252"/>
                  </a:lnTo>
                  <a:lnTo>
                    <a:pt x="5510428" y="340639"/>
                  </a:lnTo>
                  <a:lnTo>
                    <a:pt x="5490235" y="374764"/>
                  </a:lnTo>
                  <a:lnTo>
                    <a:pt x="5456504" y="396341"/>
                  </a:lnTo>
                  <a:lnTo>
                    <a:pt x="5423255" y="401485"/>
                  </a:lnTo>
                  <a:lnTo>
                    <a:pt x="5410111" y="400672"/>
                  </a:lnTo>
                  <a:lnTo>
                    <a:pt x="5369547" y="385699"/>
                  </a:lnTo>
                  <a:lnTo>
                    <a:pt x="5344592" y="356565"/>
                  </a:lnTo>
                  <a:lnTo>
                    <a:pt x="5331244" y="316788"/>
                  </a:lnTo>
                  <a:lnTo>
                    <a:pt x="5328666" y="282422"/>
                  </a:lnTo>
                  <a:lnTo>
                    <a:pt x="5329186" y="270090"/>
                  </a:lnTo>
                  <a:lnTo>
                    <a:pt x="5338242" y="225082"/>
                  </a:lnTo>
                  <a:lnTo>
                    <a:pt x="5357787" y="190766"/>
                  </a:lnTo>
                  <a:lnTo>
                    <a:pt x="5391556" y="169379"/>
                  </a:lnTo>
                  <a:lnTo>
                    <a:pt x="5424779" y="164884"/>
                  </a:lnTo>
                  <a:lnTo>
                    <a:pt x="5437924" y="165455"/>
                  </a:lnTo>
                  <a:lnTo>
                    <a:pt x="5479161" y="179146"/>
                  </a:lnTo>
                  <a:lnTo>
                    <a:pt x="5503430" y="208559"/>
                  </a:lnTo>
                  <a:lnTo>
                    <a:pt x="5516791" y="248754"/>
                  </a:lnTo>
                  <a:lnTo>
                    <a:pt x="5519293" y="285470"/>
                  </a:lnTo>
                  <a:lnTo>
                    <a:pt x="5519293" y="167373"/>
                  </a:lnTo>
                  <a:lnTo>
                    <a:pt x="5484304" y="141922"/>
                  </a:lnTo>
                  <a:lnTo>
                    <a:pt x="5442648" y="133350"/>
                  </a:lnTo>
                  <a:lnTo>
                    <a:pt x="5426303" y="132778"/>
                  </a:lnTo>
                  <a:lnTo>
                    <a:pt x="5409717" y="133375"/>
                  </a:lnTo>
                  <a:lnTo>
                    <a:pt x="5366766" y="143548"/>
                  </a:lnTo>
                  <a:lnTo>
                    <a:pt x="5333543" y="165836"/>
                  </a:lnTo>
                  <a:lnTo>
                    <a:pt x="5309616" y="198272"/>
                  </a:lnTo>
                  <a:lnTo>
                    <a:pt x="5295709" y="238455"/>
                  </a:lnTo>
                  <a:lnTo>
                    <a:pt x="5290566" y="285470"/>
                  </a:lnTo>
                  <a:lnTo>
                    <a:pt x="5291112" y="302120"/>
                  </a:lnTo>
                  <a:lnTo>
                    <a:pt x="5298186" y="346519"/>
                  </a:lnTo>
                  <a:lnTo>
                    <a:pt x="5315763" y="383273"/>
                  </a:lnTo>
                  <a:lnTo>
                    <a:pt x="5352593" y="417525"/>
                  </a:lnTo>
                  <a:lnTo>
                    <a:pt x="5390477" y="431101"/>
                  </a:lnTo>
                  <a:lnTo>
                    <a:pt x="5421731" y="433578"/>
                  </a:lnTo>
                  <a:lnTo>
                    <a:pt x="5438318" y="432752"/>
                  </a:lnTo>
                  <a:lnTo>
                    <a:pt x="5481256" y="421386"/>
                  </a:lnTo>
                  <a:lnTo>
                    <a:pt x="5514479" y="399021"/>
                  </a:lnTo>
                  <a:lnTo>
                    <a:pt x="5538406" y="367182"/>
                  </a:lnTo>
                  <a:lnTo>
                    <a:pt x="5552313" y="326390"/>
                  </a:lnTo>
                  <a:lnTo>
                    <a:pt x="5556961" y="293865"/>
                  </a:lnTo>
                  <a:lnTo>
                    <a:pt x="5557456" y="279374"/>
                  </a:lnTo>
                  <a:close/>
                </a:path>
                <a:path w="7954645" h="584835">
                  <a:moveTo>
                    <a:pt x="5864161" y="253466"/>
                  </a:moveTo>
                  <a:lnTo>
                    <a:pt x="5861596" y="213944"/>
                  </a:lnTo>
                  <a:lnTo>
                    <a:pt x="5848235" y="174701"/>
                  </a:lnTo>
                  <a:lnTo>
                    <a:pt x="5821731" y="146862"/>
                  </a:lnTo>
                  <a:lnTo>
                    <a:pt x="5779681" y="133350"/>
                  </a:lnTo>
                  <a:lnTo>
                    <a:pt x="5766536" y="132778"/>
                  </a:lnTo>
                  <a:lnTo>
                    <a:pt x="5755081" y="133400"/>
                  </a:lnTo>
                  <a:lnTo>
                    <a:pt x="5709259" y="151663"/>
                  </a:lnTo>
                  <a:lnTo>
                    <a:pt x="5673471" y="183172"/>
                  </a:lnTo>
                  <a:lnTo>
                    <a:pt x="5673471" y="140398"/>
                  </a:lnTo>
                  <a:lnTo>
                    <a:pt x="5670423" y="137350"/>
                  </a:lnTo>
                  <a:lnTo>
                    <a:pt x="5668899" y="137350"/>
                  </a:lnTo>
                  <a:lnTo>
                    <a:pt x="5667375" y="135826"/>
                  </a:lnTo>
                  <a:lnTo>
                    <a:pt x="5645950" y="135826"/>
                  </a:lnTo>
                  <a:lnTo>
                    <a:pt x="5644426" y="137350"/>
                  </a:lnTo>
                  <a:lnTo>
                    <a:pt x="5642902" y="137350"/>
                  </a:lnTo>
                  <a:lnTo>
                    <a:pt x="5641378" y="138874"/>
                  </a:lnTo>
                  <a:lnTo>
                    <a:pt x="5639854" y="138874"/>
                  </a:lnTo>
                  <a:lnTo>
                    <a:pt x="5639854" y="425958"/>
                  </a:lnTo>
                  <a:lnTo>
                    <a:pt x="5641378" y="427482"/>
                  </a:lnTo>
                  <a:lnTo>
                    <a:pt x="5642902" y="427482"/>
                  </a:lnTo>
                  <a:lnTo>
                    <a:pt x="5644426" y="429006"/>
                  </a:lnTo>
                  <a:lnTo>
                    <a:pt x="5648998" y="429006"/>
                  </a:lnTo>
                  <a:lnTo>
                    <a:pt x="5650522" y="430530"/>
                  </a:lnTo>
                  <a:lnTo>
                    <a:pt x="5664327" y="430530"/>
                  </a:lnTo>
                  <a:lnTo>
                    <a:pt x="5665851" y="429006"/>
                  </a:lnTo>
                  <a:lnTo>
                    <a:pt x="5670423" y="429006"/>
                  </a:lnTo>
                  <a:lnTo>
                    <a:pt x="5671947" y="427482"/>
                  </a:lnTo>
                  <a:lnTo>
                    <a:pt x="5673471" y="427482"/>
                  </a:lnTo>
                  <a:lnTo>
                    <a:pt x="5674995" y="425958"/>
                  </a:lnTo>
                  <a:lnTo>
                    <a:pt x="5674995" y="424434"/>
                  </a:lnTo>
                  <a:lnTo>
                    <a:pt x="5676519" y="422910"/>
                  </a:lnTo>
                  <a:lnTo>
                    <a:pt x="5676519" y="222885"/>
                  </a:lnTo>
                  <a:lnTo>
                    <a:pt x="5687707" y="208902"/>
                  </a:lnTo>
                  <a:lnTo>
                    <a:pt x="5698617" y="196748"/>
                  </a:lnTo>
                  <a:lnTo>
                    <a:pt x="5709526" y="186588"/>
                  </a:lnTo>
                  <a:lnTo>
                    <a:pt x="5714314" y="183172"/>
                  </a:lnTo>
                  <a:lnTo>
                    <a:pt x="5720715" y="178600"/>
                  </a:lnTo>
                  <a:lnTo>
                    <a:pt x="5731040" y="171716"/>
                  </a:lnTo>
                  <a:lnTo>
                    <a:pt x="5741530" y="166979"/>
                  </a:lnTo>
                  <a:lnTo>
                    <a:pt x="5752300" y="164236"/>
                  </a:lnTo>
                  <a:lnTo>
                    <a:pt x="5763488" y="163360"/>
                  </a:lnTo>
                  <a:lnTo>
                    <a:pt x="5771223" y="163664"/>
                  </a:lnTo>
                  <a:lnTo>
                    <a:pt x="5808294" y="182308"/>
                  </a:lnTo>
                  <a:lnTo>
                    <a:pt x="5826201" y="223850"/>
                  </a:lnTo>
                  <a:lnTo>
                    <a:pt x="5827496" y="422910"/>
                  </a:lnTo>
                  <a:lnTo>
                    <a:pt x="5829020" y="424434"/>
                  </a:lnTo>
                  <a:lnTo>
                    <a:pt x="5829020" y="425958"/>
                  </a:lnTo>
                  <a:lnTo>
                    <a:pt x="5830544" y="427482"/>
                  </a:lnTo>
                  <a:lnTo>
                    <a:pt x="5832068" y="427482"/>
                  </a:lnTo>
                  <a:lnTo>
                    <a:pt x="5833592" y="429006"/>
                  </a:lnTo>
                  <a:lnTo>
                    <a:pt x="5838164" y="429006"/>
                  </a:lnTo>
                  <a:lnTo>
                    <a:pt x="5839688" y="430530"/>
                  </a:lnTo>
                  <a:lnTo>
                    <a:pt x="5853493" y="430530"/>
                  </a:lnTo>
                  <a:lnTo>
                    <a:pt x="5855017" y="429006"/>
                  </a:lnTo>
                  <a:lnTo>
                    <a:pt x="5859589" y="429006"/>
                  </a:lnTo>
                  <a:lnTo>
                    <a:pt x="5861113" y="427482"/>
                  </a:lnTo>
                  <a:lnTo>
                    <a:pt x="5862637" y="427482"/>
                  </a:lnTo>
                  <a:lnTo>
                    <a:pt x="5862637" y="425958"/>
                  </a:lnTo>
                  <a:lnTo>
                    <a:pt x="5864161" y="425958"/>
                  </a:lnTo>
                  <a:lnTo>
                    <a:pt x="5864161" y="253466"/>
                  </a:lnTo>
                  <a:close/>
                </a:path>
                <a:path w="7954645" h="584835">
                  <a:moveTo>
                    <a:pt x="6356883" y="42773"/>
                  </a:moveTo>
                  <a:lnTo>
                    <a:pt x="6355359" y="39725"/>
                  </a:lnTo>
                  <a:lnTo>
                    <a:pt x="6355359" y="35153"/>
                  </a:lnTo>
                  <a:lnTo>
                    <a:pt x="6353835" y="35153"/>
                  </a:lnTo>
                  <a:lnTo>
                    <a:pt x="6353835" y="33540"/>
                  </a:lnTo>
                  <a:lnTo>
                    <a:pt x="6350787" y="30492"/>
                  </a:lnTo>
                  <a:lnTo>
                    <a:pt x="6068568" y="30492"/>
                  </a:lnTo>
                  <a:lnTo>
                    <a:pt x="6065520" y="33540"/>
                  </a:lnTo>
                  <a:lnTo>
                    <a:pt x="6065520" y="35153"/>
                  </a:lnTo>
                  <a:lnTo>
                    <a:pt x="6063996" y="36677"/>
                  </a:lnTo>
                  <a:lnTo>
                    <a:pt x="6063996" y="39725"/>
                  </a:lnTo>
                  <a:lnTo>
                    <a:pt x="6062472" y="42773"/>
                  </a:lnTo>
                  <a:lnTo>
                    <a:pt x="6062472" y="51917"/>
                  </a:lnTo>
                  <a:lnTo>
                    <a:pt x="6063996" y="54965"/>
                  </a:lnTo>
                  <a:lnTo>
                    <a:pt x="6063996" y="58013"/>
                  </a:lnTo>
                  <a:lnTo>
                    <a:pt x="6065520" y="59537"/>
                  </a:lnTo>
                  <a:lnTo>
                    <a:pt x="6065520" y="61061"/>
                  </a:lnTo>
                  <a:lnTo>
                    <a:pt x="6067044" y="62585"/>
                  </a:lnTo>
                  <a:lnTo>
                    <a:pt x="6068568" y="62585"/>
                  </a:lnTo>
                  <a:lnTo>
                    <a:pt x="6070092" y="64109"/>
                  </a:lnTo>
                  <a:lnTo>
                    <a:pt x="6190577" y="64109"/>
                  </a:lnTo>
                  <a:lnTo>
                    <a:pt x="6190577" y="424446"/>
                  </a:lnTo>
                  <a:lnTo>
                    <a:pt x="6193625" y="427494"/>
                  </a:lnTo>
                  <a:lnTo>
                    <a:pt x="6195149" y="427494"/>
                  </a:lnTo>
                  <a:lnTo>
                    <a:pt x="6196673" y="429018"/>
                  </a:lnTo>
                  <a:lnTo>
                    <a:pt x="6201245" y="429018"/>
                  </a:lnTo>
                  <a:lnTo>
                    <a:pt x="6202769" y="430542"/>
                  </a:lnTo>
                  <a:lnTo>
                    <a:pt x="6216485" y="430542"/>
                  </a:lnTo>
                  <a:lnTo>
                    <a:pt x="6218009" y="429018"/>
                  </a:lnTo>
                  <a:lnTo>
                    <a:pt x="6222682" y="429018"/>
                  </a:lnTo>
                  <a:lnTo>
                    <a:pt x="6224206" y="427494"/>
                  </a:lnTo>
                  <a:lnTo>
                    <a:pt x="6225730" y="427494"/>
                  </a:lnTo>
                  <a:lnTo>
                    <a:pt x="6228778" y="424446"/>
                  </a:lnTo>
                  <a:lnTo>
                    <a:pt x="6228778" y="64109"/>
                  </a:lnTo>
                  <a:lnTo>
                    <a:pt x="6349263" y="64109"/>
                  </a:lnTo>
                  <a:lnTo>
                    <a:pt x="6349263" y="62585"/>
                  </a:lnTo>
                  <a:lnTo>
                    <a:pt x="6352311" y="62585"/>
                  </a:lnTo>
                  <a:lnTo>
                    <a:pt x="6353835" y="61061"/>
                  </a:lnTo>
                  <a:lnTo>
                    <a:pt x="6353835" y="59537"/>
                  </a:lnTo>
                  <a:lnTo>
                    <a:pt x="6355359" y="58013"/>
                  </a:lnTo>
                  <a:lnTo>
                    <a:pt x="6355359" y="54965"/>
                  </a:lnTo>
                  <a:lnTo>
                    <a:pt x="6356883" y="51917"/>
                  </a:lnTo>
                  <a:lnTo>
                    <a:pt x="6356883" y="42773"/>
                  </a:lnTo>
                  <a:close/>
                </a:path>
                <a:path w="7954645" h="584835">
                  <a:moveTo>
                    <a:pt x="6628447" y="140398"/>
                  </a:moveTo>
                  <a:lnTo>
                    <a:pt x="6625399" y="137350"/>
                  </a:lnTo>
                  <a:lnTo>
                    <a:pt x="6623875" y="137350"/>
                  </a:lnTo>
                  <a:lnTo>
                    <a:pt x="6622351" y="135826"/>
                  </a:lnTo>
                  <a:lnTo>
                    <a:pt x="6599491" y="135826"/>
                  </a:lnTo>
                  <a:lnTo>
                    <a:pt x="6597878" y="137350"/>
                  </a:lnTo>
                  <a:lnTo>
                    <a:pt x="6596354" y="137350"/>
                  </a:lnTo>
                  <a:lnTo>
                    <a:pt x="6594830" y="138874"/>
                  </a:lnTo>
                  <a:lnTo>
                    <a:pt x="6593306" y="138874"/>
                  </a:lnTo>
                  <a:lnTo>
                    <a:pt x="6593306" y="141922"/>
                  </a:lnTo>
                  <a:lnTo>
                    <a:pt x="6591782" y="141922"/>
                  </a:lnTo>
                  <a:lnTo>
                    <a:pt x="6591782" y="343471"/>
                  </a:lnTo>
                  <a:lnTo>
                    <a:pt x="6580365" y="357301"/>
                  </a:lnTo>
                  <a:lnTo>
                    <a:pt x="6547586" y="387769"/>
                  </a:lnTo>
                  <a:lnTo>
                    <a:pt x="6504914" y="403009"/>
                  </a:lnTo>
                  <a:lnTo>
                    <a:pt x="6497117" y="402488"/>
                  </a:lnTo>
                  <a:lnTo>
                    <a:pt x="6459995" y="384048"/>
                  </a:lnTo>
                  <a:lnTo>
                    <a:pt x="6442088" y="342290"/>
                  </a:lnTo>
                  <a:lnTo>
                    <a:pt x="6440805" y="141922"/>
                  </a:lnTo>
                  <a:lnTo>
                    <a:pt x="6439281" y="140398"/>
                  </a:lnTo>
                  <a:lnTo>
                    <a:pt x="6439281" y="138874"/>
                  </a:lnTo>
                  <a:lnTo>
                    <a:pt x="6437757" y="138874"/>
                  </a:lnTo>
                  <a:lnTo>
                    <a:pt x="6436233" y="137350"/>
                  </a:lnTo>
                  <a:lnTo>
                    <a:pt x="6434709" y="137350"/>
                  </a:lnTo>
                  <a:lnTo>
                    <a:pt x="6433185" y="135826"/>
                  </a:lnTo>
                  <a:lnTo>
                    <a:pt x="6410325" y="135826"/>
                  </a:lnTo>
                  <a:lnTo>
                    <a:pt x="6408712" y="137350"/>
                  </a:lnTo>
                  <a:lnTo>
                    <a:pt x="6407188" y="137350"/>
                  </a:lnTo>
                  <a:lnTo>
                    <a:pt x="6405664" y="138874"/>
                  </a:lnTo>
                  <a:lnTo>
                    <a:pt x="6404140" y="138874"/>
                  </a:lnTo>
                  <a:lnTo>
                    <a:pt x="6404140" y="311467"/>
                  </a:lnTo>
                  <a:lnTo>
                    <a:pt x="6406705" y="350951"/>
                  </a:lnTo>
                  <a:lnTo>
                    <a:pt x="6420155" y="391007"/>
                  </a:lnTo>
                  <a:lnTo>
                    <a:pt x="6446571" y="419303"/>
                  </a:lnTo>
                  <a:lnTo>
                    <a:pt x="6488620" y="433006"/>
                  </a:lnTo>
                  <a:lnTo>
                    <a:pt x="6501765" y="433578"/>
                  </a:lnTo>
                  <a:lnTo>
                    <a:pt x="6513246" y="432752"/>
                  </a:lnTo>
                  <a:lnTo>
                    <a:pt x="6559016" y="414566"/>
                  </a:lnTo>
                  <a:lnTo>
                    <a:pt x="6573380" y="403009"/>
                  </a:lnTo>
                  <a:lnTo>
                    <a:pt x="6581876" y="395160"/>
                  </a:lnTo>
                  <a:lnTo>
                    <a:pt x="6593306" y="383197"/>
                  </a:lnTo>
                  <a:lnTo>
                    <a:pt x="6593306" y="422910"/>
                  </a:lnTo>
                  <a:lnTo>
                    <a:pt x="6594830" y="424434"/>
                  </a:lnTo>
                  <a:lnTo>
                    <a:pt x="6594830" y="425958"/>
                  </a:lnTo>
                  <a:lnTo>
                    <a:pt x="6596354" y="427482"/>
                  </a:lnTo>
                  <a:lnTo>
                    <a:pt x="6597878" y="427482"/>
                  </a:lnTo>
                  <a:lnTo>
                    <a:pt x="6599491" y="429006"/>
                  </a:lnTo>
                  <a:lnTo>
                    <a:pt x="6602539" y="429006"/>
                  </a:lnTo>
                  <a:lnTo>
                    <a:pt x="6605587" y="430530"/>
                  </a:lnTo>
                  <a:lnTo>
                    <a:pt x="6617779" y="430530"/>
                  </a:lnTo>
                  <a:lnTo>
                    <a:pt x="6619303" y="429006"/>
                  </a:lnTo>
                  <a:lnTo>
                    <a:pt x="6623875" y="429006"/>
                  </a:lnTo>
                  <a:lnTo>
                    <a:pt x="6625399" y="427482"/>
                  </a:lnTo>
                  <a:lnTo>
                    <a:pt x="6626923" y="427482"/>
                  </a:lnTo>
                  <a:lnTo>
                    <a:pt x="6628447" y="425958"/>
                  </a:lnTo>
                  <a:lnTo>
                    <a:pt x="6628447" y="383197"/>
                  </a:lnTo>
                  <a:lnTo>
                    <a:pt x="6628447" y="140398"/>
                  </a:lnTo>
                  <a:close/>
                </a:path>
                <a:path w="7954645" h="584835">
                  <a:moveTo>
                    <a:pt x="6866382" y="148120"/>
                  </a:moveTo>
                  <a:lnTo>
                    <a:pt x="6864858" y="146596"/>
                  </a:lnTo>
                  <a:lnTo>
                    <a:pt x="6864858" y="141935"/>
                  </a:lnTo>
                  <a:lnTo>
                    <a:pt x="6863334" y="140411"/>
                  </a:lnTo>
                  <a:lnTo>
                    <a:pt x="6863334" y="138887"/>
                  </a:lnTo>
                  <a:lnTo>
                    <a:pt x="6861810" y="138887"/>
                  </a:lnTo>
                  <a:lnTo>
                    <a:pt x="6860286" y="137363"/>
                  </a:lnTo>
                  <a:lnTo>
                    <a:pt x="6779412" y="137363"/>
                  </a:lnTo>
                  <a:lnTo>
                    <a:pt x="6779412" y="65633"/>
                  </a:lnTo>
                  <a:lnTo>
                    <a:pt x="6776364" y="62585"/>
                  </a:lnTo>
                  <a:lnTo>
                    <a:pt x="6774840" y="62585"/>
                  </a:lnTo>
                  <a:lnTo>
                    <a:pt x="6773316" y="61061"/>
                  </a:lnTo>
                  <a:lnTo>
                    <a:pt x="6750456" y="61061"/>
                  </a:lnTo>
                  <a:lnTo>
                    <a:pt x="6748932" y="62585"/>
                  </a:lnTo>
                  <a:lnTo>
                    <a:pt x="6747408" y="62585"/>
                  </a:lnTo>
                  <a:lnTo>
                    <a:pt x="6745884" y="64109"/>
                  </a:lnTo>
                  <a:lnTo>
                    <a:pt x="6744360" y="64109"/>
                  </a:lnTo>
                  <a:lnTo>
                    <a:pt x="6744360" y="67157"/>
                  </a:lnTo>
                  <a:lnTo>
                    <a:pt x="6742836" y="67157"/>
                  </a:lnTo>
                  <a:lnTo>
                    <a:pt x="6742836" y="137363"/>
                  </a:lnTo>
                  <a:lnTo>
                    <a:pt x="6698640" y="137363"/>
                  </a:lnTo>
                  <a:lnTo>
                    <a:pt x="6694068" y="141935"/>
                  </a:lnTo>
                  <a:lnTo>
                    <a:pt x="6694068" y="146596"/>
                  </a:lnTo>
                  <a:lnTo>
                    <a:pt x="6692455" y="148120"/>
                  </a:lnTo>
                  <a:lnTo>
                    <a:pt x="6692455" y="158788"/>
                  </a:lnTo>
                  <a:lnTo>
                    <a:pt x="6694068" y="161836"/>
                  </a:lnTo>
                  <a:lnTo>
                    <a:pt x="6695592" y="164884"/>
                  </a:lnTo>
                  <a:lnTo>
                    <a:pt x="6698640" y="167932"/>
                  </a:lnTo>
                  <a:lnTo>
                    <a:pt x="6742836" y="167932"/>
                  </a:lnTo>
                  <a:lnTo>
                    <a:pt x="6742836" y="341960"/>
                  </a:lnTo>
                  <a:lnTo>
                    <a:pt x="6743128" y="353085"/>
                  </a:lnTo>
                  <a:lnTo>
                    <a:pt x="6753123" y="397865"/>
                  </a:lnTo>
                  <a:lnTo>
                    <a:pt x="6783984" y="427494"/>
                  </a:lnTo>
                  <a:lnTo>
                    <a:pt x="6819138" y="433590"/>
                  </a:lnTo>
                  <a:lnTo>
                    <a:pt x="6823710" y="433590"/>
                  </a:lnTo>
                  <a:lnTo>
                    <a:pt x="6828282" y="432066"/>
                  </a:lnTo>
                  <a:lnTo>
                    <a:pt x="6835902" y="432066"/>
                  </a:lnTo>
                  <a:lnTo>
                    <a:pt x="6840474" y="430542"/>
                  </a:lnTo>
                  <a:lnTo>
                    <a:pt x="6845046" y="430542"/>
                  </a:lnTo>
                  <a:lnTo>
                    <a:pt x="6848094" y="429018"/>
                  </a:lnTo>
                  <a:lnTo>
                    <a:pt x="6852666" y="427494"/>
                  </a:lnTo>
                  <a:lnTo>
                    <a:pt x="6854190" y="425970"/>
                  </a:lnTo>
                  <a:lnTo>
                    <a:pt x="6857238" y="424446"/>
                  </a:lnTo>
                  <a:lnTo>
                    <a:pt x="6860286" y="424446"/>
                  </a:lnTo>
                  <a:lnTo>
                    <a:pt x="6863334" y="421398"/>
                  </a:lnTo>
                  <a:lnTo>
                    <a:pt x="6864858" y="418350"/>
                  </a:lnTo>
                  <a:lnTo>
                    <a:pt x="6864858" y="415302"/>
                  </a:lnTo>
                  <a:lnTo>
                    <a:pt x="6866382" y="413778"/>
                  </a:lnTo>
                  <a:lnTo>
                    <a:pt x="6866382" y="401485"/>
                  </a:lnTo>
                  <a:lnTo>
                    <a:pt x="6866382" y="398437"/>
                  </a:lnTo>
                  <a:lnTo>
                    <a:pt x="6864858" y="396913"/>
                  </a:lnTo>
                  <a:lnTo>
                    <a:pt x="6864858" y="393865"/>
                  </a:lnTo>
                  <a:lnTo>
                    <a:pt x="6863334" y="393865"/>
                  </a:lnTo>
                  <a:lnTo>
                    <a:pt x="6863334" y="392341"/>
                  </a:lnTo>
                  <a:lnTo>
                    <a:pt x="6855714" y="392341"/>
                  </a:lnTo>
                  <a:lnTo>
                    <a:pt x="6854190" y="393865"/>
                  </a:lnTo>
                  <a:lnTo>
                    <a:pt x="6851142" y="393865"/>
                  </a:lnTo>
                  <a:lnTo>
                    <a:pt x="6849618" y="395389"/>
                  </a:lnTo>
                  <a:lnTo>
                    <a:pt x="6843522" y="398437"/>
                  </a:lnTo>
                  <a:lnTo>
                    <a:pt x="6838950" y="398437"/>
                  </a:lnTo>
                  <a:lnTo>
                    <a:pt x="6835902" y="399961"/>
                  </a:lnTo>
                  <a:lnTo>
                    <a:pt x="6831330" y="401485"/>
                  </a:lnTo>
                  <a:lnTo>
                    <a:pt x="6822186" y="401485"/>
                  </a:lnTo>
                  <a:lnTo>
                    <a:pt x="6784607" y="375589"/>
                  </a:lnTo>
                  <a:lnTo>
                    <a:pt x="6779412" y="335864"/>
                  </a:lnTo>
                  <a:lnTo>
                    <a:pt x="6779412" y="167932"/>
                  </a:lnTo>
                  <a:lnTo>
                    <a:pt x="6860286" y="167932"/>
                  </a:lnTo>
                  <a:lnTo>
                    <a:pt x="6863334" y="164884"/>
                  </a:lnTo>
                  <a:lnTo>
                    <a:pt x="6864858" y="161836"/>
                  </a:lnTo>
                  <a:lnTo>
                    <a:pt x="6866382" y="157264"/>
                  </a:lnTo>
                  <a:lnTo>
                    <a:pt x="6866382" y="148120"/>
                  </a:lnTo>
                  <a:close/>
                </a:path>
                <a:path w="7954645" h="584835">
                  <a:moveTo>
                    <a:pt x="7185279" y="279374"/>
                  </a:moveTo>
                  <a:lnTo>
                    <a:pt x="7180783" y="232359"/>
                  </a:lnTo>
                  <a:lnTo>
                    <a:pt x="7167131" y="193128"/>
                  </a:lnTo>
                  <a:lnTo>
                    <a:pt x="7147052" y="166204"/>
                  </a:lnTo>
                  <a:lnTo>
                    <a:pt x="7147052" y="285470"/>
                  </a:lnTo>
                  <a:lnTo>
                    <a:pt x="7146772" y="296252"/>
                  </a:lnTo>
                  <a:lnTo>
                    <a:pt x="7145756" y="308000"/>
                  </a:lnTo>
                  <a:lnTo>
                    <a:pt x="7143864" y="319176"/>
                  </a:lnTo>
                  <a:lnTo>
                    <a:pt x="7140994" y="329755"/>
                  </a:lnTo>
                  <a:lnTo>
                    <a:pt x="7138149" y="340639"/>
                  </a:lnTo>
                  <a:lnTo>
                    <a:pt x="7117956" y="374764"/>
                  </a:lnTo>
                  <a:lnTo>
                    <a:pt x="7084923" y="396341"/>
                  </a:lnTo>
                  <a:lnTo>
                    <a:pt x="7050976" y="401485"/>
                  </a:lnTo>
                  <a:lnTo>
                    <a:pt x="7038073" y="400672"/>
                  </a:lnTo>
                  <a:lnTo>
                    <a:pt x="6997967" y="385699"/>
                  </a:lnTo>
                  <a:lnTo>
                    <a:pt x="6972605" y="356565"/>
                  </a:lnTo>
                  <a:lnTo>
                    <a:pt x="6960489" y="316788"/>
                  </a:lnTo>
                  <a:lnTo>
                    <a:pt x="6957987" y="279374"/>
                  </a:lnTo>
                  <a:lnTo>
                    <a:pt x="6958165" y="271653"/>
                  </a:lnTo>
                  <a:lnTo>
                    <a:pt x="6965963" y="225082"/>
                  </a:lnTo>
                  <a:lnTo>
                    <a:pt x="6985609" y="190766"/>
                  </a:lnTo>
                  <a:lnTo>
                    <a:pt x="7019277" y="169379"/>
                  </a:lnTo>
                  <a:lnTo>
                    <a:pt x="7052500" y="164884"/>
                  </a:lnTo>
                  <a:lnTo>
                    <a:pt x="7065658" y="165455"/>
                  </a:lnTo>
                  <a:lnTo>
                    <a:pt x="7106907" y="179146"/>
                  </a:lnTo>
                  <a:lnTo>
                    <a:pt x="7131799" y="208559"/>
                  </a:lnTo>
                  <a:lnTo>
                    <a:pt x="7144512" y="248754"/>
                  </a:lnTo>
                  <a:lnTo>
                    <a:pt x="7147052" y="285470"/>
                  </a:lnTo>
                  <a:lnTo>
                    <a:pt x="7147052" y="166204"/>
                  </a:lnTo>
                  <a:lnTo>
                    <a:pt x="7112038" y="141922"/>
                  </a:lnTo>
                  <a:lnTo>
                    <a:pt x="7070420" y="133350"/>
                  </a:lnTo>
                  <a:lnTo>
                    <a:pt x="7054024" y="132778"/>
                  </a:lnTo>
                  <a:lnTo>
                    <a:pt x="7038099" y="133375"/>
                  </a:lnTo>
                  <a:lnTo>
                    <a:pt x="6994588" y="143548"/>
                  </a:lnTo>
                  <a:lnTo>
                    <a:pt x="6961289" y="165836"/>
                  </a:lnTo>
                  <a:lnTo>
                    <a:pt x="6937349" y="198272"/>
                  </a:lnTo>
                  <a:lnTo>
                    <a:pt x="6923443" y="238455"/>
                  </a:lnTo>
                  <a:lnTo>
                    <a:pt x="6918299" y="285470"/>
                  </a:lnTo>
                  <a:lnTo>
                    <a:pt x="6918871" y="302120"/>
                  </a:lnTo>
                  <a:lnTo>
                    <a:pt x="6927443" y="346519"/>
                  </a:lnTo>
                  <a:lnTo>
                    <a:pt x="6944157" y="383273"/>
                  </a:lnTo>
                  <a:lnTo>
                    <a:pt x="6980364" y="417525"/>
                  </a:lnTo>
                  <a:lnTo>
                    <a:pt x="7018782" y="431101"/>
                  </a:lnTo>
                  <a:lnTo>
                    <a:pt x="7049452" y="433578"/>
                  </a:lnTo>
                  <a:lnTo>
                    <a:pt x="7066077" y="432752"/>
                  </a:lnTo>
                  <a:lnTo>
                    <a:pt x="7108990" y="421386"/>
                  </a:lnTo>
                  <a:lnTo>
                    <a:pt x="7139292" y="401485"/>
                  </a:lnTo>
                  <a:lnTo>
                    <a:pt x="7142200" y="399021"/>
                  </a:lnTo>
                  <a:lnTo>
                    <a:pt x="7166178" y="367182"/>
                  </a:lnTo>
                  <a:lnTo>
                    <a:pt x="7180135" y="326390"/>
                  </a:lnTo>
                  <a:lnTo>
                    <a:pt x="7184784" y="293865"/>
                  </a:lnTo>
                  <a:lnTo>
                    <a:pt x="7185279" y="279374"/>
                  </a:lnTo>
                  <a:close/>
                </a:path>
                <a:path w="7954645" h="584835">
                  <a:moveTo>
                    <a:pt x="7421689" y="146596"/>
                  </a:moveTo>
                  <a:lnTo>
                    <a:pt x="7420165" y="145072"/>
                  </a:lnTo>
                  <a:lnTo>
                    <a:pt x="7420165" y="143548"/>
                  </a:lnTo>
                  <a:lnTo>
                    <a:pt x="7418641" y="141922"/>
                  </a:lnTo>
                  <a:lnTo>
                    <a:pt x="7415593" y="138874"/>
                  </a:lnTo>
                  <a:lnTo>
                    <a:pt x="7414069" y="138874"/>
                  </a:lnTo>
                  <a:lnTo>
                    <a:pt x="7407973" y="135826"/>
                  </a:lnTo>
                  <a:lnTo>
                    <a:pt x="7403401" y="135826"/>
                  </a:lnTo>
                  <a:lnTo>
                    <a:pt x="7400353" y="134302"/>
                  </a:lnTo>
                  <a:lnTo>
                    <a:pt x="7395781" y="132778"/>
                  </a:lnTo>
                  <a:lnTo>
                    <a:pt x="7366825" y="132778"/>
                  </a:lnTo>
                  <a:lnTo>
                    <a:pt x="7360729" y="134302"/>
                  </a:lnTo>
                  <a:lnTo>
                    <a:pt x="7324052" y="158788"/>
                  </a:lnTo>
                  <a:lnTo>
                    <a:pt x="7301192" y="187744"/>
                  </a:lnTo>
                  <a:lnTo>
                    <a:pt x="7301192" y="138874"/>
                  </a:lnTo>
                  <a:lnTo>
                    <a:pt x="7299668" y="138874"/>
                  </a:lnTo>
                  <a:lnTo>
                    <a:pt x="7298144" y="137350"/>
                  </a:lnTo>
                  <a:lnTo>
                    <a:pt x="7296620" y="137350"/>
                  </a:lnTo>
                  <a:lnTo>
                    <a:pt x="7295096" y="135826"/>
                  </a:lnTo>
                  <a:lnTo>
                    <a:pt x="7273760" y="135826"/>
                  </a:lnTo>
                  <a:lnTo>
                    <a:pt x="7272236" y="137350"/>
                  </a:lnTo>
                  <a:lnTo>
                    <a:pt x="7270712" y="137350"/>
                  </a:lnTo>
                  <a:lnTo>
                    <a:pt x="7267664" y="140398"/>
                  </a:lnTo>
                  <a:lnTo>
                    <a:pt x="7267664" y="425958"/>
                  </a:lnTo>
                  <a:lnTo>
                    <a:pt x="7269188" y="425958"/>
                  </a:lnTo>
                  <a:lnTo>
                    <a:pt x="7269188" y="427482"/>
                  </a:lnTo>
                  <a:lnTo>
                    <a:pt x="7270712" y="427482"/>
                  </a:lnTo>
                  <a:lnTo>
                    <a:pt x="7272236" y="429006"/>
                  </a:lnTo>
                  <a:lnTo>
                    <a:pt x="7276808" y="429006"/>
                  </a:lnTo>
                  <a:lnTo>
                    <a:pt x="7278332" y="430530"/>
                  </a:lnTo>
                  <a:lnTo>
                    <a:pt x="7292048" y="430530"/>
                  </a:lnTo>
                  <a:lnTo>
                    <a:pt x="7295096" y="429006"/>
                  </a:lnTo>
                  <a:lnTo>
                    <a:pt x="7298144" y="429006"/>
                  </a:lnTo>
                  <a:lnTo>
                    <a:pt x="7299668" y="427482"/>
                  </a:lnTo>
                  <a:lnTo>
                    <a:pt x="7301192" y="427482"/>
                  </a:lnTo>
                  <a:lnTo>
                    <a:pt x="7302716" y="425958"/>
                  </a:lnTo>
                  <a:lnTo>
                    <a:pt x="7302716" y="424434"/>
                  </a:lnTo>
                  <a:lnTo>
                    <a:pt x="7304240" y="422910"/>
                  </a:lnTo>
                  <a:lnTo>
                    <a:pt x="7304240" y="233553"/>
                  </a:lnTo>
                  <a:lnTo>
                    <a:pt x="7325576" y="201549"/>
                  </a:lnTo>
                  <a:lnTo>
                    <a:pt x="7337272" y="187744"/>
                  </a:lnTo>
                  <a:lnTo>
                    <a:pt x="7339292" y="185597"/>
                  </a:lnTo>
                  <a:lnTo>
                    <a:pt x="7343864" y="181648"/>
                  </a:lnTo>
                  <a:lnTo>
                    <a:pt x="7349960" y="175552"/>
                  </a:lnTo>
                  <a:lnTo>
                    <a:pt x="7354532" y="172504"/>
                  </a:lnTo>
                  <a:lnTo>
                    <a:pt x="7360729" y="169456"/>
                  </a:lnTo>
                  <a:lnTo>
                    <a:pt x="7365301" y="167932"/>
                  </a:lnTo>
                  <a:lnTo>
                    <a:pt x="7371397" y="166408"/>
                  </a:lnTo>
                  <a:lnTo>
                    <a:pt x="7385113" y="166408"/>
                  </a:lnTo>
                  <a:lnTo>
                    <a:pt x="7394257" y="169456"/>
                  </a:lnTo>
                  <a:lnTo>
                    <a:pt x="7397305" y="169456"/>
                  </a:lnTo>
                  <a:lnTo>
                    <a:pt x="7403401" y="172504"/>
                  </a:lnTo>
                  <a:lnTo>
                    <a:pt x="7406449" y="172504"/>
                  </a:lnTo>
                  <a:lnTo>
                    <a:pt x="7409497" y="174028"/>
                  </a:lnTo>
                  <a:lnTo>
                    <a:pt x="7411021" y="174028"/>
                  </a:lnTo>
                  <a:lnTo>
                    <a:pt x="7414069" y="175552"/>
                  </a:lnTo>
                  <a:lnTo>
                    <a:pt x="7417117" y="175552"/>
                  </a:lnTo>
                  <a:lnTo>
                    <a:pt x="7417117" y="174028"/>
                  </a:lnTo>
                  <a:lnTo>
                    <a:pt x="7418641" y="174028"/>
                  </a:lnTo>
                  <a:lnTo>
                    <a:pt x="7418641" y="172504"/>
                  </a:lnTo>
                  <a:lnTo>
                    <a:pt x="7420165" y="172504"/>
                  </a:lnTo>
                  <a:lnTo>
                    <a:pt x="7420165" y="169456"/>
                  </a:lnTo>
                  <a:lnTo>
                    <a:pt x="7421689" y="167932"/>
                  </a:lnTo>
                  <a:lnTo>
                    <a:pt x="7421689" y="166408"/>
                  </a:lnTo>
                  <a:lnTo>
                    <a:pt x="7421689" y="146596"/>
                  </a:lnTo>
                  <a:close/>
                </a:path>
                <a:path w="7954645" h="584835">
                  <a:moveTo>
                    <a:pt x="7520851" y="140398"/>
                  </a:moveTo>
                  <a:lnTo>
                    <a:pt x="7519327" y="140398"/>
                  </a:lnTo>
                  <a:lnTo>
                    <a:pt x="7519327" y="138874"/>
                  </a:lnTo>
                  <a:lnTo>
                    <a:pt x="7517803" y="138874"/>
                  </a:lnTo>
                  <a:lnTo>
                    <a:pt x="7517803" y="137350"/>
                  </a:lnTo>
                  <a:lnTo>
                    <a:pt x="7516279" y="137350"/>
                  </a:lnTo>
                  <a:lnTo>
                    <a:pt x="7513231" y="135826"/>
                  </a:lnTo>
                  <a:lnTo>
                    <a:pt x="7491895" y="135826"/>
                  </a:lnTo>
                  <a:lnTo>
                    <a:pt x="7485799" y="138874"/>
                  </a:lnTo>
                  <a:lnTo>
                    <a:pt x="7485799" y="140398"/>
                  </a:lnTo>
                  <a:lnTo>
                    <a:pt x="7484275" y="141922"/>
                  </a:lnTo>
                  <a:lnTo>
                    <a:pt x="7484275" y="424434"/>
                  </a:lnTo>
                  <a:lnTo>
                    <a:pt x="7487323" y="427482"/>
                  </a:lnTo>
                  <a:lnTo>
                    <a:pt x="7488847" y="427482"/>
                  </a:lnTo>
                  <a:lnTo>
                    <a:pt x="7490371" y="429006"/>
                  </a:lnTo>
                  <a:lnTo>
                    <a:pt x="7493419" y="429006"/>
                  </a:lnTo>
                  <a:lnTo>
                    <a:pt x="7496467" y="430530"/>
                  </a:lnTo>
                  <a:lnTo>
                    <a:pt x="7508659" y="430530"/>
                  </a:lnTo>
                  <a:lnTo>
                    <a:pt x="7511707" y="429006"/>
                  </a:lnTo>
                  <a:lnTo>
                    <a:pt x="7516279" y="429006"/>
                  </a:lnTo>
                  <a:lnTo>
                    <a:pt x="7520851" y="424434"/>
                  </a:lnTo>
                  <a:lnTo>
                    <a:pt x="7520851" y="140398"/>
                  </a:lnTo>
                  <a:close/>
                </a:path>
                <a:path w="7954645" h="584835">
                  <a:moveTo>
                    <a:pt x="7526947" y="39725"/>
                  </a:moveTo>
                  <a:lnTo>
                    <a:pt x="7525423" y="33528"/>
                  </a:lnTo>
                  <a:lnTo>
                    <a:pt x="7520851" y="30480"/>
                  </a:lnTo>
                  <a:lnTo>
                    <a:pt x="7517803" y="25908"/>
                  </a:lnTo>
                  <a:lnTo>
                    <a:pt x="7511707" y="24384"/>
                  </a:lnTo>
                  <a:lnTo>
                    <a:pt x="7493419" y="24384"/>
                  </a:lnTo>
                  <a:lnTo>
                    <a:pt x="7487323" y="27432"/>
                  </a:lnTo>
                  <a:lnTo>
                    <a:pt x="7484275" y="30480"/>
                  </a:lnTo>
                  <a:lnTo>
                    <a:pt x="7479703" y="33528"/>
                  </a:lnTo>
                  <a:lnTo>
                    <a:pt x="7478179" y="39725"/>
                  </a:lnTo>
                  <a:lnTo>
                    <a:pt x="7478179" y="59537"/>
                  </a:lnTo>
                  <a:lnTo>
                    <a:pt x="7479703" y="67157"/>
                  </a:lnTo>
                  <a:lnTo>
                    <a:pt x="7484275" y="70205"/>
                  </a:lnTo>
                  <a:lnTo>
                    <a:pt x="7487323" y="73253"/>
                  </a:lnTo>
                  <a:lnTo>
                    <a:pt x="7493419" y="74777"/>
                  </a:lnTo>
                  <a:lnTo>
                    <a:pt x="7511707" y="74777"/>
                  </a:lnTo>
                  <a:lnTo>
                    <a:pt x="7517803" y="73253"/>
                  </a:lnTo>
                  <a:lnTo>
                    <a:pt x="7525423" y="65633"/>
                  </a:lnTo>
                  <a:lnTo>
                    <a:pt x="7526947" y="59537"/>
                  </a:lnTo>
                  <a:lnTo>
                    <a:pt x="7526947" y="39725"/>
                  </a:lnTo>
                  <a:close/>
                </a:path>
                <a:path w="7954645" h="584835">
                  <a:moveTo>
                    <a:pt x="7818310" y="233553"/>
                  </a:moveTo>
                  <a:lnTo>
                    <a:pt x="7813738" y="190792"/>
                  </a:lnTo>
                  <a:lnTo>
                    <a:pt x="7789164" y="153123"/>
                  </a:lnTo>
                  <a:lnTo>
                    <a:pt x="7753490" y="136004"/>
                  </a:lnTo>
                  <a:lnTo>
                    <a:pt x="7716101" y="132778"/>
                  </a:lnTo>
                  <a:lnTo>
                    <a:pt x="7708341" y="132803"/>
                  </a:lnTo>
                  <a:lnTo>
                    <a:pt x="7700861" y="132969"/>
                  </a:lnTo>
                  <a:lnTo>
                    <a:pt x="7693393" y="133426"/>
                  </a:lnTo>
                  <a:lnTo>
                    <a:pt x="7685621" y="134302"/>
                  </a:lnTo>
                  <a:lnTo>
                    <a:pt x="7678763" y="136359"/>
                  </a:lnTo>
                  <a:lnTo>
                    <a:pt x="7665047" y="139877"/>
                  </a:lnTo>
                  <a:lnTo>
                    <a:pt x="7658189" y="141922"/>
                  </a:lnTo>
                  <a:lnTo>
                    <a:pt x="7650569" y="145072"/>
                  </a:lnTo>
                  <a:lnTo>
                    <a:pt x="7642949" y="148120"/>
                  </a:lnTo>
                  <a:lnTo>
                    <a:pt x="7636764" y="152692"/>
                  </a:lnTo>
                  <a:lnTo>
                    <a:pt x="7629144" y="155740"/>
                  </a:lnTo>
                  <a:lnTo>
                    <a:pt x="7624572" y="158788"/>
                  </a:lnTo>
                  <a:lnTo>
                    <a:pt x="7620000" y="163360"/>
                  </a:lnTo>
                  <a:lnTo>
                    <a:pt x="7616952" y="169456"/>
                  </a:lnTo>
                  <a:lnTo>
                    <a:pt x="7616952" y="187744"/>
                  </a:lnTo>
                  <a:lnTo>
                    <a:pt x="7620000" y="190792"/>
                  </a:lnTo>
                  <a:lnTo>
                    <a:pt x="7620000" y="192316"/>
                  </a:lnTo>
                  <a:lnTo>
                    <a:pt x="7627620" y="192316"/>
                  </a:lnTo>
                  <a:lnTo>
                    <a:pt x="7630668" y="190792"/>
                  </a:lnTo>
                  <a:lnTo>
                    <a:pt x="7635240" y="187744"/>
                  </a:lnTo>
                  <a:lnTo>
                    <a:pt x="7639901" y="184696"/>
                  </a:lnTo>
                  <a:lnTo>
                    <a:pt x="7645997" y="181648"/>
                  </a:lnTo>
                  <a:lnTo>
                    <a:pt x="7653617" y="178600"/>
                  </a:lnTo>
                  <a:lnTo>
                    <a:pt x="7659383" y="175437"/>
                  </a:lnTo>
                  <a:lnTo>
                    <a:pt x="7703325" y="163639"/>
                  </a:lnTo>
                  <a:lnTo>
                    <a:pt x="7713053" y="163360"/>
                  </a:lnTo>
                  <a:lnTo>
                    <a:pt x="7721930" y="163639"/>
                  </a:lnTo>
                  <a:lnTo>
                    <a:pt x="7760398" y="175552"/>
                  </a:lnTo>
                  <a:lnTo>
                    <a:pt x="7779804" y="211747"/>
                  </a:lnTo>
                  <a:lnTo>
                    <a:pt x="7781734" y="261086"/>
                  </a:lnTo>
                  <a:lnTo>
                    <a:pt x="7781734" y="290042"/>
                  </a:lnTo>
                  <a:lnTo>
                    <a:pt x="7781734" y="355663"/>
                  </a:lnTo>
                  <a:lnTo>
                    <a:pt x="7751521" y="384479"/>
                  </a:lnTo>
                  <a:lnTo>
                    <a:pt x="7712011" y="400888"/>
                  </a:lnTo>
                  <a:lnTo>
                    <a:pt x="7700861" y="401485"/>
                  </a:lnTo>
                  <a:lnTo>
                    <a:pt x="7687983" y="400621"/>
                  </a:lnTo>
                  <a:lnTo>
                    <a:pt x="7651318" y="380098"/>
                  </a:lnTo>
                  <a:lnTo>
                    <a:pt x="7642949" y="349567"/>
                  </a:lnTo>
                  <a:lnTo>
                    <a:pt x="7642949" y="340423"/>
                  </a:lnTo>
                  <a:lnTo>
                    <a:pt x="7644473" y="331279"/>
                  </a:lnTo>
                  <a:lnTo>
                    <a:pt x="7649045" y="325183"/>
                  </a:lnTo>
                  <a:lnTo>
                    <a:pt x="7652093" y="317563"/>
                  </a:lnTo>
                  <a:lnTo>
                    <a:pt x="7656665" y="311467"/>
                  </a:lnTo>
                  <a:lnTo>
                    <a:pt x="7664285" y="306895"/>
                  </a:lnTo>
                  <a:lnTo>
                    <a:pt x="7670292" y="302793"/>
                  </a:lnTo>
                  <a:lnTo>
                    <a:pt x="7710386" y="291185"/>
                  </a:lnTo>
                  <a:lnTo>
                    <a:pt x="7731341" y="290042"/>
                  </a:lnTo>
                  <a:lnTo>
                    <a:pt x="7781734" y="290042"/>
                  </a:lnTo>
                  <a:lnTo>
                    <a:pt x="7781734" y="261086"/>
                  </a:lnTo>
                  <a:lnTo>
                    <a:pt x="7737538" y="261086"/>
                  </a:lnTo>
                  <a:lnTo>
                    <a:pt x="7722908" y="261366"/>
                  </a:lnTo>
                  <a:lnTo>
                    <a:pt x="7682573" y="265658"/>
                  </a:lnTo>
                  <a:lnTo>
                    <a:pt x="7641425" y="283946"/>
                  </a:lnTo>
                  <a:lnTo>
                    <a:pt x="7613904" y="311467"/>
                  </a:lnTo>
                  <a:lnTo>
                    <a:pt x="7604760" y="352615"/>
                  </a:lnTo>
                  <a:lnTo>
                    <a:pt x="7605065" y="361556"/>
                  </a:lnTo>
                  <a:lnTo>
                    <a:pt x="7618857" y="399770"/>
                  </a:lnTo>
                  <a:lnTo>
                    <a:pt x="7650226" y="424675"/>
                  </a:lnTo>
                  <a:lnTo>
                    <a:pt x="7697813" y="433578"/>
                  </a:lnTo>
                  <a:lnTo>
                    <a:pt x="7710132" y="432993"/>
                  </a:lnTo>
                  <a:lnTo>
                    <a:pt x="7755661" y="416610"/>
                  </a:lnTo>
                  <a:lnTo>
                    <a:pt x="7786306" y="390817"/>
                  </a:lnTo>
                  <a:lnTo>
                    <a:pt x="7786306" y="425958"/>
                  </a:lnTo>
                  <a:lnTo>
                    <a:pt x="7787830" y="427482"/>
                  </a:lnTo>
                  <a:lnTo>
                    <a:pt x="7789354" y="427482"/>
                  </a:lnTo>
                  <a:lnTo>
                    <a:pt x="7790878" y="429006"/>
                  </a:lnTo>
                  <a:lnTo>
                    <a:pt x="7793926" y="429006"/>
                  </a:lnTo>
                  <a:lnTo>
                    <a:pt x="7795450" y="430530"/>
                  </a:lnTo>
                  <a:lnTo>
                    <a:pt x="7809166" y="430530"/>
                  </a:lnTo>
                  <a:lnTo>
                    <a:pt x="7810690" y="429006"/>
                  </a:lnTo>
                  <a:lnTo>
                    <a:pt x="7813738" y="429006"/>
                  </a:lnTo>
                  <a:lnTo>
                    <a:pt x="7815262" y="427482"/>
                  </a:lnTo>
                  <a:lnTo>
                    <a:pt x="7816786" y="427482"/>
                  </a:lnTo>
                  <a:lnTo>
                    <a:pt x="7818310" y="425958"/>
                  </a:lnTo>
                  <a:lnTo>
                    <a:pt x="7818310" y="390817"/>
                  </a:lnTo>
                  <a:lnTo>
                    <a:pt x="7818310" y="290042"/>
                  </a:lnTo>
                  <a:lnTo>
                    <a:pt x="7818310" y="233553"/>
                  </a:lnTo>
                  <a:close/>
                </a:path>
                <a:path w="7954645" h="584835">
                  <a:moveTo>
                    <a:pt x="7954137" y="4572"/>
                  </a:moveTo>
                  <a:lnTo>
                    <a:pt x="7952613" y="4572"/>
                  </a:lnTo>
                  <a:lnTo>
                    <a:pt x="7952613" y="3048"/>
                  </a:lnTo>
                  <a:lnTo>
                    <a:pt x="7951089" y="1524"/>
                  </a:lnTo>
                  <a:lnTo>
                    <a:pt x="7949565" y="1524"/>
                  </a:lnTo>
                  <a:lnTo>
                    <a:pt x="7949565" y="0"/>
                  </a:lnTo>
                  <a:lnTo>
                    <a:pt x="7925181" y="0"/>
                  </a:lnTo>
                  <a:lnTo>
                    <a:pt x="7922133" y="1524"/>
                  </a:lnTo>
                  <a:lnTo>
                    <a:pt x="7918983" y="1524"/>
                  </a:lnTo>
                  <a:lnTo>
                    <a:pt x="7918983" y="4572"/>
                  </a:lnTo>
                  <a:lnTo>
                    <a:pt x="7917459" y="4572"/>
                  </a:lnTo>
                  <a:lnTo>
                    <a:pt x="7917459" y="424434"/>
                  </a:lnTo>
                  <a:lnTo>
                    <a:pt x="7920507" y="427482"/>
                  </a:lnTo>
                  <a:lnTo>
                    <a:pt x="7922133" y="429006"/>
                  </a:lnTo>
                  <a:lnTo>
                    <a:pt x="7926705" y="429006"/>
                  </a:lnTo>
                  <a:lnTo>
                    <a:pt x="7929753" y="430530"/>
                  </a:lnTo>
                  <a:lnTo>
                    <a:pt x="7941945" y="430530"/>
                  </a:lnTo>
                  <a:lnTo>
                    <a:pt x="7944993" y="429006"/>
                  </a:lnTo>
                  <a:lnTo>
                    <a:pt x="7949565" y="429006"/>
                  </a:lnTo>
                  <a:lnTo>
                    <a:pt x="7949565" y="427482"/>
                  </a:lnTo>
                  <a:lnTo>
                    <a:pt x="7951089" y="427482"/>
                  </a:lnTo>
                  <a:lnTo>
                    <a:pt x="7954137" y="424434"/>
                  </a:lnTo>
                  <a:lnTo>
                    <a:pt x="7954137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4812" y="6424135"/>
              <a:ext cx="117443" cy="8248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664451"/>
              <a:ext cx="10058400" cy="60960"/>
            </a:xfrm>
            <a:custGeom>
              <a:avLst/>
              <a:gdLst/>
              <a:ahLst/>
              <a:cxnLst/>
              <a:rect l="l" t="t" r="r" b="b"/>
              <a:pathLst>
                <a:path w="10058400" h="60959">
                  <a:moveTo>
                    <a:pt x="10058400" y="60960"/>
                  </a:moveTo>
                  <a:lnTo>
                    <a:pt x="0" y="60960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6096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1057656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0301" y="1738693"/>
            <a:ext cx="232410" cy="299720"/>
          </a:xfrm>
          <a:custGeom>
            <a:avLst/>
            <a:gdLst/>
            <a:ahLst/>
            <a:cxnLst/>
            <a:rect l="l" t="t" r="r" b="b"/>
            <a:pathLst>
              <a:path w="232409" h="299719">
                <a:moveTo>
                  <a:pt x="147910" y="299275"/>
                </a:moveTo>
                <a:lnTo>
                  <a:pt x="140290" y="299275"/>
                </a:lnTo>
                <a:lnTo>
                  <a:pt x="124559" y="298680"/>
                </a:lnTo>
                <a:lnTo>
                  <a:pt x="80759" y="288607"/>
                </a:lnTo>
                <a:lnTo>
                  <a:pt x="46255" y="267511"/>
                </a:lnTo>
                <a:lnTo>
                  <a:pt x="21692" y="236303"/>
                </a:lnTo>
                <a:lnTo>
                  <a:pt x="5035" y="198213"/>
                </a:lnTo>
                <a:lnTo>
                  <a:pt x="113" y="158781"/>
                </a:lnTo>
                <a:lnTo>
                  <a:pt x="0" y="149637"/>
                </a:lnTo>
                <a:lnTo>
                  <a:pt x="487" y="135835"/>
                </a:lnTo>
                <a:lnTo>
                  <a:pt x="10560" y="90106"/>
                </a:lnTo>
                <a:lnTo>
                  <a:pt x="30799" y="52092"/>
                </a:lnTo>
                <a:lnTo>
                  <a:pt x="59995" y="24276"/>
                </a:lnTo>
                <a:lnTo>
                  <a:pt x="96943" y="5786"/>
                </a:lnTo>
                <a:lnTo>
                  <a:pt x="141814" y="0"/>
                </a:lnTo>
                <a:lnTo>
                  <a:pt x="149553" y="261"/>
                </a:lnTo>
                <a:lnTo>
                  <a:pt x="190701" y="8405"/>
                </a:lnTo>
                <a:lnTo>
                  <a:pt x="196678" y="10668"/>
                </a:lnTo>
                <a:lnTo>
                  <a:pt x="204394" y="12192"/>
                </a:lnTo>
                <a:lnTo>
                  <a:pt x="210490" y="15335"/>
                </a:lnTo>
                <a:lnTo>
                  <a:pt x="215062" y="18383"/>
                </a:lnTo>
                <a:lnTo>
                  <a:pt x="221158" y="22955"/>
                </a:lnTo>
                <a:lnTo>
                  <a:pt x="224206" y="24479"/>
                </a:lnTo>
                <a:lnTo>
                  <a:pt x="138766" y="24479"/>
                </a:lnTo>
                <a:lnTo>
                  <a:pt x="126464" y="25050"/>
                </a:lnTo>
                <a:lnTo>
                  <a:pt x="83212" y="39409"/>
                </a:lnTo>
                <a:lnTo>
                  <a:pt x="52232" y="69659"/>
                </a:lnTo>
                <a:lnTo>
                  <a:pt x="34325" y="112267"/>
                </a:lnTo>
                <a:lnTo>
                  <a:pt x="30506" y="148113"/>
                </a:lnTo>
                <a:lnTo>
                  <a:pt x="30609" y="155733"/>
                </a:lnTo>
                <a:lnTo>
                  <a:pt x="38087" y="201549"/>
                </a:lnTo>
                <a:lnTo>
                  <a:pt x="60947" y="241268"/>
                </a:lnTo>
                <a:lnTo>
                  <a:pt x="95999" y="265652"/>
                </a:lnTo>
                <a:lnTo>
                  <a:pt x="141814" y="273272"/>
                </a:lnTo>
                <a:lnTo>
                  <a:pt x="227254" y="273272"/>
                </a:lnTo>
                <a:lnTo>
                  <a:pt x="225730" y="276320"/>
                </a:lnTo>
                <a:lnTo>
                  <a:pt x="221158" y="277844"/>
                </a:lnTo>
                <a:lnTo>
                  <a:pt x="216586" y="280892"/>
                </a:lnTo>
                <a:lnTo>
                  <a:pt x="212014" y="284035"/>
                </a:lnTo>
                <a:lnTo>
                  <a:pt x="204394" y="285559"/>
                </a:lnTo>
                <a:lnTo>
                  <a:pt x="198202" y="288607"/>
                </a:lnTo>
                <a:lnTo>
                  <a:pt x="190582" y="291655"/>
                </a:lnTo>
                <a:lnTo>
                  <a:pt x="182962" y="293179"/>
                </a:lnTo>
                <a:lnTo>
                  <a:pt x="176866" y="294703"/>
                </a:lnTo>
                <a:lnTo>
                  <a:pt x="161626" y="297751"/>
                </a:lnTo>
                <a:lnTo>
                  <a:pt x="154006" y="297751"/>
                </a:lnTo>
                <a:lnTo>
                  <a:pt x="147910" y="299275"/>
                </a:lnTo>
                <a:close/>
              </a:path>
              <a:path w="232409" h="299719">
                <a:moveTo>
                  <a:pt x="227254" y="53435"/>
                </a:moveTo>
                <a:lnTo>
                  <a:pt x="222682" y="53435"/>
                </a:lnTo>
                <a:lnTo>
                  <a:pt x="219634" y="51911"/>
                </a:lnTo>
                <a:lnTo>
                  <a:pt x="216586" y="48863"/>
                </a:lnTo>
                <a:lnTo>
                  <a:pt x="212014" y="45815"/>
                </a:lnTo>
                <a:lnTo>
                  <a:pt x="205918" y="42767"/>
                </a:lnTo>
                <a:lnTo>
                  <a:pt x="199726" y="38195"/>
                </a:lnTo>
                <a:lnTo>
                  <a:pt x="193964" y="35909"/>
                </a:lnTo>
                <a:lnTo>
                  <a:pt x="148744" y="24765"/>
                </a:lnTo>
                <a:lnTo>
                  <a:pt x="138766" y="24479"/>
                </a:lnTo>
                <a:lnTo>
                  <a:pt x="224206" y="24479"/>
                </a:lnTo>
                <a:lnTo>
                  <a:pt x="225730" y="27527"/>
                </a:lnTo>
                <a:lnTo>
                  <a:pt x="228778" y="29051"/>
                </a:lnTo>
                <a:lnTo>
                  <a:pt x="230302" y="30575"/>
                </a:lnTo>
                <a:lnTo>
                  <a:pt x="230302" y="33623"/>
                </a:lnTo>
                <a:lnTo>
                  <a:pt x="231826" y="36671"/>
                </a:lnTo>
                <a:lnTo>
                  <a:pt x="231826" y="44291"/>
                </a:lnTo>
                <a:lnTo>
                  <a:pt x="230302" y="45815"/>
                </a:lnTo>
                <a:lnTo>
                  <a:pt x="230302" y="50387"/>
                </a:lnTo>
                <a:lnTo>
                  <a:pt x="228778" y="50387"/>
                </a:lnTo>
                <a:lnTo>
                  <a:pt x="228778" y="51911"/>
                </a:lnTo>
                <a:lnTo>
                  <a:pt x="227254" y="51911"/>
                </a:lnTo>
                <a:lnTo>
                  <a:pt x="227254" y="53435"/>
                </a:lnTo>
                <a:close/>
              </a:path>
              <a:path w="232409" h="299719">
                <a:moveTo>
                  <a:pt x="227254" y="273272"/>
                </a:moveTo>
                <a:lnTo>
                  <a:pt x="141814" y="273272"/>
                </a:lnTo>
                <a:lnTo>
                  <a:pt x="148934" y="273224"/>
                </a:lnTo>
                <a:lnTo>
                  <a:pt x="156483" y="272891"/>
                </a:lnTo>
                <a:lnTo>
                  <a:pt x="195695" y="262080"/>
                </a:lnTo>
                <a:lnTo>
                  <a:pt x="202870" y="258032"/>
                </a:lnTo>
                <a:lnTo>
                  <a:pt x="202870" y="163353"/>
                </a:lnTo>
                <a:lnTo>
                  <a:pt x="123526" y="163353"/>
                </a:lnTo>
                <a:lnTo>
                  <a:pt x="123526" y="160305"/>
                </a:lnTo>
                <a:lnTo>
                  <a:pt x="122002" y="158781"/>
                </a:lnTo>
                <a:lnTo>
                  <a:pt x="120478" y="155733"/>
                </a:lnTo>
                <a:lnTo>
                  <a:pt x="120478" y="149637"/>
                </a:lnTo>
                <a:lnTo>
                  <a:pt x="122002" y="148113"/>
                </a:lnTo>
                <a:lnTo>
                  <a:pt x="122002" y="143541"/>
                </a:lnTo>
                <a:lnTo>
                  <a:pt x="126574" y="138969"/>
                </a:lnTo>
                <a:lnTo>
                  <a:pt x="221158" y="138969"/>
                </a:lnTo>
                <a:lnTo>
                  <a:pt x="222682" y="140493"/>
                </a:lnTo>
                <a:lnTo>
                  <a:pt x="224206" y="140493"/>
                </a:lnTo>
                <a:lnTo>
                  <a:pt x="228778" y="145065"/>
                </a:lnTo>
                <a:lnTo>
                  <a:pt x="228778" y="146589"/>
                </a:lnTo>
                <a:lnTo>
                  <a:pt x="230302" y="148113"/>
                </a:lnTo>
                <a:lnTo>
                  <a:pt x="230302" y="268700"/>
                </a:lnTo>
                <a:lnTo>
                  <a:pt x="228778" y="271748"/>
                </a:lnTo>
                <a:lnTo>
                  <a:pt x="227254" y="273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95375" y="1738693"/>
            <a:ext cx="191135" cy="296545"/>
            <a:chOff x="1095375" y="1738693"/>
            <a:chExt cx="191135" cy="2965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375" y="1816607"/>
              <a:ext cx="112871" cy="21831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50918" y="1738693"/>
              <a:ext cx="35560" cy="296545"/>
            </a:xfrm>
            <a:custGeom>
              <a:avLst/>
              <a:gdLst/>
              <a:ahLst/>
              <a:cxnLst/>
              <a:rect l="l" t="t" r="r" b="b"/>
              <a:pathLst>
                <a:path w="35559" h="296544">
                  <a:moveTo>
                    <a:pt x="26003" y="82486"/>
                  </a:moveTo>
                  <a:lnTo>
                    <a:pt x="7620" y="82486"/>
                  </a:lnTo>
                  <a:lnTo>
                    <a:pt x="9144" y="80962"/>
                  </a:lnTo>
                  <a:lnTo>
                    <a:pt x="26003" y="80962"/>
                  </a:lnTo>
                  <a:lnTo>
                    <a:pt x="26003" y="82486"/>
                  </a:lnTo>
                  <a:close/>
                </a:path>
                <a:path w="35559" h="296544">
                  <a:moveTo>
                    <a:pt x="29051" y="294703"/>
                  </a:moveTo>
                  <a:lnTo>
                    <a:pt x="4572" y="294703"/>
                  </a:lnTo>
                  <a:lnTo>
                    <a:pt x="4572" y="293179"/>
                  </a:lnTo>
                  <a:lnTo>
                    <a:pt x="3048" y="291655"/>
                  </a:lnTo>
                  <a:lnTo>
                    <a:pt x="3048" y="85534"/>
                  </a:lnTo>
                  <a:lnTo>
                    <a:pt x="4572" y="84010"/>
                  </a:lnTo>
                  <a:lnTo>
                    <a:pt x="4572" y="82486"/>
                  </a:lnTo>
                  <a:lnTo>
                    <a:pt x="29051" y="82486"/>
                  </a:lnTo>
                  <a:lnTo>
                    <a:pt x="29051" y="84010"/>
                  </a:lnTo>
                  <a:lnTo>
                    <a:pt x="30575" y="84010"/>
                  </a:lnTo>
                  <a:lnTo>
                    <a:pt x="30575" y="293179"/>
                  </a:lnTo>
                  <a:lnTo>
                    <a:pt x="29051" y="294703"/>
                  </a:lnTo>
                  <a:close/>
                </a:path>
                <a:path w="35559" h="296544">
                  <a:moveTo>
                    <a:pt x="27527" y="296227"/>
                  </a:moveTo>
                  <a:lnTo>
                    <a:pt x="7620" y="296227"/>
                  </a:lnTo>
                  <a:lnTo>
                    <a:pt x="6096" y="294703"/>
                  </a:lnTo>
                  <a:lnTo>
                    <a:pt x="27527" y="294703"/>
                  </a:lnTo>
                  <a:lnTo>
                    <a:pt x="27527" y="296227"/>
                  </a:lnTo>
                  <a:close/>
                </a:path>
                <a:path w="35559" h="296544">
                  <a:moveTo>
                    <a:pt x="22955" y="36671"/>
                  </a:moveTo>
                  <a:lnTo>
                    <a:pt x="10668" y="36671"/>
                  </a:lnTo>
                  <a:lnTo>
                    <a:pt x="6096" y="35147"/>
                  </a:lnTo>
                  <a:lnTo>
                    <a:pt x="3048" y="32099"/>
                  </a:lnTo>
                  <a:lnTo>
                    <a:pt x="0" y="30575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9051" y="0"/>
                  </a:lnTo>
                  <a:lnTo>
                    <a:pt x="30575" y="3048"/>
                  </a:lnTo>
                  <a:lnTo>
                    <a:pt x="33623" y="6096"/>
                  </a:lnTo>
                  <a:lnTo>
                    <a:pt x="35147" y="10668"/>
                  </a:lnTo>
                  <a:lnTo>
                    <a:pt x="35147" y="24479"/>
                  </a:lnTo>
                  <a:lnTo>
                    <a:pt x="33623" y="30575"/>
                  </a:lnTo>
                  <a:lnTo>
                    <a:pt x="30575" y="32099"/>
                  </a:lnTo>
                  <a:lnTo>
                    <a:pt x="29051" y="35147"/>
                  </a:lnTo>
                  <a:lnTo>
                    <a:pt x="22955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342453" y="1720405"/>
            <a:ext cx="179070" cy="318135"/>
          </a:xfrm>
          <a:custGeom>
            <a:avLst/>
            <a:gdLst/>
            <a:ahLst/>
            <a:cxnLst/>
            <a:rect l="l" t="t" r="r" b="b"/>
            <a:pathLst>
              <a:path w="179069" h="318135">
                <a:moveTo>
                  <a:pt x="173926" y="1524"/>
                </a:moveTo>
                <a:lnTo>
                  <a:pt x="157162" y="1524"/>
                </a:lnTo>
                <a:lnTo>
                  <a:pt x="158686" y="0"/>
                </a:lnTo>
                <a:lnTo>
                  <a:pt x="172402" y="0"/>
                </a:lnTo>
                <a:lnTo>
                  <a:pt x="173926" y="1524"/>
                </a:lnTo>
                <a:close/>
              </a:path>
              <a:path w="179069" h="318135">
                <a:moveTo>
                  <a:pt x="178498" y="129730"/>
                </a:moveTo>
                <a:lnTo>
                  <a:pt x="152590" y="129730"/>
                </a:lnTo>
                <a:lnTo>
                  <a:pt x="152590" y="3048"/>
                </a:lnTo>
                <a:lnTo>
                  <a:pt x="154114" y="1524"/>
                </a:lnTo>
                <a:lnTo>
                  <a:pt x="176974" y="1524"/>
                </a:lnTo>
                <a:lnTo>
                  <a:pt x="178498" y="3048"/>
                </a:lnTo>
                <a:lnTo>
                  <a:pt x="178498" y="129730"/>
                </a:lnTo>
                <a:close/>
              </a:path>
              <a:path w="179069" h="318135">
                <a:moveTo>
                  <a:pt x="82391" y="317563"/>
                </a:moveTo>
                <a:lnTo>
                  <a:pt x="44291" y="309943"/>
                </a:lnTo>
                <a:lnTo>
                  <a:pt x="15287" y="278082"/>
                </a:lnTo>
                <a:lnTo>
                  <a:pt x="3214" y="241570"/>
                </a:lnTo>
                <a:lnTo>
                  <a:pt x="1714" y="231088"/>
                </a:lnTo>
                <a:lnTo>
                  <a:pt x="500" y="220338"/>
                </a:lnTo>
                <a:lnTo>
                  <a:pt x="0" y="209169"/>
                </a:lnTo>
                <a:lnTo>
                  <a:pt x="523" y="196866"/>
                </a:lnTo>
                <a:lnTo>
                  <a:pt x="9614" y="152590"/>
                </a:lnTo>
                <a:lnTo>
                  <a:pt x="35516" y="114109"/>
                </a:lnTo>
                <a:lnTo>
                  <a:pt x="77604" y="96750"/>
                </a:lnTo>
                <a:lnTo>
                  <a:pt x="88487" y="96202"/>
                </a:lnTo>
                <a:lnTo>
                  <a:pt x="97369" y="96774"/>
                </a:lnTo>
                <a:lnTo>
                  <a:pt x="137338" y="115252"/>
                </a:lnTo>
                <a:lnTo>
                  <a:pt x="141527" y="119062"/>
                </a:lnTo>
                <a:lnTo>
                  <a:pt x="86963" y="119062"/>
                </a:lnTo>
                <a:lnTo>
                  <a:pt x="79248" y="119610"/>
                </a:lnTo>
                <a:lnTo>
                  <a:pt x="46458" y="141121"/>
                </a:lnTo>
                <a:lnTo>
                  <a:pt x="30980" y="182037"/>
                </a:lnTo>
                <a:lnTo>
                  <a:pt x="29051" y="206121"/>
                </a:lnTo>
                <a:lnTo>
                  <a:pt x="29098" y="214122"/>
                </a:lnTo>
                <a:lnTo>
                  <a:pt x="29432" y="222123"/>
                </a:lnTo>
                <a:lnTo>
                  <a:pt x="30337" y="230124"/>
                </a:lnTo>
                <a:lnTo>
                  <a:pt x="32099" y="238125"/>
                </a:lnTo>
                <a:lnTo>
                  <a:pt x="33528" y="245919"/>
                </a:lnTo>
                <a:lnTo>
                  <a:pt x="52601" y="283035"/>
                </a:lnTo>
                <a:lnTo>
                  <a:pt x="85439" y="294608"/>
                </a:lnTo>
                <a:lnTo>
                  <a:pt x="138982" y="294608"/>
                </a:lnTo>
                <a:lnTo>
                  <a:pt x="137910" y="295608"/>
                </a:lnTo>
                <a:lnTo>
                  <a:pt x="102012" y="315277"/>
                </a:lnTo>
                <a:lnTo>
                  <a:pt x="92416" y="316992"/>
                </a:lnTo>
                <a:lnTo>
                  <a:pt x="82391" y="317563"/>
                </a:lnTo>
                <a:close/>
              </a:path>
              <a:path w="179069" h="318135">
                <a:moveTo>
                  <a:pt x="138982" y="294608"/>
                </a:moveTo>
                <a:lnTo>
                  <a:pt x="96107" y="294608"/>
                </a:lnTo>
                <a:lnTo>
                  <a:pt x="105251" y="291560"/>
                </a:lnTo>
                <a:lnTo>
                  <a:pt x="117443" y="285464"/>
                </a:lnTo>
                <a:lnTo>
                  <a:pt x="122015" y="280892"/>
                </a:lnTo>
                <a:lnTo>
                  <a:pt x="128206" y="276320"/>
                </a:lnTo>
                <a:lnTo>
                  <a:pt x="134302" y="271748"/>
                </a:lnTo>
                <a:lnTo>
                  <a:pt x="138017" y="267128"/>
                </a:lnTo>
                <a:lnTo>
                  <a:pt x="142303" y="262223"/>
                </a:lnTo>
                <a:lnTo>
                  <a:pt x="147161" y="256746"/>
                </a:lnTo>
                <a:lnTo>
                  <a:pt x="152590" y="250412"/>
                </a:lnTo>
                <a:lnTo>
                  <a:pt x="152590" y="161829"/>
                </a:lnTo>
                <a:lnTo>
                  <a:pt x="143706" y="152099"/>
                </a:lnTo>
                <a:lnTo>
                  <a:pt x="111609" y="125491"/>
                </a:lnTo>
                <a:lnTo>
                  <a:pt x="86963" y="119062"/>
                </a:lnTo>
                <a:lnTo>
                  <a:pt x="141527" y="119062"/>
                </a:lnTo>
                <a:lnTo>
                  <a:pt x="144874" y="122110"/>
                </a:lnTo>
                <a:lnTo>
                  <a:pt x="152590" y="129730"/>
                </a:lnTo>
                <a:lnTo>
                  <a:pt x="178498" y="129730"/>
                </a:lnTo>
                <a:lnTo>
                  <a:pt x="178498" y="279368"/>
                </a:lnTo>
                <a:lnTo>
                  <a:pt x="154114" y="279368"/>
                </a:lnTo>
                <a:lnTo>
                  <a:pt x="146088" y="287979"/>
                </a:lnTo>
                <a:lnTo>
                  <a:pt x="138982" y="294608"/>
                </a:lnTo>
                <a:close/>
              </a:path>
              <a:path w="179069" h="318135">
                <a:moveTo>
                  <a:pt x="176974" y="314515"/>
                </a:moveTo>
                <a:lnTo>
                  <a:pt x="157162" y="314515"/>
                </a:lnTo>
                <a:lnTo>
                  <a:pt x="155709" y="313062"/>
                </a:lnTo>
                <a:lnTo>
                  <a:pt x="155638" y="311467"/>
                </a:lnTo>
                <a:lnTo>
                  <a:pt x="154114" y="311467"/>
                </a:lnTo>
                <a:lnTo>
                  <a:pt x="154114" y="279368"/>
                </a:lnTo>
                <a:lnTo>
                  <a:pt x="178498" y="279368"/>
                </a:lnTo>
                <a:lnTo>
                  <a:pt x="178498" y="312991"/>
                </a:lnTo>
                <a:lnTo>
                  <a:pt x="176974" y="312991"/>
                </a:lnTo>
                <a:lnTo>
                  <a:pt x="176974" y="314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681162" y="1738693"/>
            <a:ext cx="395605" cy="299720"/>
            <a:chOff x="1681162" y="1738693"/>
            <a:chExt cx="395605" cy="299720"/>
          </a:xfrm>
        </p:grpSpPr>
        <p:sp>
          <p:nvSpPr>
            <p:cNvPr id="8" name="object 8"/>
            <p:cNvSpPr/>
            <p:nvPr/>
          </p:nvSpPr>
          <p:spPr>
            <a:xfrm>
              <a:off x="1681162" y="1738693"/>
              <a:ext cx="172720" cy="299720"/>
            </a:xfrm>
            <a:custGeom>
              <a:avLst/>
              <a:gdLst/>
              <a:ahLst/>
              <a:cxnLst/>
              <a:rect l="l" t="t" r="r" b="b"/>
              <a:pathLst>
                <a:path w="172719" h="299719">
                  <a:moveTo>
                    <a:pt x="149618" y="274796"/>
                  </a:moveTo>
                  <a:lnTo>
                    <a:pt x="80867" y="274796"/>
                  </a:lnTo>
                  <a:lnTo>
                    <a:pt x="87701" y="274510"/>
                  </a:lnTo>
                  <a:lnTo>
                    <a:pt x="94392" y="273653"/>
                  </a:lnTo>
                  <a:lnTo>
                    <a:pt x="132683" y="254984"/>
                  </a:lnTo>
                  <a:lnTo>
                    <a:pt x="135731" y="248888"/>
                  </a:lnTo>
                  <a:lnTo>
                    <a:pt x="140303" y="242792"/>
                  </a:lnTo>
                  <a:lnTo>
                    <a:pt x="143351" y="235172"/>
                  </a:lnTo>
                  <a:lnTo>
                    <a:pt x="144875" y="227457"/>
                  </a:lnTo>
                  <a:lnTo>
                    <a:pt x="144875" y="210693"/>
                  </a:lnTo>
                  <a:lnTo>
                    <a:pt x="138779" y="195453"/>
                  </a:lnTo>
                  <a:lnTo>
                    <a:pt x="129635" y="183261"/>
                  </a:lnTo>
                  <a:lnTo>
                    <a:pt x="123539" y="178689"/>
                  </a:lnTo>
                  <a:lnTo>
                    <a:pt x="118038" y="175245"/>
                  </a:lnTo>
                  <a:lnTo>
                    <a:pt x="112680" y="171783"/>
                  </a:lnTo>
                  <a:lnTo>
                    <a:pt x="107037" y="168321"/>
                  </a:lnTo>
                  <a:lnTo>
                    <a:pt x="100679" y="164877"/>
                  </a:lnTo>
                  <a:lnTo>
                    <a:pt x="94940" y="162329"/>
                  </a:lnTo>
                  <a:lnTo>
                    <a:pt x="89058" y="159353"/>
                  </a:lnTo>
                  <a:lnTo>
                    <a:pt x="82891" y="156090"/>
                  </a:lnTo>
                  <a:lnTo>
                    <a:pt x="76295" y="152685"/>
                  </a:lnTo>
                  <a:lnTo>
                    <a:pt x="69644" y="150137"/>
                  </a:lnTo>
                  <a:lnTo>
                    <a:pt x="63448" y="147161"/>
                  </a:lnTo>
                  <a:lnTo>
                    <a:pt x="57556" y="143898"/>
                  </a:lnTo>
                  <a:lnTo>
                    <a:pt x="51816" y="140493"/>
                  </a:lnTo>
                  <a:lnTo>
                    <a:pt x="45458" y="136802"/>
                  </a:lnTo>
                  <a:lnTo>
                    <a:pt x="17168" y="107991"/>
                  </a:lnTo>
                  <a:lnTo>
                    <a:pt x="7620" y="71818"/>
                  </a:lnTo>
                  <a:lnTo>
                    <a:pt x="8143" y="63786"/>
                  </a:lnTo>
                  <a:lnTo>
                    <a:pt x="26574" y="23240"/>
                  </a:lnTo>
                  <a:lnTo>
                    <a:pt x="65991" y="2571"/>
                  </a:lnTo>
                  <a:lnTo>
                    <a:pt x="91535" y="0"/>
                  </a:lnTo>
                  <a:lnTo>
                    <a:pt x="103727" y="0"/>
                  </a:lnTo>
                  <a:lnTo>
                    <a:pt x="111347" y="1524"/>
                  </a:lnTo>
                  <a:lnTo>
                    <a:pt x="123539" y="4571"/>
                  </a:lnTo>
                  <a:lnTo>
                    <a:pt x="128111" y="6095"/>
                  </a:lnTo>
                  <a:lnTo>
                    <a:pt x="134207" y="7620"/>
                  </a:lnTo>
                  <a:lnTo>
                    <a:pt x="138779" y="9144"/>
                  </a:lnTo>
                  <a:lnTo>
                    <a:pt x="143351" y="12192"/>
                  </a:lnTo>
                  <a:lnTo>
                    <a:pt x="147923" y="15335"/>
                  </a:lnTo>
                  <a:lnTo>
                    <a:pt x="150971" y="16859"/>
                  </a:lnTo>
                  <a:lnTo>
                    <a:pt x="155543" y="21431"/>
                  </a:lnTo>
                  <a:lnTo>
                    <a:pt x="155543" y="24479"/>
                  </a:lnTo>
                  <a:lnTo>
                    <a:pt x="80867" y="24479"/>
                  </a:lnTo>
                  <a:lnTo>
                    <a:pt x="71723" y="26003"/>
                  </a:lnTo>
                  <a:lnTo>
                    <a:pt x="65532" y="27527"/>
                  </a:lnTo>
                  <a:lnTo>
                    <a:pt x="53340" y="33623"/>
                  </a:lnTo>
                  <a:lnTo>
                    <a:pt x="48768" y="38195"/>
                  </a:lnTo>
                  <a:lnTo>
                    <a:pt x="44196" y="41243"/>
                  </a:lnTo>
                  <a:lnTo>
                    <a:pt x="41148" y="47339"/>
                  </a:lnTo>
                  <a:lnTo>
                    <a:pt x="39624" y="51911"/>
                  </a:lnTo>
                  <a:lnTo>
                    <a:pt x="36576" y="58007"/>
                  </a:lnTo>
                  <a:lnTo>
                    <a:pt x="36576" y="79438"/>
                  </a:lnTo>
                  <a:lnTo>
                    <a:pt x="38100" y="87058"/>
                  </a:lnTo>
                  <a:lnTo>
                    <a:pt x="42672" y="93154"/>
                  </a:lnTo>
                  <a:lnTo>
                    <a:pt x="45720" y="99250"/>
                  </a:lnTo>
                  <a:lnTo>
                    <a:pt x="50292" y="105346"/>
                  </a:lnTo>
                  <a:lnTo>
                    <a:pt x="57912" y="109918"/>
                  </a:lnTo>
                  <a:lnTo>
                    <a:pt x="62760" y="113991"/>
                  </a:lnTo>
                  <a:lnTo>
                    <a:pt x="68056" y="117359"/>
                  </a:lnTo>
                  <a:lnTo>
                    <a:pt x="73637" y="120459"/>
                  </a:lnTo>
                  <a:lnTo>
                    <a:pt x="79343" y="123729"/>
                  </a:lnTo>
                  <a:lnTo>
                    <a:pt x="85963" y="126920"/>
                  </a:lnTo>
                  <a:lnTo>
                    <a:pt x="98631" y="132730"/>
                  </a:lnTo>
                  <a:lnTo>
                    <a:pt x="105251" y="135921"/>
                  </a:lnTo>
                  <a:lnTo>
                    <a:pt x="111204" y="139112"/>
                  </a:lnTo>
                  <a:lnTo>
                    <a:pt x="123682" y="144922"/>
                  </a:lnTo>
                  <a:lnTo>
                    <a:pt x="129635" y="148113"/>
                  </a:lnTo>
                  <a:lnTo>
                    <a:pt x="160543" y="175021"/>
                  </a:lnTo>
                  <a:lnTo>
                    <a:pt x="172402" y="216789"/>
                  </a:lnTo>
                  <a:lnTo>
                    <a:pt x="172092" y="225964"/>
                  </a:lnTo>
                  <a:lnTo>
                    <a:pt x="158031" y="265461"/>
                  </a:lnTo>
                  <a:lnTo>
                    <a:pt x="152711" y="271867"/>
                  </a:lnTo>
                  <a:lnTo>
                    <a:pt x="149618" y="274796"/>
                  </a:lnTo>
                  <a:close/>
                </a:path>
                <a:path w="172719" h="299719">
                  <a:moveTo>
                    <a:pt x="154019" y="45815"/>
                  </a:moveTo>
                  <a:lnTo>
                    <a:pt x="149447" y="45815"/>
                  </a:lnTo>
                  <a:lnTo>
                    <a:pt x="147923" y="44291"/>
                  </a:lnTo>
                  <a:lnTo>
                    <a:pt x="143351" y="42767"/>
                  </a:lnTo>
                  <a:lnTo>
                    <a:pt x="140303" y="39719"/>
                  </a:lnTo>
                  <a:lnTo>
                    <a:pt x="131159" y="35147"/>
                  </a:lnTo>
                  <a:lnTo>
                    <a:pt x="126587" y="32099"/>
                  </a:lnTo>
                  <a:lnTo>
                    <a:pt x="120491" y="30575"/>
                  </a:lnTo>
                  <a:lnTo>
                    <a:pt x="112871" y="27527"/>
                  </a:lnTo>
                  <a:lnTo>
                    <a:pt x="106775" y="26003"/>
                  </a:lnTo>
                  <a:lnTo>
                    <a:pt x="97631" y="24479"/>
                  </a:lnTo>
                  <a:lnTo>
                    <a:pt x="157067" y="24479"/>
                  </a:lnTo>
                  <a:lnTo>
                    <a:pt x="157067" y="39719"/>
                  </a:lnTo>
                  <a:lnTo>
                    <a:pt x="155543" y="41243"/>
                  </a:lnTo>
                  <a:lnTo>
                    <a:pt x="155543" y="42767"/>
                  </a:lnTo>
                  <a:lnTo>
                    <a:pt x="154019" y="44291"/>
                  </a:lnTo>
                  <a:lnTo>
                    <a:pt x="154019" y="45815"/>
                  </a:lnTo>
                  <a:close/>
                </a:path>
                <a:path w="172719" h="299719">
                  <a:moveTo>
                    <a:pt x="79343" y="299275"/>
                  </a:moveTo>
                  <a:lnTo>
                    <a:pt x="71827" y="299227"/>
                  </a:lnTo>
                  <a:lnTo>
                    <a:pt x="65008" y="298894"/>
                  </a:lnTo>
                  <a:lnTo>
                    <a:pt x="58474" y="297989"/>
                  </a:lnTo>
                  <a:lnTo>
                    <a:pt x="51816" y="296227"/>
                  </a:lnTo>
                  <a:lnTo>
                    <a:pt x="36576" y="293179"/>
                  </a:lnTo>
                  <a:lnTo>
                    <a:pt x="30480" y="290131"/>
                  </a:lnTo>
                  <a:lnTo>
                    <a:pt x="22860" y="288607"/>
                  </a:lnTo>
                  <a:lnTo>
                    <a:pt x="18288" y="285559"/>
                  </a:lnTo>
                  <a:lnTo>
                    <a:pt x="13716" y="284035"/>
                  </a:lnTo>
                  <a:lnTo>
                    <a:pt x="9144" y="280892"/>
                  </a:lnTo>
                  <a:lnTo>
                    <a:pt x="6096" y="279368"/>
                  </a:lnTo>
                  <a:lnTo>
                    <a:pt x="4571" y="276320"/>
                  </a:lnTo>
                  <a:lnTo>
                    <a:pt x="1523" y="273272"/>
                  </a:lnTo>
                  <a:lnTo>
                    <a:pt x="1523" y="270224"/>
                  </a:lnTo>
                  <a:lnTo>
                    <a:pt x="0" y="268700"/>
                  </a:lnTo>
                  <a:lnTo>
                    <a:pt x="0" y="254984"/>
                  </a:lnTo>
                  <a:lnTo>
                    <a:pt x="1523" y="253460"/>
                  </a:lnTo>
                  <a:lnTo>
                    <a:pt x="1523" y="250412"/>
                  </a:lnTo>
                  <a:lnTo>
                    <a:pt x="3047" y="250412"/>
                  </a:lnTo>
                  <a:lnTo>
                    <a:pt x="4571" y="248888"/>
                  </a:lnTo>
                  <a:lnTo>
                    <a:pt x="7620" y="248888"/>
                  </a:lnTo>
                  <a:lnTo>
                    <a:pt x="10668" y="250412"/>
                  </a:lnTo>
                  <a:lnTo>
                    <a:pt x="15240" y="253460"/>
                  </a:lnTo>
                  <a:lnTo>
                    <a:pt x="42672" y="267176"/>
                  </a:lnTo>
                  <a:lnTo>
                    <a:pt x="80867" y="274796"/>
                  </a:lnTo>
                  <a:lnTo>
                    <a:pt x="149618" y="274796"/>
                  </a:lnTo>
                  <a:lnTo>
                    <a:pt x="146399" y="277844"/>
                  </a:lnTo>
                  <a:lnTo>
                    <a:pt x="140136" y="282423"/>
                  </a:lnTo>
                  <a:lnTo>
                    <a:pt x="132873" y="286690"/>
                  </a:lnTo>
                  <a:lnTo>
                    <a:pt x="124753" y="290368"/>
                  </a:lnTo>
                  <a:lnTo>
                    <a:pt x="115919" y="293179"/>
                  </a:lnTo>
                  <a:lnTo>
                    <a:pt x="107632" y="296060"/>
                  </a:lnTo>
                  <a:lnTo>
                    <a:pt x="98774" y="297942"/>
                  </a:lnTo>
                  <a:lnTo>
                    <a:pt x="89344" y="298965"/>
                  </a:lnTo>
                  <a:lnTo>
                    <a:pt x="79343" y="2992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779" y="1816607"/>
              <a:ext cx="181480" cy="221361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23503" y="1816608"/>
            <a:ext cx="157162" cy="22136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355437" y="1816607"/>
            <a:ext cx="302260" cy="221615"/>
            <a:chOff x="2355437" y="1816607"/>
            <a:chExt cx="302260" cy="2216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5437" y="1816607"/>
              <a:ext cx="112871" cy="2183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0312" y="1816607"/>
              <a:ext cx="157162" cy="221361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2710910" y="1718881"/>
            <a:ext cx="166370" cy="316230"/>
          </a:xfrm>
          <a:custGeom>
            <a:avLst/>
            <a:gdLst/>
            <a:ahLst/>
            <a:cxnLst/>
            <a:rect l="l" t="t" r="r" b="b"/>
            <a:pathLst>
              <a:path w="166369" h="316230">
                <a:moveTo>
                  <a:pt x="1981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166369" h="316230">
                <a:moveTo>
                  <a:pt x="25908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lnTo>
                  <a:pt x="25908" y="4572"/>
                </a:lnTo>
                <a:close/>
              </a:path>
              <a:path w="166369" h="316230">
                <a:moveTo>
                  <a:pt x="27432" y="312991"/>
                </a:moveTo>
                <a:lnTo>
                  <a:pt x="0" y="312991"/>
                </a:lnTo>
                <a:lnTo>
                  <a:pt x="0" y="4572"/>
                </a:lnTo>
                <a:lnTo>
                  <a:pt x="27432" y="4572"/>
                </a:lnTo>
                <a:lnTo>
                  <a:pt x="27432" y="134302"/>
                </a:lnTo>
                <a:lnTo>
                  <a:pt x="55890" y="134302"/>
                </a:lnTo>
                <a:lnTo>
                  <a:pt x="52077" y="137579"/>
                </a:lnTo>
                <a:lnTo>
                  <a:pt x="44005" y="145208"/>
                </a:lnTo>
                <a:lnTo>
                  <a:pt x="35647" y="154266"/>
                </a:lnTo>
                <a:lnTo>
                  <a:pt x="27432" y="164877"/>
                </a:lnTo>
                <a:lnTo>
                  <a:pt x="27432" y="312991"/>
                </a:lnTo>
                <a:close/>
              </a:path>
              <a:path w="166369" h="316230">
                <a:moveTo>
                  <a:pt x="55890" y="134302"/>
                </a:moveTo>
                <a:lnTo>
                  <a:pt x="27432" y="134302"/>
                </a:lnTo>
                <a:lnTo>
                  <a:pt x="35456" y="125730"/>
                </a:lnTo>
                <a:lnTo>
                  <a:pt x="68999" y="102870"/>
                </a:lnTo>
                <a:lnTo>
                  <a:pt x="94583" y="97726"/>
                </a:lnTo>
                <a:lnTo>
                  <a:pt x="103679" y="98274"/>
                </a:lnTo>
                <a:lnTo>
                  <a:pt x="140493" y="113347"/>
                </a:lnTo>
                <a:lnTo>
                  <a:pt x="147214" y="120586"/>
                </a:lnTo>
                <a:lnTo>
                  <a:pt x="91535" y="120586"/>
                </a:lnTo>
                <a:lnTo>
                  <a:pt x="83519" y="121181"/>
                </a:lnTo>
                <a:lnTo>
                  <a:pt x="75485" y="123063"/>
                </a:lnTo>
                <a:lnTo>
                  <a:pt x="67451" y="126372"/>
                </a:lnTo>
                <a:lnTo>
                  <a:pt x="59436" y="131254"/>
                </a:lnTo>
                <a:lnTo>
                  <a:pt x="55890" y="134302"/>
                </a:lnTo>
                <a:close/>
              </a:path>
              <a:path w="166369" h="316230">
                <a:moveTo>
                  <a:pt x="166211" y="312991"/>
                </a:moveTo>
                <a:lnTo>
                  <a:pt x="138779" y="312991"/>
                </a:lnTo>
                <a:lnTo>
                  <a:pt x="138731" y="180427"/>
                </a:lnTo>
                <a:lnTo>
                  <a:pt x="138398" y="172307"/>
                </a:lnTo>
                <a:lnTo>
                  <a:pt x="137493" y="165044"/>
                </a:lnTo>
                <a:lnTo>
                  <a:pt x="135731" y="158781"/>
                </a:lnTo>
                <a:lnTo>
                  <a:pt x="134207" y="151161"/>
                </a:lnTo>
                <a:lnTo>
                  <a:pt x="106775" y="122110"/>
                </a:lnTo>
                <a:lnTo>
                  <a:pt x="99155" y="120586"/>
                </a:lnTo>
                <a:lnTo>
                  <a:pt x="147214" y="120586"/>
                </a:lnTo>
                <a:lnTo>
                  <a:pt x="163639" y="157948"/>
                </a:lnTo>
                <a:lnTo>
                  <a:pt x="166211" y="187737"/>
                </a:lnTo>
                <a:lnTo>
                  <a:pt x="166211" y="312991"/>
                </a:lnTo>
                <a:close/>
              </a:path>
              <a:path w="166369" h="316230">
                <a:moveTo>
                  <a:pt x="25908" y="314515"/>
                </a:moveTo>
                <a:lnTo>
                  <a:pt x="1524" y="314515"/>
                </a:lnTo>
                <a:lnTo>
                  <a:pt x="1524" y="312991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166369" h="316230">
                <a:moveTo>
                  <a:pt x="164687" y="314515"/>
                </a:moveTo>
                <a:lnTo>
                  <a:pt x="140303" y="314515"/>
                </a:lnTo>
                <a:lnTo>
                  <a:pt x="140303" y="312991"/>
                </a:lnTo>
                <a:lnTo>
                  <a:pt x="164687" y="312991"/>
                </a:lnTo>
                <a:lnTo>
                  <a:pt x="164687" y="314515"/>
                </a:lnTo>
                <a:close/>
              </a:path>
              <a:path w="166369" h="316230">
                <a:moveTo>
                  <a:pt x="22860" y="316039"/>
                </a:moveTo>
                <a:lnTo>
                  <a:pt x="4572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  <a:path w="166369" h="316230">
                <a:moveTo>
                  <a:pt x="161639" y="316039"/>
                </a:moveTo>
                <a:lnTo>
                  <a:pt x="143351" y="316039"/>
                </a:lnTo>
                <a:lnTo>
                  <a:pt x="141827" y="314515"/>
                </a:lnTo>
                <a:lnTo>
                  <a:pt x="163163" y="314515"/>
                </a:lnTo>
                <a:lnTo>
                  <a:pt x="161639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73288" y="6424136"/>
            <a:ext cx="118967" cy="8248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672775" y="3159342"/>
          <a:ext cx="6711949" cy="30656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2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2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60505" y="3251644"/>
            <a:ext cx="991552" cy="1298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04500" y="3259264"/>
            <a:ext cx="935164" cy="12220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42494" y="3257740"/>
            <a:ext cx="936687" cy="12372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69649" y="3566160"/>
            <a:ext cx="70104" cy="120586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3998466" y="3564635"/>
            <a:ext cx="224790" cy="123825"/>
            <a:chOff x="3998466" y="3564635"/>
            <a:chExt cx="224790" cy="12382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8466" y="3564635"/>
              <a:ext cx="82305" cy="12363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02131" y="366541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335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1523" y="3047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811" y="0"/>
                  </a:lnTo>
                  <a:lnTo>
                    <a:pt x="16859" y="3047"/>
                  </a:lnTo>
                  <a:lnTo>
                    <a:pt x="18383" y="3047"/>
                  </a:lnTo>
                  <a:lnTo>
                    <a:pt x="19907" y="6095"/>
                  </a:lnTo>
                  <a:lnTo>
                    <a:pt x="19907" y="10667"/>
                  </a:lnTo>
                  <a:lnTo>
                    <a:pt x="19907" y="15239"/>
                  </a:lnTo>
                  <a:lnTo>
                    <a:pt x="18383" y="18287"/>
                  </a:lnTo>
                  <a:lnTo>
                    <a:pt x="15335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44898" y="3566160"/>
              <a:ext cx="77819" cy="12058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6236460" y="3564635"/>
            <a:ext cx="224154" cy="123825"/>
            <a:chOff x="6236460" y="3564635"/>
            <a:chExt cx="224154" cy="123825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36460" y="3564635"/>
              <a:ext cx="82271" cy="12363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38601" y="366541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4" y="21335"/>
                  </a:moveTo>
                  <a:lnTo>
                    <a:pt x="4572" y="21335"/>
                  </a:lnTo>
                  <a:lnTo>
                    <a:pt x="1524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4" y="3047"/>
                  </a:lnTo>
                  <a:lnTo>
                    <a:pt x="3048" y="3047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3"/>
                  </a:lnTo>
                  <a:lnTo>
                    <a:pt x="18288" y="3047"/>
                  </a:lnTo>
                  <a:lnTo>
                    <a:pt x="19812" y="3047"/>
                  </a:lnTo>
                  <a:lnTo>
                    <a:pt x="19812" y="10667"/>
                  </a:lnTo>
                  <a:lnTo>
                    <a:pt x="19812" y="18287"/>
                  </a:lnTo>
                  <a:lnTo>
                    <a:pt x="16764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1369" y="3566160"/>
              <a:ext cx="79248" cy="120586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65077" y="3871531"/>
            <a:ext cx="74676" cy="120586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3998466" y="3871531"/>
            <a:ext cx="222885" cy="123825"/>
            <a:chOff x="3998466" y="3871531"/>
            <a:chExt cx="222885" cy="123825"/>
          </a:xfrm>
        </p:grpSpPr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98466" y="3871531"/>
              <a:ext cx="82305" cy="12363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00607" y="397230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859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7"/>
                  </a:lnTo>
                  <a:lnTo>
                    <a:pt x="19907" y="10667"/>
                  </a:lnTo>
                  <a:lnTo>
                    <a:pt x="19907" y="18287"/>
                  </a:lnTo>
                  <a:lnTo>
                    <a:pt x="16859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43375" y="3873055"/>
              <a:ext cx="77819" cy="120586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236480" y="3871531"/>
            <a:ext cx="224154" cy="123825"/>
            <a:chOff x="6236480" y="3871531"/>
            <a:chExt cx="224154" cy="123825"/>
          </a:xfrm>
        </p:grpSpPr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36480" y="3871531"/>
              <a:ext cx="82251" cy="12363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38506" y="397230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859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7"/>
                  </a:lnTo>
                  <a:lnTo>
                    <a:pt x="19907" y="10667"/>
                  </a:lnTo>
                  <a:lnTo>
                    <a:pt x="19907" y="18287"/>
                  </a:lnTo>
                  <a:lnTo>
                    <a:pt x="16859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79845" y="3871531"/>
              <a:ext cx="80772" cy="123634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998404" y="4178427"/>
            <a:ext cx="82391" cy="1221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63553" y="4178427"/>
            <a:ext cx="74676" cy="122110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4100607" y="4179951"/>
            <a:ext cx="120650" cy="120650"/>
            <a:chOff x="4100607" y="4179951"/>
            <a:chExt cx="120650" cy="120650"/>
          </a:xfrm>
        </p:grpSpPr>
        <p:sp>
          <p:nvSpPr>
            <p:cNvPr id="43" name="object 43"/>
            <p:cNvSpPr/>
            <p:nvPr/>
          </p:nvSpPr>
          <p:spPr>
            <a:xfrm>
              <a:off x="4100607" y="427910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431"/>
                  </a:moveTo>
                  <a:lnTo>
                    <a:pt x="6095" y="21431"/>
                  </a:lnTo>
                  <a:lnTo>
                    <a:pt x="3047" y="18383"/>
                  </a:lnTo>
                  <a:lnTo>
                    <a:pt x="1523" y="18383"/>
                  </a:lnTo>
                  <a:lnTo>
                    <a:pt x="0" y="15335"/>
                  </a:lnTo>
                  <a:lnTo>
                    <a:pt x="0" y="6096"/>
                  </a:lnTo>
                  <a:lnTo>
                    <a:pt x="1523" y="3048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8"/>
                  </a:lnTo>
                  <a:lnTo>
                    <a:pt x="19907" y="10763"/>
                  </a:lnTo>
                  <a:lnTo>
                    <a:pt x="19907" y="16859"/>
                  </a:lnTo>
                  <a:lnTo>
                    <a:pt x="16859" y="19907"/>
                  </a:lnTo>
                  <a:lnTo>
                    <a:pt x="13811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3375" y="4179951"/>
              <a:ext cx="77819" cy="120586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6236398" y="4178426"/>
            <a:ext cx="222885" cy="122555"/>
            <a:chOff x="6236398" y="4178426"/>
            <a:chExt cx="222885" cy="122555"/>
          </a:xfrm>
        </p:grpSpPr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36398" y="4178426"/>
              <a:ext cx="82391" cy="12211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338506" y="427910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431"/>
                  </a:moveTo>
                  <a:lnTo>
                    <a:pt x="6095" y="21431"/>
                  </a:lnTo>
                  <a:lnTo>
                    <a:pt x="3047" y="18383"/>
                  </a:lnTo>
                  <a:lnTo>
                    <a:pt x="1523" y="18383"/>
                  </a:lnTo>
                  <a:lnTo>
                    <a:pt x="0" y="15335"/>
                  </a:lnTo>
                  <a:lnTo>
                    <a:pt x="0" y="6096"/>
                  </a:lnTo>
                  <a:lnTo>
                    <a:pt x="1523" y="3048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8"/>
                  </a:lnTo>
                  <a:lnTo>
                    <a:pt x="19907" y="10763"/>
                  </a:lnTo>
                  <a:lnTo>
                    <a:pt x="19907" y="16859"/>
                  </a:lnTo>
                  <a:lnTo>
                    <a:pt x="16859" y="19907"/>
                  </a:lnTo>
                  <a:lnTo>
                    <a:pt x="13811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79845" y="4178426"/>
              <a:ext cx="79248" cy="122110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58981" y="4486751"/>
            <a:ext cx="85439" cy="119062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3998404" y="4485227"/>
            <a:ext cx="224790" cy="122555"/>
            <a:chOff x="3998404" y="4485227"/>
            <a:chExt cx="224790" cy="122555"/>
          </a:xfrm>
        </p:grpSpPr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98404" y="4485227"/>
              <a:ext cx="82391" cy="12211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100607" y="458600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336"/>
                  </a:moveTo>
                  <a:lnTo>
                    <a:pt x="6095" y="21336"/>
                  </a:lnTo>
                  <a:lnTo>
                    <a:pt x="1523" y="16764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3" y="3048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8"/>
                  </a:lnTo>
                  <a:lnTo>
                    <a:pt x="19907" y="10668"/>
                  </a:lnTo>
                  <a:lnTo>
                    <a:pt x="19907" y="16764"/>
                  </a:lnTo>
                  <a:lnTo>
                    <a:pt x="16859" y="19812"/>
                  </a:lnTo>
                  <a:lnTo>
                    <a:pt x="13811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41850" y="4485227"/>
              <a:ext cx="80867" cy="122110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6236398" y="4485227"/>
            <a:ext cx="122555" cy="122555"/>
            <a:chOff x="6236398" y="4485227"/>
            <a:chExt cx="122555" cy="122555"/>
          </a:xfrm>
        </p:grpSpPr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36398" y="4485227"/>
              <a:ext cx="82391" cy="12211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338506" y="458600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336"/>
                  </a:moveTo>
                  <a:lnTo>
                    <a:pt x="6095" y="21336"/>
                  </a:lnTo>
                  <a:lnTo>
                    <a:pt x="1523" y="16764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3" y="3048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8"/>
                  </a:lnTo>
                  <a:lnTo>
                    <a:pt x="19907" y="10668"/>
                  </a:lnTo>
                  <a:lnTo>
                    <a:pt x="19907" y="16764"/>
                  </a:lnTo>
                  <a:lnTo>
                    <a:pt x="16859" y="19812"/>
                  </a:lnTo>
                  <a:lnTo>
                    <a:pt x="13811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763553" y="4793646"/>
            <a:ext cx="74676" cy="120586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381369" y="4486751"/>
            <a:ext cx="77724" cy="119062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3998404" y="4792122"/>
            <a:ext cx="224790" cy="122555"/>
            <a:chOff x="3998404" y="4792122"/>
            <a:chExt cx="224790" cy="122555"/>
          </a:xfrm>
        </p:grpSpPr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98404" y="4792122"/>
              <a:ext cx="82391" cy="12211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100607" y="489137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859" y="21336"/>
                  </a:moveTo>
                  <a:lnTo>
                    <a:pt x="4571" y="21336"/>
                  </a:lnTo>
                  <a:lnTo>
                    <a:pt x="1523" y="18288"/>
                  </a:lnTo>
                  <a:lnTo>
                    <a:pt x="0" y="15240"/>
                  </a:lnTo>
                  <a:lnTo>
                    <a:pt x="0" y="7620"/>
                  </a:lnTo>
                  <a:lnTo>
                    <a:pt x="1523" y="4572"/>
                  </a:lnTo>
                  <a:lnTo>
                    <a:pt x="4571" y="1524"/>
                  </a:lnTo>
                  <a:lnTo>
                    <a:pt x="7619" y="0"/>
                  </a:lnTo>
                  <a:lnTo>
                    <a:pt x="13811" y="0"/>
                  </a:lnTo>
                  <a:lnTo>
                    <a:pt x="16859" y="1524"/>
                  </a:lnTo>
                  <a:lnTo>
                    <a:pt x="19907" y="4572"/>
                  </a:lnTo>
                  <a:lnTo>
                    <a:pt x="19907" y="10668"/>
                  </a:lnTo>
                  <a:lnTo>
                    <a:pt x="19907" y="18288"/>
                  </a:lnTo>
                  <a:lnTo>
                    <a:pt x="16859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41850" y="4792122"/>
              <a:ext cx="80867" cy="122110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236398" y="4792122"/>
            <a:ext cx="224790" cy="122555"/>
            <a:chOff x="6236398" y="4792122"/>
            <a:chExt cx="224790" cy="122555"/>
          </a:xfrm>
        </p:grpSpPr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36398" y="4792122"/>
              <a:ext cx="82391" cy="12211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338506" y="489137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859" y="21336"/>
                  </a:moveTo>
                  <a:lnTo>
                    <a:pt x="4571" y="21336"/>
                  </a:lnTo>
                  <a:lnTo>
                    <a:pt x="1523" y="18288"/>
                  </a:lnTo>
                  <a:lnTo>
                    <a:pt x="0" y="15240"/>
                  </a:lnTo>
                  <a:lnTo>
                    <a:pt x="0" y="7620"/>
                  </a:lnTo>
                  <a:lnTo>
                    <a:pt x="1523" y="4572"/>
                  </a:lnTo>
                  <a:lnTo>
                    <a:pt x="4571" y="1524"/>
                  </a:lnTo>
                  <a:lnTo>
                    <a:pt x="7619" y="0"/>
                  </a:lnTo>
                  <a:lnTo>
                    <a:pt x="13811" y="0"/>
                  </a:lnTo>
                  <a:lnTo>
                    <a:pt x="16859" y="1524"/>
                  </a:lnTo>
                  <a:lnTo>
                    <a:pt x="19907" y="4572"/>
                  </a:lnTo>
                  <a:lnTo>
                    <a:pt x="19907" y="10668"/>
                  </a:lnTo>
                  <a:lnTo>
                    <a:pt x="19907" y="18288"/>
                  </a:lnTo>
                  <a:lnTo>
                    <a:pt x="16859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79845" y="4792122"/>
              <a:ext cx="80772" cy="122110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63553" y="5097494"/>
            <a:ext cx="79248" cy="123634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3998466" y="5097494"/>
            <a:ext cx="224790" cy="123825"/>
            <a:chOff x="3998466" y="5097494"/>
            <a:chExt cx="224790" cy="123825"/>
          </a:xfrm>
        </p:grpSpPr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98466" y="5097494"/>
              <a:ext cx="82305" cy="12363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100607" y="519817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859" y="21431"/>
                  </a:moveTo>
                  <a:lnTo>
                    <a:pt x="4571" y="21431"/>
                  </a:lnTo>
                  <a:lnTo>
                    <a:pt x="1523" y="18383"/>
                  </a:lnTo>
                  <a:lnTo>
                    <a:pt x="0" y="15335"/>
                  </a:lnTo>
                  <a:lnTo>
                    <a:pt x="0" y="6191"/>
                  </a:lnTo>
                  <a:lnTo>
                    <a:pt x="1523" y="4667"/>
                  </a:lnTo>
                  <a:lnTo>
                    <a:pt x="3047" y="3047"/>
                  </a:lnTo>
                  <a:lnTo>
                    <a:pt x="4571" y="1523"/>
                  </a:lnTo>
                  <a:lnTo>
                    <a:pt x="7619" y="0"/>
                  </a:lnTo>
                  <a:lnTo>
                    <a:pt x="13811" y="0"/>
                  </a:lnTo>
                  <a:lnTo>
                    <a:pt x="16859" y="1523"/>
                  </a:lnTo>
                  <a:lnTo>
                    <a:pt x="18383" y="3047"/>
                  </a:lnTo>
                  <a:lnTo>
                    <a:pt x="19907" y="3047"/>
                  </a:lnTo>
                  <a:lnTo>
                    <a:pt x="19907" y="10763"/>
                  </a:lnTo>
                  <a:lnTo>
                    <a:pt x="19907" y="18383"/>
                  </a:lnTo>
                  <a:lnTo>
                    <a:pt x="16859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41850" y="5097494"/>
              <a:ext cx="80867" cy="123634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6236460" y="5097494"/>
            <a:ext cx="222885" cy="123825"/>
            <a:chOff x="6236460" y="5097494"/>
            <a:chExt cx="222885" cy="123825"/>
          </a:xfrm>
        </p:grpSpPr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36460" y="5097494"/>
              <a:ext cx="82271" cy="12363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38506" y="519817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859" y="21431"/>
                  </a:moveTo>
                  <a:lnTo>
                    <a:pt x="4571" y="21431"/>
                  </a:lnTo>
                  <a:lnTo>
                    <a:pt x="1523" y="18383"/>
                  </a:lnTo>
                  <a:lnTo>
                    <a:pt x="0" y="15335"/>
                  </a:lnTo>
                  <a:lnTo>
                    <a:pt x="0" y="6191"/>
                  </a:lnTo>
                  <a:lnTo>
                    <a:pt x="1523" y="4667"/>
                  </a:lnTo>
                  <a:lnTo>
                    <a:pt x="3047" y="3047"/>
                  </a:lnTo>
                  <a:lnTo>
                    <a:pt x="4571" y="1523"/>
                  </a:lnTo>
                  <a:lnTo>
                    <a:pt x="7619" y="0"/>
                  </a:lnTo>
                  <a:lnTo>
                    <a:pt x="13811" y="0"/>
                  </a:lnTo>
                  <a:lnTo>
                    <a:pt x="16859" y="1523"/>
                  </a:lnTo>
                  <a:lnTo>
                    <a:pt x="18383" y="3047"/>
                  </a:lnTo>
                  <a:lnTo>
                    <a:pt x="19907" y="3047"/>
                  </a:lnTo>
                  <a:lnTo>
                    <a:pt x="19907" y="10763"/>
                  </a:lnTo>
                  <a:lnTo>
                    <a:pt x="19907" y="18383"/>
                  </a:lnTo>
                  <a:lnTo>
                    <a:pt x="16859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79845" y="5097494"/>
              <a:ext cx="79248" cy="123634"/>
            </a:xfrm>
            <a:prstGeom prst="rect">
              <a:avLst/>
            </a:prstGeom>
          </p:spPr>
        </p:pic>
      </p:grpSp>
      <p:pic>
        <p:nvPicPr>
          <p:cNvPr id="76" name="object 7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763553" y="5405818"/>
            <a:ext cx="77724" cy="120681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3998466" y="5404294"/>
            <a:ext cx="222885" cy="123825"/>
            <a:chOff x="3998466" y="5404294"/>
            <a:chExt cx="222885" cy="123825"/>
          </a:xfrm>
        </p:grpSpPr>
        <p:pic>
          <p:nvPicPr>
            <p:cNvPr id="78" name="object 7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98466" y="5404294"/>
              <a:ext cx="82305" cy="12372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100607" y="550506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859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7"/>
                  </a:lnTo>
                  <a:lnTo>
                    <a:pt x="19907" y="10667"/>
                  </a:lnTo>
                  <a:lnTo>
                    <a:pt x="19907" y="18287"/>
                  </a:lnTo>
                  <a:lnTo>
                    <a:pt x="16859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141850" y="5404294"/>
              <a:ext cx="79343" cy="123729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6236460" y="5404294"/>
            <a:ext cx="222885" cy="123825"/>
            <a:chOff x="6236460" y="5404294"/>
            <a:chExt cx="222885" cy="123825"/>
          </a:xfrm>
        </p:grpSpPr>
        <p:pic>
          <p:nvPicPr>
            <p:cNvPr id="82" name="object 8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236460" y="5404294"/>
              <a:ext cx="82329" cy="12372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338506" y="550506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859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7"/>
                  </a:lnTo>
                  <a:lnTo>
                    <a:pt x="19907" y="10667"/>
                  </a:lnTo>
                  <a:lnTo>
                    <a:pt x="19907" y="18287"/>
                  </a:lnTo>
                  <a:lnTo>
                    <a:pt x="16859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81368" y="5405818"/>
              <a:ext cx="77724" cy="120681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62029" y="5711190"/>
            <a:ext cx="79248" cy="122110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3998404" y="5711190"/>
            <a:ext cx="222885" cy="122555"/>
            <a:chOff x="3998404" y="5711190"/>
            <a:chExt cx="222885" cy="122555"/>
          </a:xfrm>
        </p:grpSpPr>
        <p:pic>
          <p:nvPicPr>
            <p:cNvPr id="87" name="object 8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998404" y="5711190"/>
              <a:ext cx="82391" cy="12211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100607" y="581186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431"/>
                  </a:moveTo>
                  <a:lnTo>
                    <a:pt x="6095" y="21431"/>
                  </a:lnTo>
                  <a:lnTo>
                    <a:pt x="3047" y="18383"/>
                  </a:lnTo>
                  <a:lnTo>
                    <a:pt x="1523" y="18383"/>
                  </a:lnTo>
                  <a:lnTo>
                    <a:pt x="0" y="15335"/>
                  </a:lnTo>
                  <a:lnTo>
                    <a:pt x="0" y="6096"/>
                  </a:lnTo>
                  <a:lnTo>
                    <a:pt x="1523" y="3048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8"/>
                  </a:lnTo>
                  <a:lnTo>
                    <a:pt x="19907" y="10763"/>
                  </a:lnTo>
                  <a:lnTo>
                    <a:pt x="19907" y="16859"/>
                  </a:lnTo>
                  <a:lnTo>
                    <a:pt x="16859" y="19907"/>
                  </a:lnTo>
                  <a:lnTo>
                    <a:pt x="13811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41851" y="5711190"/>
              <a:ext cx="79343" cy="122110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6236398" y="5711190"/>
            <a:ext cx="224790" cy="122555"/>
            <a:chOff x="6236398" y="5711190"/>
            <a:chExt cx="224790" cy="122555"/>
          </a:xfrm>
        </p:grpSpPr>
        <p:pic>
          <p:nvPicPr>
            <p:cNvPr id="91" name="object 9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236398" y="5711190"/>
              <a:ext cx="82391" cy="12211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338506" y="581186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431"/>
                  </a:moveTo>
                  <a:lnTo>
                    <a:pt x="6095" y="21431"/>
                  </a:lnTo>
                  <a:lnTo>
                    <a:pt x="3047" y="18383"/>
                  </a:lnTo>
                  <a:lnTo>
                    <a:pt x="1523" y="18383"/>
                  </a:lnTo>
                  <a:lnTo>
                    <a:pt x="0" y="15335"/>
                  </a:lnTo>
                  <a:lnTo>
                    <a:pt x="0" y="6096"/>
                  </a:lnTo>
                  <a:lnTo>
                    <a:pt x="1523" y="3048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8"/>
                  </a:lnTo>
                  <a:lnTo>
                    <a:pt x="19907" y="10763"/>
                  </a:lnTo>
                  <a:lnTo>
                    <a:pt x="19907" y="16859"/>
                  </a:lnTo>
                  <a:lnTo>
                    <a:pt x="16859" y="19907"/>
                  </a:lnTo>
                  <a:lnTo>
                    <a:pt x="13811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79845" y="5711190"/>
              <a:ext cx="80772" cy="122110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762029" y="6018085"/>
            <a:ext cx="77724" cy="122110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3998404" y="6018085"/>
            <a:ext cx="222885" cy="122555"/>
            <a:chOff x="3998404" y="6018085"/>
            <a:chExt cx="222885" cy="122555"/>
          </a:xfrm>
        </p:grpSpPr>
        <p:pic>
          <p:nvPicPr>
            <p:cNvPr id="96" name="object 9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98404" y="6018085"/>
              <a:ext cx="82391" cy="12211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100607" y="6118765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431"/>
                  </a:moveTo>
                  <a:lnTo>
                    <a:pt x="6095" y="21431"/>
                  </a:lnTo>
                  <a:lnTo>
                    <a:pt x="0" y="15335"/>
                  </a:lnTo>
                  <a:lnTo>
                    <a:pt x="0" y="6191"/>
                  </a:lnTo>
                  <a:lnTo>
                    <a:pt x="1523" y="3143"/>
                  </a:lnTo>
                  <a:lnTo>
                    <a:pt x="3047" y="1619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8383" y="1619"/>
                  </a:lnTo>
                  <a:lnTo>
                    <a:pt x="19907" y="3143"/>
                  </a:lnTo>
                  <a:lnTo>
                    <a:pt x="19907" y="10763"/>
                  </a:lnTo>
                  <a:lnTo>
                    <a:pt x="19907" y="16859"/>
                  </a:lnTo>
                  <a:lnTo>
                    <a:pt x="16859" y="19907"/>
                  </a:lnTo>
                  <a:lnTo>
                    <a:pt x="13811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41851" y="6018085"/>
              <a:ext cx="79343" cy="122110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6236398" y="6018085"/>
            <a:ext cx="222885" cy="122555"/>
            <a:chOff x="6236398" y="6018085"/>
            <a:chExt cx="222885" cy="122555"/>
          </a:xfrm>
        </p:grpSpPr>
        <p:pic>
          <p:nvPicPr>
            <p:cNvPr id="100" name="object 10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36398" y="6018085"/>
              <a:ext cx="82391" cy="12211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338506" y="6118765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431"/>
                  </a:moveTo>
                  <a:lnTo>
                    <a:pt x="6095" y="21431"/>
                  </a:lnTo>
                  <a:lnTo>
                    <a:pt x="0" y="15335"/>
                  </a:lnTo>
                  <a:lnTo>
                    <a:pt x="0" y="6191"/>
                  </a:lnTo>
                  <a:lnTo>
                    <a:pt x="1523" y="3143"/>
                  </a:lnTo>
                  <a:lnTo>
                    <a:pt x="3047" y="1619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8383" y="1619"/>
                  </a:lnTo>
                  <a:lnTo>
                    <a:pt x="19907" y="3143"/>
                  </a:lnTo>
                  <a:lnTo>
                    <a:pt x="19907" y="10763"/>
                  </a:lnTo>
                  <a:lnTo>
                    <a:pt x="19907" y="16859"/>
                  </a:lnTo>
                  <a:lnTo>
                    <a:pt x="16859" y="19907"/>
                  </a:lnTo>
                  <a:lnTo>
                    <a:pt x="13811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79845" y="6018085"/>
              <a:ext cx="79248" cy="122110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180845" y="2337643"/>
            <a:ext cx="7677153" cy="6061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3288" y="6424136"/>
            <a:ext cx="120491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3288" y="6424136"/>
            <a:ext cx="118967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64078" y="1929586"/>
              <a:ext cx="2361565" cy="3493135"/>
            </a:xfrm>
            <a:custGeom>
              <a:avLst/>
              <a:gdLst/>
              <a:ahLst/>
              <a:cxnLst/>
              <a:rect l="l" t="t" r="r" b="b"/>
              <a:pathLst>
                <a:path w="2361565" h="3493135">
                  <a:moveTo>
                    <a:pt x="1520952" y="3384702"/>
                  </a:moveTo>
                  <a:lnTo>
                    <a:pt x="62369" y="3457422"/>
                  </a:lnTo>
                  <a:lnTo>
                    <a:pt x="61048" y="3430422"/>
                  </a:lnTo>
                  <a:lnTo>
                    <a:pt x="0" y="3465563"/>
                  </a:lnTo>
                  <a:lnTo>
                    <a:pt x="64096" y="3493097"/>
                  </a:lnTo>
                  <a:lnTo>
                    <a:pt x="62915" y="3468611"/>
                  </a:lnTo>
                  <a:lnTo>
                    <a:pt x="62890" y="3468065"/>
                  </a:lnTo>
                  <a:lnTo>
                    <a:pt x="1520952" y="3395370"/>
                  </a:lnTo>
                  <a:lnTo>
                    <a:pt x="1520952" y="3384702"/>
                  </a:lnTo>
                  <a:close/>
                </a:path>
                <a:path w="2361565" h="3493135">
                  <a:moveTo>
                    <a:pt x="2361527" y="0"/>
                  </a:moveTo>
                  <a:lnTo>
                    <a:pt x="902919" y="72720"/>
                  </a:lnTo>
                  <a:lnTo>
                    <a:pt x="901636" y="45808"/>
                  </a:lnTo>
                  <a:lnTo>
                    <a:pt x="840574" y="80860"/>
                  </a:lnTo>
                  <a:lnTo>
                    <a:pt x="904684" y="109918"/>
                  </a:lnTo>
                  <a:lnTo>
                    <a:pt x="903452" y="83908"/>
                  </a:lnTo>
                  <a:lnTo>
                    <a:pt x="903427" y="83362"/>
                  </a:lnTo>
                  <a:lnTo>
                    <a:pt x="2361527" y="10668"/>
                  </a:lnTo>
                  <a:lnTo>
                    <a:pt x="2361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94376" y="1758695"/>
              <a:ext cx="2905125" cy="789940"/>
            </a:xfrm>
            <a:custGeom>
              <a:avLst/>
              <a:gdLst/>
              <a:ahLst/>
              <a:cxnLst/>
              <a:rect l="l" t="t" r="r" b="b"/>
              <a:pathLst>
                <a:path w="2905125" h="789939">
                  <a:moveTo>
                    <a:pt x="2904743" y="789431"/>
                  </a:moveTo>
                  <a:lnTo>
                    <a:pt x="0" y="789431"/>
                  </a:lnTo>
                  <a:lnTo>
                    <a:pt x="0" y="0"/>
                  </a:lnTo>
                  <a:lnTo>
                    <a:pt x="2904743" y="0"/>
                  </a:lnTo>
                  <a:lnTo>
                    <a:pt x="2904743" y="78943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5839" y="1883759"/>
              <a:ext cx="114395" cy="1908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3207" y="1932622"/>
              <a:ext cx="129508" cy="1420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6353" y="1900523"/>
              <a:ext cx="169354" cy="1741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7911" y="1886807"/>
              <a:ext cx="123539" cy="1862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6038" y="1932622"/>
              <a:ext cx="118858" cy="1420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9281" y="1932622"/>
              <a:ext cx="91535" cy="1420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4344" y="1934146"/>
              <a:ext cx="111442" cy="1404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18452" y="1871573"/>
              <a:ext cx="24765" cy="201930"/>
            </a:xfrm>
            <a:custGeom>
              <a:avLst/>
              <a:gdLst/>
              <a:ahLst/>
              <a:cxnLst/>
              <a:rect l="l" t="t" r="r" b="b"/>
              <a:pathLst>
                <a:path w="24765" h="201930">
                  <a:moveTo>
                    <a:pt x="24384" y="3048"/>
                  </a:moveTo>
                  <a:lnTo>
                    <a:pt x="22860" y="3048"/>
                  </a:lnTo>
                  <a:lnTo>
                    <a:pt x="22860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98412"/>
                  </a:lnTo>
                  <a:lnTo>
                    <a:pt x="1524" y="198412"/>
                  </a:lnTo>
                  <a:lnTo>
                    <a:pt x="1524" y="199936"/>
                  </a:lnTo>
                  <a:lnTo>
                    <a:pt x="6096" y="199936"/>
                  </a:lnTo>
                  <a:lnTo>
                    <a:pt x="7620" y="201460"/>
                  </a:lnTo>
                  <a:lnTo>
                    <a:pt x="15240" y="201460"/>
                  </a:lnTo>
                  <a:lnTo>
                    <a:pt x="16764" y="199936"/>
                  </a:lnTo>
                  <a:lnTo>
                    <a:pt x="22860" y="199936"/>
                  </a:lnTo>
                  <a:lnTo>
                    <a:pt x="22860" y="198412"/>
                  </a:lnTo>
                  <a:lnTo>
                    <a:pt x="24384" y="198412"/>
                  </a:lnTo>
                  <a:lnTo>
                    <a:pt x="2438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8845" y="1900523"/>
              <a:ext cx="83915" cy="1741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4097" y="1932622"/>
              <a:ext cx="91535" cy="1420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67835" y="1871567"/>
              <a:ext cx="259365" cy="251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3308" y="1886807"/>
              <a:ext cx="201358" cy="18621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59719" y="1883759"/>
              <a:ext cx="114395" cy="1908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09261" y="1886807"/>
              <a:ext cx="102203" cy="18468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44514" y="2239517"/>
              <a:ext cx="122015" cy="1846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92547" y="2285238"/>
              <a:ext cx="118953" cy="1420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408" y="2253234"/>
              <a:ext cx="192214" cy="1740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30302" y="2239518"/>
              <a:ext cx="201358" cy="18621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69873" y="2285238"/>
              <a:ext cx="129508" cy="1420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25399" y="2225706"/>
              <a:ext cx="118967" cy="2015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79466" y="2285333"/>
              <a:ext cx="117490" cy="14201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933628" y="2224182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59" h="201930">
                  <a:moveTo>
                    <a:pt x="18288" y="1619"/>
                  </a:moveTo>
                  <a:lnTo>
                    <a:pt x="4572" y="1619"/>
                  </a:lnTo>
                  <a:lnTo>
                    <a:pt x="6096" y="0"/>
                  </a:lnTo>
                  <a:lnTo>
                    <a:pt x="16764" y="0"/>
                  </a:lnTo>
                  <a:lnTo>
                    <a:pt x="18288" y="1619"/>
                  </a:lnTo>
                  <a:close/>
                </a:path>
                <a:path w="22859" h="201930">
                  <a:moveTo>
                    <a:pt x="21336" y="200025"/>
                  </a:moveTo>
                  <a:lnTo>
                    <a:pt x="1524" y="200025"/>
                  </a:lnTo>
                  <a:lnTo>
                    <a:pt x="0" y="198501"/>
                  </a:lnTo>
                  <a:lnTo>
                    <a:pt x="0" y="3143"/>
                  </a:lnTo>
                  <a:lnTo>
                    <a:pt x="1524" y="1619"/>
                  </a:lnTo>
                  <a:lnTo>
                    <a:pt x="21336" y="1619"/>
                  </a:lnTo>
                  <a:lnTo>
                    <a:pt x="22860" y="3143"/>
                  </a:lnTo>
                  <a:lnTo>
                    <a:pt x="22860" y="198501"/>
                  </a:lnTo>
                  <a:lnTo>
                    <a:pt x="21336" y="200025"/>
                  </a:lnTo>
                  <a:close/>
                </a:path>
                <a:path w="22859" h="201930">
                  <a:moveTo>
                    <a:pt x="13716" y="201549"/>
                  </a:moveTo>
                  <a:lnTo>
                    <a:pt x="7620" y="201549"/>
                  </a:lnTo>
                  <a:lnTo>
                    <a:pt x="6096" y="200025"/>
                  </a:lnTo>
                  <a:lnTo>
                    <a:pt x="15240" y="200025"/>
                  </a:lnTo>
                  <a:lnTo>
                    <a:pt x="13716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58794" y="2285238"/>
              <a:ext cx="127907" cy="1420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21855" y="2285238"/>
              <a:ext cx="111442" cy="14049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23308" y="2239518"/>
              <a:ext cx="282124" cy="1877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40586" y="2285238"/>
              <a:ext cx="118919" cy="19088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83608" y="5169407"/>
              <a:ext cx="2906395" cy="431800"/>
            </a:xfrm>
            <a:custGeom>
              <a:avLst/>
              <a:gdLst/>
              <a:ahLst/>
              <a:cxnLst/>
              <a:rect l="l" t="t" r="r" b="b"/>
              <a:pathLst>
                <a:path w="2906395" h="431800">
                  <a:moveTo>
                    <a:pt x="2906268" y="431292"/>
                  </a:moveTo>
                  <a:lnTo>
                    <a:pt x="0" y="431292"/>
                  </a:lnTo>
                  <a:lnTo>
                    <a:pt x="0" y="0"/>
                  </a:lnTo>
                  <a:lnTo>
                    <a:pt x="2906268" y="0"/>
                  </a:lnTo>
                  <a:lnTo>
                    <a:pt x="2906268" y="43129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44750" y="5295900"/>
              <a:ext cx="241077" cy="18935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05640" y="5343144"/>
              <a:ext cx="331089" cy="14201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62637" y="5311235"/>
              <a:ext cx="187642" cy="17402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50959" y="5297423"/>
              <a:ext cx="201358" cy="18630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87465" y="5294375"/>
              <a:ext cx="112871" cy="19088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35388" y="5297423"/>
              <a:ext cx="103727" cy="184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3288" y="6424136"/>
            <a:ext cx="122015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5562" y="1472183"/>
            <a:ext cx="8530590" cy="4503420"/>
            <a:chOff x="685562" y="1472183"/>
            <a:chExt cx="8530590" cy="45034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562" y="1958757"/>
              <a:ext cx="8314863" cy="40168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09360" y="1472183"/>
              <a:ext cx="2906395" cy="789940"/>
            </a:xfrm>
            <a:custGeom>
              <a:avLst/>
              <a:gdLst/>
              <a:ahLst/>
              <a:cxnLst/>
              <a:rect l="l" t="t" r="r" b="b"/>
              <a:pathLst>
                <a:path w="2906395" h="789939">
                  <a:moveTo>
                    <a:pt x="2906267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2906267" y="0"/>
                  </a:lnTo>
                  <a:lnTo>
                    <a:pt x="2906267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7768" y="1586007"/>
              <a:ext cx="962596" cy="250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870" y="1613535"/>
              <a:ext cx="83915" cy="1740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4092" y="1645538"/>
              <a:ext cx="106775" cy="1420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2989" y="1598294"/>
              <a:ext cx="106775" cy="1862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7196" y="1596771"/>
              <a:ext cx="125063" cy="1907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8263" y="1599819"/>
              <a:ext cx="122015" cy="1862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7241" y="1613535"/>
              <a:ext cx="83915" cy="1740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23160" y="1645539"/>
              <a:ext cx="212026" cy="1420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2823" y="1645634"/>
              <a:ext cx="118858" cy="1419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7589" y="1645634"/>
              <a:ext cx="90011" cy="1419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87671" y="1934146"/>
              <a:ext cx="1351549" cy="253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101" y="1740217"/>
            <a:ext cx="27940" cy="295275"/>
          </a:xfrm>
          <a:custGeom>
            <a:avLst/>
            <a:gdLst/>
            <a:ahLst/>
            <a:cxnLst/>
            <a:rect l="l" t="t" r="r" b="b"/>
            <a:pathLst>
              <a:path w="27940" h="295275">
                <a:moveTo>
                  <a:pt x="2133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21336" y="1524"/>
                </a:lnTo>
                <a:close/>
              </a:path>
              <a:path w="27940" h="295275">
                <a:moveTo>
                  <a:pt x="25908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close/>
              </a:path>
              <a:path w="27940" h="295275">
                <a:moveTo>
                  <a:pt x="27432" y="293179"/>
                </a:moveTo>
                <a:lnTo>
                  <a:pt x="1524" y="293179"/>
                </a:lnTo>
                <a:lnTo>
                  <a:pt x="1524" y="291655"/>
                </a:lnTo>
                <a:lnTo>
                  <a:pt x="0" y="291655"/>
                </a:lnTo>
                <a:lnTo>
                  <a:pt x="0" y="4571"/>
                </a:lnTo>
                <a:lnTo>
                  <a:pt x="1524" y="4571"/>
                </a:lnTo>
                <a:lnTo>
                  <a:pt x="1524" y="3048"/>
                </a:lnTo>
                <a:lnTo>
                  <a:pt x="27432" y="3048"/>
                </a:lnTo>
                <a:lnTo>
                  <a:pt x="27432" y="293179"/>
                </a:lnTo>
                <a:close/>
              </a:path>
              <a:path w="27940" h="295275">
                <a:moveTo>
                  <a:pt x="24384" y="294703"/>
                </a:moveTo>
                <a:lnTo>
                  <a:pt x="4572" y="294703"/>
                </a:lnTo>
                <a:lnTo>
                  <a:pt x="3048" y="293179"/>
                </a:lnTo>
                <a:lnTo>
                  <a:pt x="24384" y="293179"/>
                </a:lnTo>
                <a:lnTo>
                  <a:pt x="24384" y="29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400" y="1816608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52748" y="38100"/>
                </a:moveTo>
                <a:lnTo>
                  <a:pt x="25907" y="38100"/>
                </a:lnTo>
                <a:lnTo>
                  <a:pt x="34123" y="28646"/>
                </a:lnTo>
                <a:lnTo>
                  <a:pt x="65927" y="5143"/>
                </a:lnTo>
                <a:lnTo>
                  <a:pt x="90011" y="0"/>
                </a:lnTo>
                <a:lnTo>
                  <a:pt x="99155" y="0"/>
                </a:lnTo>
                <a:lnTo>
                  <a:pt x="106775" y="1524"/>
                </a:lnTo>
                <a:lnTo>
                  <a:pt x="112871" y="3048"/>
                </a:lnTo>
                <a:lnTo>
                  <a:pt x="118967" y="6096"/>
                </a:lnTo>
                <a:lnTo>
                  <a:pt x="125063" y="7620"/>
                </a:lnTo>
                <a:lnTo>
                  <a:pt x="131159" y="12192"/>
                </a:lnTo>
                <a:lnTo>
                  <a:pt x="135731" y="15240"/>
                </a:lnTo>
                <a:lnTo>
                  <a:pt x="140303" y="19812"/>
                </a:lnTo>
                <a:lnTo>
                  <a:pt x="141827" y="22860"/>
                </a:lnTo>
                <a:lnTo>
                  <a:pt x="86963" y="22860"/>
                </a:lnTo>
                <a:lnTo>
                  <a:pt x="80066" y="23455"/>
                </a:lnTo>
                <a:lnTo>
                  <a:pt x="73009" y="25336"/>
                </a:lnTo>
                <a:lnTo>
                  <a:pt x="65665" y="28646"/>
                </a:lnTo>
                <a:lnTo>
                  <a:pt x="57912" y="33528"/>
                </a:lnTo>
                <a:lnTo>
                  <a:pt x="52748" y="38100"/>
                </a:lnTo>
                <a:close/>
              </a:path>
              <a:path w="291465" h="218439">
                <a:moveTo>
                  <a:pt x="180594" y="42767"/>
                </a:moveTo>
                <a:lnTo>
                  <a:pt x="152495" y="42767"/>
                </a:lnTo>
                <a:lnTo>
                  <a:pt x="157949" y="37044"/>
                </a:lnTo>
                <a:lnTo>
                  <a:pt x="162984" y="31634"/>
                </a:lnTo>
                <a:lnTo>
                  <a:pt x="167751" y="26814"/>
                </a:lnTo>
                <a:lnTo>
                  <a:pt x="172402" y="22860"/>
                </a:lnTo>
                <a:lnTo>
                  <a:pt x="178498" y="16764"/>
                </a:lnTo>
                <a:lnTo>
                  <a:pt x="184594" y="12192"/>
                </a:lnTo>
                <a:lnTo>
                  <a:pt x="190690" y="9144"/>
                </a:lnTo>
                <a:lnTo>
                  <a:pt x="195262" y="6096"/>
                </a:lnTo>
                <a:lnTo>
                  <a:pt x="207454" y="3048"/>
                </a:lnTo>
                <a:lnTo>
                  <a:pt x="216598" y="0"/>
                </a:lnTo>
                <a:lnTo>
                  <a:pt x="222694" y="0"/>
                </a:lnTo>
                <a:lnTo>
                  <a:pt x="261087" y="11334"/>
                </a:lnTo>
                <a:lnTo>
                  <a:pt x="273535" y="22860"/>
                </a:lnTo>
                <a:lnTo>
                  <a:pt x="219646" y="22860"/>
                </a:lnTo>
                <a:lnTo>
                  <a:pt x="212550" y="23455"/>
                </a:lnTo>
                <a:lnTo>
                  <a:pt x="205168" y="25336"/>
                </a:lnTo>
                <a:lnTo>
                  <a:pt x="197786" y="28646"/>
                </a:lnTo>
                <a:lnTo>
                  <a:pt x="190690" y="33528"/>
                </a:lnTo>
                <a:lnTo>
                  <a:pt x="183545" y="39853"/>
                </a:lnTo>
                <a:lnTo>
                  <a:pt x="180594" y="42767"/>
                </a:lnTo>
                <a:close/>
              </a:path>
              <a:path w="291465" h="218439">
                <a:moveTo>
                  <a:pt x="21336" y="4572"/>
                </a:moveTo>
                <a:lnTo>
                  <a:pt x="3048" y="4572"/>
                </a:lnTo>
                <a:lnTo>
                  <a:pt x="4571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291465" h="218439">
                <a:moveTo>
                  <a:pt x="25907" y="216789"/>
                </a:moveTo>
                <a:lnTo>
                  <a:pt x="1524" y="216789"/>
                </a:lnTo>
                <a:lnTo>
                  <a:pt x="0" y="215265"/>
                </a:lnTo>
                <a:lnTo>
                  <a:pt x="0" y="6096"/>
                </a:lnTo>
                <a:lnTo>
                  <a:pt x="1524" y="4572"/>
                </a:lnTo>
                <a:lnTo>
                  <a:pt x="24383" y="4572"/>
                </a:lnTo>
                <a:lnTo>
                  <a:pt x="24383" y="7620"/>
                </a:lnTo>
                <a:lnTo>
                  <a:pt x="25907" y="7620"/>
                </a:lnTo>
                <a:lnTo>
                  <a:pt x="25907" y="38100"/>
                </a:lnTo>
                <a:lnTo>
                  <a:pt x="52748" y="38100"/>
                </a:lnTo>
                <a:lnTo>
                  <a:pt x="50768" y="39853"/>
                </a:lnTo>
                <a:lnTo>
                  <a:pt x="43053" y="47482"/>
                </a:lnTo>
                <a:lnTo>
                  <a:pt x="34766" y="56539"/>
                </a:lnTo>
                <a:lnTo>
                  <a:pt x="26007" y="67032"/>
                </a:lnTo>
                <a:lnTo>
                  <a:pt x="25907" y="216789"/>
                </a:lnTo>
                <a:close/>
              </a:path>
              <a:path w="291465" h="218439">
                <a:moveTo>
                  <a:pt x="157067" y="216789"/>
                </a:moveTo>
                <a:lnTo>
                  <a:pt x="132683" y="216789"/>
                </a:lnTo>
                <a:lnTo>
                  <a:pt x="132624" y="85439"/>
                </a:lnTo>
                <a:lnTo>
                  <a:pt x="132421" y="80129"/>
                </a:lnTo>
                <a:lnTo>
                  <a:pt x="120491" y="41148"/>
                </a:lnTo>
                <a:lnTo>
                  <a:pt x="117443" y="35052"/>
                </a:lnTo>
                <a:lnTo>
                  <a:pt x="112871" y="30480"/>
                </a:lnTo>
                <a:lnTo>
                  <a:pt x="106775" y="27432"/>
                </a:lnTo>
                <a:lnTo>
                  <a:pt x="102203" y="24384"/>
                </a:lnTo>
                <a:lnTo>
                  <a:pt x="94583" y="22860"/>
                </a:lnTo>
                <a:lnTo>
                  <a:pt x="141827" y="22860"/>
                </a:lnTo>
                <a:lnTo>
                  <a:pt x="143351" y="25908"/>
                </a:lnTo>
                <a:lnTo>
                  <a:pt x="147923" y="30480"/>
                </a:lnTo>
                <a:lnTo>
                  <a:pt x="150971" y="36576"/>
                </a:lnTo>
                <a:lnTo>
                  <a:pt x="152495" y="42767"/>
                </a:lnTo>
                <a:lnTo>
                  <a:pt x="180594" y="42767"/>
                </a:lnTo>
                <a:lnTo>
                  <a:pt x="175819" y="47482"/>
                </a:lnTo>
                <a:lnTo>
                  <a:pt x="167504" y="56539"/>
                </a:lnTo>
                <a:lnTo>
                  <a:pt x="158691" y="67032"/>
                </a:lnTo>
                <a:lnTo>
                  <a:pt x="158591" y="215265"/>
                </a:lnTo>
                <a:lnTo>
                  <a:pt x="157067" y="216789"/>
                </a:lnTo>
                <a:close/>
              </a:path>
              <a:path w="291465" h="218439">
                <a:moveTo>
                  <a:pt x="289845" y="216789"/>
                </a:moveTo>
                <a:lnTo>
                  <a:pt x="265461" y="216789"/>
                </a:lnTo>
                <a:lnTo>
                  <a:pt x="263937" y="215265"/>
                </a:lnTo>
                <a:lnTo>
                  <a:pt x="263888" y="80129"/>
                </a:lnTo>
                <a:lnTo>
                  <a:pt x="263544" y="73437"/>
                </a:lnTo>
                <a:lnTo>
                  <a:pt x="262611" y="67032"/>
                </a:lnTo>
                <a:lnTo>
                  <a:pt x="260794" y="61055"/>
                </a:lnTo>
                <a:lnTo>
                  <a:pt x="259270" y="53435"/>
                </a:lnTo>
                <a:lnTo>
                  <a:pt x="256222" y="45815"/>
                </a:lnTo>
                <a:lnTo>
                  <a:pt x="253174" y="41148"/>
                </a:lnTo>
                <a:lnTo>
                  <a:pt x="250126" y="35052"/>
                </a:lnTo>
                <a:lnTo>
                  <a:pt x="245554" y="30480"/>
                </a:lnTo>
                <a:lnTo>
                  <a:pt x="233362" y="24384"/>
                </a:lnTo>
                <a:lnTo>
                  <a:pt x="227266" y="22860"/>
                </a:lnTo>
                <a:lnTo>
                  <a:pt x="273535" y="22860"/>
                </a:lnTo>
                <a:lnTo>
                  <a:pt x="286797" y="51911"/>
                </a:lnTo>
                <a:lnTo>
                  <a:pt x="288798" y="59936"/>
                </a:lnTo>
                <a:lnTo>
                  <a:pt x="290226" y="68103"/>
                </a:lnTo>
                <a:lnTo>
                  <a:pt x="291084" y="76557"/>
                </a:lnTo>
                <a:lnTo>
                  <a:pt x="291369" y="85439"/>
                </a:lnTo>
                <a:lnTo>
                  <a:pt x="291369" y="215265"/>
                </a:lnTo>
                <a:lnTo>
                  <a:pt x="289845" y="215265"/>
                </a:lnTo>
                <a:lnTo>
                  <a:pt x="289845" y="216789"/>
                </a:lnTo>
                <a:close/>
              </a:path>
              <a:path w="291465" h="218439">
                <a:moveTo>
                  <a:pt x="22859" y="218313"/>
                </a:moveTo>
                <a:lnTo>
                  <a:pt x="3048" y="218313"/>
                </a:lnTo>
                <a:lnTo>
                  <a:pt x="3048" y="216789"/>
                </a:lnTo>
                <a:lnTo>
                  <a:pt x="24383" y="216789"/>
                </a:lnTo>
                <a:lnTo>
                  <a:pt x="22859" y="218313"/>
                </a:lnTo>
                <a:close/>
              </a:path>
              <a:path w="291465" h="218439">
                <a:moveTo>
                  <a:pt x="155543" y="218313"/>
                </a:moveTo>
                <a:lnTo>
                  <a:pt x="135731" y="218313"/>
                </a:lnTo>
                <a:lnTo>
                  <a:pt x="134207" y="216789"/>
                </a:lnTo>
                <a:lnTo>
                  <a:pt x="155543" y="216789"/>
                </a:lnTo>
                <a:lnTo>
                  <a:pt x="155543" y="218313"/>
                </a:lnTo>
                <a:close/>
              </a:path>
              <a:path w="291465" h="218439">
                <a:moveTo>
                  <a:pt x="286797" y="218313"/>
                </a:moveTo>
                <a:lnTo>
                  <a:pt x="268509" y="218313"/>
                </a:lnTo>
                <a:lnTo>
                  <a:pt x="266985" y="216789"/>
                </a:lnTo>
                <a:lnTo>
                  <a:pt x="288321" y="216789"/>
                </a:lnTo>
                <a:lnTo>
                  <a:pt x="286797" y="21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3017" y="1816608"/>
            <a:ext cx="178435" cy="300990"/>
          </a:xfrm>
          <a:custGeom>
            <a:avLst/>
            <a:gdLst/>
            <a:ahLst/>
            <a:cxnLst/>
            <a:rect l="l" t="t" r="r" b="b"/>
            <a:pathLst>
              <a:path w="178434" h="300989">
                <a:moveTo>
                  <a:pt x="55880" y="38100"/>
                </a:moveTo>
                <a:lnTo>
                  <a:pt x="25908" y="38100"/>
                </a:lnTo>
                <a:lnTo>
                  <a:pt x="42672" y="21336"/>
                </a:lnTo>
                <a:lnTo>
                  <a:pt x="54864" y="12192"/>
                </a:lnTo>
                <a:lnTo>
                  <a:pt x="60960" y="9144"/>
                </a:lnTo>
                <a:lnTo>
                  <a:pt x="65532" y="6096"/>
                </a:lnTo>
                <a:lnTo>
                  <a:pt x="90011" y="0"/>
                </a:lnTo>
                <a:lnTo>
                  <a:pt x="97631" y="0"/>
                </a:lnTo>
                <a:lnTo>
                  <a:pt x="135731" y="9144"/>
                </a:lnTo>
                <a:lnTo>
                  <a:pt x="152468" y="22860"/>
                </a:lnTo>
                <a:lnTo>
                  <a:pt x="90011" y="22860"/>
                </a:lnTo>
                <a:lnTo>
                  <a:pt x="83820" y="24384"/>
                </a:lnTo>
                <a:lnTo>
                  <a:pt x="79248" y="25908"/>
                </a:lnTo>
                <a:lnTo>
                  <a:pt x="73152" y="27432"/>
                </a:lnTo>
                <a:lnTo>
                  <a:pt x="68580" y="28956"/>
                </a:lnTo>
                <a:lnTo>
                  <a:pt x="62484" y="33528"/>
                </a:lnTo>
                <a:lnTo>
                  <a:pt x="57912" y="36576"/>
                </a:lnTo>
                <a:lnTo>
                  <a:pt x="55880" y="38100"/>
                </a:lnTo>
                <a:close/>
              </a:path>
              <a:path w="178434" h="300989">
                <a:moveTo>
                  <a:pt x="21336" y="4572"/>
                </a:moveTo>
                <a:lnTo>
                  <a:pt x="4572" y="4572"/>
                </a:lnTo>
                <a:lnTo>
                  <a:pt x="6096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178434" h="300989">
                <a:moveTo>
                  <a:pt x="24384" y="299180"/>
                </a:moveTo>
                <a:lnTo>
                  <a:pt x="3048" y="299180"/>
                </a:lnTo>
                <a:lnTo>
                  <a:pt x="3048" y="297656"/>
                </a:lnTo>
                <a:lnTo>
                  <a:pt x="1524" y="297656"/>
                </a:lnTo>
                <a:lnTo>
                  <a:pt x="1524" y="296132"/>
                </a:lnTo>
                <a:lnTo>
                  <a:pt x="0" y="294608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24384" y="4572"/>
                </a:lnTo>
                <a:lnTo>
                  <a:pt x="24384" y="6096"/>
                </a:lnTo>
                <a:lnTo>
                  <a:pt x="25908" y="7620"/>
                </a:lnTo>
                <a:lnTo>
                  <a:pt x="25908" y="38100"/>
                </a:lnTo>
                <a:lnTo>
                  <a:pt x="55880" y="38100"/>
                </a:lnTo>
                <a:lnTo>
                  <a:pt x="51816" y="41148"/>
                </a:lnTo>
                <a:lnTo>
                  <a:pt x="45720" y="47339"/>
                </a:lnTo>
                <a:lnTo>
                  <a:pt x="41148" y="51292"/>
                </a:lnTo>
                <a:lnTo>
                  <a:pt x="36576" y="56102"/>
                </a:lnTo>
                <a:lnTo>
                  <a:pt x="32004" y="61483"/>
                </a:lnTo>
                <a:lnTo>
                  <a:pt x="27432" y="67151"/>
                </a:lnTo>
                <a:lnTo>
                  <a:pt x="27432" y="155733"/>
                </a:lnTo>
                <a:lnTo>
                  <a:pt x="59436" y="187737"/>
                </a:lnTo>
                <a:lnTo>
                  <a:pt x="61941" y="189261"/>
                </a:lnTo>
                <a:lnTo>
                  <a:pt x="27432" y="189261"/>
                </a:lnTo>
                <a:lnTo>
                  <a:pt x="27432" y="296132"/>
                </a:lnTo>
                <a:lnTo>
                  <a:pt x="24384" y="299180"/>
                </a:lnTo>
                <a:close/>
              </a:path>
              <a:path w="178434" h="300989">
                <a:moveTo>
                  <a:pt x="149323" y="198405"/>
                </a:moveTo>
                <a:lnTo>
                  <a:pt x="93059" y="198405"/>
                </a:lnTo>
                <a:lnTo>
                  <a:pt x="99893" y="197858"/>
                </a:lnTo>
                <a:lnTo>
                  <a:pt x="106584" y="196310"/>
                </a:lnTo>
                <a:lnTo>
                  <a:pt x="137255" y="170973"/>
                </a:lnTo>
                <a:lnTo>
                  <a:pt x="150018" y="127635"/>
                </a:lnTo>
                <a:lnTo>
                  <a:pt x="150971" y="112966"/>
                </a:lnTo>
                <a:lnTo>
                  <a:pt x="150709" y="104069"/>
                </a:lnTo>
                <a:lnTo>
                  <a:pt x="144494" y="64293"/>
                </a:lnTo>
                <a:lnTo>
                  <a:pt x="122015" y="30480"/>
                </a:lnTo>
                <a:lnTo>
                  <a:pt x="94583" y="22860"/>
                </a:lnTo>
                <a:lnTo>
                  <a:pt x="152468" y="22860"/>
                </a:lnTo>
                <a:lnTo>
                  <a:pt x="171902" y="56515"/>
                </a:lnTo>
                <a:lnTo>
                  <a:pt x="178117" y="97171"/>
                </a:lnTo>
                <a:lnTo>
                  <a:pt x="178297" y="112966"/>
                </a:lnTo>
                <a:lnTo>
                  <a:pt x="178117" y="120707"/>
                </a:lnTo>
                <a:lnTo>
                  <a:pt x="170116" y="165711"/>
                </a:lnTo>
                <a:lnTo>
                  <a:pt x="150399" y="197372"/>
                </a:lnTo>
                <a:lnTo>
                  <a:pt x="149323" y="198405"/>
                </a:lnTo>
                <a:close/>
              </a:path>
              <a:path w="178434" h="300989">
                <a:moveTo>
                  <a:pt x="91535" y="221361"/>
                </a:moveTo>
                <a:lnTo>
                  <a:pt x="79248" y="221361"/>
                </a:lnTo>
                <a:lnTo>
                  <a:pt x="74676" y="219837"/>
                </a:lnTo>
                <a:lnTo>
                  <a:pt x="68580" y="218313"/>
                </a:lnTo>
                <a:lnTo>
                  <a:pt x="64008" y="216789"/>
                </a:lnTo>
                <a:lnTo>
                  <a:pt x="57912" y="213741"/>
                </a:lnTo>
                <a:lnTo>
                  <a:pt x="48768" y="207645"/>
                </a:lnTo>
                <a:lnTo>
                  <a:pt x="44196" y="202977"/>
                </a:lnTo>
                <a:lnTo>
                  <a:pt x="38100" y="199929"/>
                </a:lnTo>
                <a:lnTo>
                  <a:pt x="33528" y="193833"/>
                </a:lnTo>
                <a:lnTo>
                  <a:pt x="27432" y="189261"/>
                </a:lnTo>
                <a:lnTo>
                  <a:pt x="61941" y="189261"/>
                </a:lnTo>
                <a:lnTo>
                  <a:pt x="67462" y="192619"/>
                </a:lnTo>
                <a:lnTo>
                  <a:pt x="75640" y="195929"/>
                </a:lnTo>
                <a:lnTo>
                  <a:pt x="84122" y="197810"/>
                </a:lnTo>
                <a:lnTo>
                  <a:pt x="93059" y="198405"/>
                </a:lnTo>
                <a:lnTo>
                  <a:pt x="149323" y="198405"/>
                </a:lnTo>
                <a:lnTo>
                  <a:pt x="144113" y="203406"/>
                </a:lnTo>
                <a:lnTo>
                  <a:pt x="101536" y="220813"/>
                </a:lnTo>
                <a:lnTo>
                  <a:pt x="91535" y="221361"/>
                </a:lnTo>
                <a:close/>
              </a:path>
              <a:path w="178434" h="300989">
                <a:moveTo>
                  <a:pt x="18288" y="300704"/>
                </a:moveTo>
                <a:lnTo>
                  <a:pt x="9144" y="300704"/>
                </a:lnTo>
                <a:lnTo>
                  <a:pt x="7620" y="299180"/>
                </a:lnTo>
                <a:lnTo>
                  <a:pt x="21336" y="299180"/>
                </a:lnTo>
                <a:lnTo>
                  <a:pt x="18288" y="300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4000" y="1738693"/>
            <a:ext cx="635000" cy="299720"/>
            <a:chOff x="1524000" y="1738693"/>
            <a:chExt cx="635000" cy="299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816607"/>
              <a:ext cx="112871" cy="2183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085" y="1816608"/>
              <a:ext cx="195032" cy="2213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237" y="1819656"/>
              <a:ext cx="184594" cy="2152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23503" y="1738693"/>
              <a:ext cx="35560" cy="296545"/>
            </a:xfrm>
            <a:custGeom>
              <a:avLst/>
              <a:gdLst/>
              <a:ahLst/>
              <a:cxnLst/>
              <a:rect l="l" t="t" r="r" b="b"/>
              <a:pathLst>
                <a:path w="35560" h="296544">
                  <a:moveTo>
                    <a:pt x="27527" y="82486"/>
                  </a:moveTo>
                  <a:lnTo>
                    <a:pt x="7715" y="82486"/>
                  </a:lnTo>
                  <a:lnTo>
                    <a:pt x="9239" y="80962"/>
                  </a:lnTo>
                  <a:lnTo>
                    <a:pt x="26003" y="80962"/>
                  </a:lnTo>
                  <a:lnTo>
                    <a:pt x="27527" y="82486"/>
                  </a:lnTo>
                  <a:close/>
                </a:path>
                <a:path w="35560" h="296544">
                  <a:moveTo>
                    <a:pt x="30575" y="294703"/>
                  </a:moveTo>
                  <a:lnTo>
                    <a:pt x="4667" y="294703"/>
                  </a:lnTo>
                  <a:lnTo>
                    <a:pt x="4667" y="84010"/>
                  </a:lnTo>
                  <a:lnTo>
                    <a:pt x="6191" y="82486"/>
                  </a:lnTo>
                  <a:lnTo>
                    <a:pt x="29051" y="82486"/>
                  </a:lnTo>
                  <a:lnTo>
                    <a:pt x="30575" y="84010"/>
                  </a:lnTo>
                  <a:lnTo>
                    <a:pt x="30575" y="294703"/>
                  </a:lnTo>
                  <a:close/>
                </a:path>
                <a:path w="35560" h="296544">
                  <a:moveTo>
                    <a:pt x="27527" y="296227"/>
                  </a:moveTo>
                  <a:lnTo>
                    <a:pt x="7715" y="296227"/>
                  </a:lnTo>
                  <a:lnTo>
                    <a:pt x="6191" y="294703"/>
                  </a:lnTo>
                  <a:lnTo>
                    <a:pt x="27527" y="294703"/>
                  </a:lnTo>
                  <a:lnTo>
                    <a:pt x="27527" y="296227"/>
                  </a:lnTo>
                  <a:close/>
                </a:path>
                <a:path w="35560" h="296544">
                  <a:moveTo>
                    <a:pt x="24479" y="36671"/>
                  </a:moveTo>
                  <a:lnTo>
                    <a:pt x="10763" y="36671"/>
                  </a:lnTo>
                  <a:lnTo>
                    <a:pt x="6191" y="35147"/>
                  </a:lnTo>
                  <a:lnTo>
                    <a:pt x="3143" y="32099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3143" y="3048"/>
                  </a:lnTo>
                  <a:lnTo>
                    <a:pt x="6191" y="1524"/>
                  </a:lnTo>
                  <a:lnTo>
                    <a:pt x="10763" y="0"/>
                  </a:lnTo>
                  <a:lnTo>
                    <a:pt x="29051" y="0"/>
                  </a:lnTo>
                  <a:lnTo>
                    <a:pt x="30575" y="3048"/>
                  </a:lnTo>
                  <a:lnTo>
                    <a:pt x="33623" y="6096"/>
                  </a:lnTo>
                  <a:lnTo>
                    <a:pt x="35147" y="10668"/>
                  </a:lnTo>
                  <a:lnTo>
                    <a:pt x="35147" y="24479"/>
                  </a:lnTo>
                  <a:lnTo>
                    <a:pt x="33623" y="30575"/>
                  </a:lnTo>
                  <a:lnTo>
                    <a:pt x="30575" y="32099"/>
                  </a:lnTo>
                  <a:lnTo>
                    <a:pt x="29051" y="35147"/>
                  </a:lnTo>
                  <a:lnTo>
                    <a:pt x="24479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30373" y="1816608"/>
            <a:ext cx="164687" cy="21831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446972" y="1816608"/>
            <a:ext cx="186690" cy="300990"/>
          </a:xfrm>
          <a:custGeom>
            <a:avLst/>
            <a:gdLst/>
            <a:ahLst/>
            <a:cxnLst/>
            <a:rect l="l" t="t" r="r" b="b"/>
            <a:pathLst>
              <a:path w="186689" h="300989">
                <a:moveTo>
                  <a:pt x="88487" y="300704"/>
                </a:moveTo>
                <a:lnTo>
                  <a:pt x="48768" y="296132"/>
                </a:lnTo>
                <a:lnTo>
                  <a:pt x="21256" y="283892"/>
                </a:lnTo>
                <a:lnTo>
                  <a:pt x="13716" y="279368"/>
                </a:lnTo>
                <a:lnTo>
                  <a:pt x="9144" y="273272"/>
                </a:lnTo>
                <a:lnTo>
                  <a:pt x="6096" y="267176"/>
                </a:lnTo>
                <a:lnTo>
                  <a:pt x="1524" y="261080"/>
                </a:lnTo>
                <a:lnTo>
                  <a:pt x="0" y="253365"/>
                </a:lnTo>
                <a:lnTo>
                  <a:pt x="0" y="241172"/>
                </a:lnTo>
                <a:lnTo>
                  <a:pt x="1524" y="235077"/>
                </a:lnTo>
                <a:lnTo>
                  <a:pt x="3048" y="230505"/>
                </a:lnTo>
                <a:lnTo>
                  <a:pt x="3048" y="225933"/>
                </a:lnTo>
                <a:lnTo>
                  <a:pt x="6096" y="221360"/>
                </a:lnTo>
                <a:lnTo>
                  <a:pt x="7620" y="216789"/>
                </a:lnTo>
                <a:lnTo>
                  <a:pt x="10668" y="213741"/>
                </a:lnTo>
                <a:lnTo>
                  <a:pt x="16764" y="204596"/>
                </a:lnTo>
                <a:lnTo>
                  <a:pt x="21336" y="201453"/>
                </a:lnTo>
                <a:lnTo>
                  <a:pt x="24384" y="196881"/>
                </a:lnTo>
                <a:lnTo>
                  <a:pt x="30480" y="193833"/>
                </a:lnTo>
                <a:lnTo>
                  <a:pt x="22860" y="189261"/>
                </a:lnTo>
                <a:lnTo>
                  <a:pt x="16764" y="184689"/>
                </a:lnTo>
                <a:lnTo>
                  <a:pt x="12192" y="178593"/>
                </a:lnTo>
                <a:lnTo>
                  <a:pt x="9144" y="174021"/>
                </a:lnTo>
                <a:lnTo>
                  <a:pt x="7620" y="167925"/>
                </a:lnTo>
                <a:lnTo>
                  <a:pt x="7620" y="161829"/>
                </a:lnTo>
                <a:lnTo>
                  <a:pt x="25908" y="117538"/>
                </a:lnTo>
                <a:lnTo>
                  <a:pt x="21336" y="111442"/>
                </a:lnTo>
                <a:lnTo>
                  <a:pt x="15240" y="99250"/>
                </a:lnTo>
                <a:lnTo>
                  <a:pt x="12360" y="84763"/>
                </a:lnTo>
                <a:lnTo>
                  <a:pt x="12298" y="71723"/>
                </a:lnTo>
                <a:lnTo>
                  <a:pt x="12501" y="65913"/>
                </a:lnTo>
                <a:lnTo>
                  <a:pt x="29003" y="24671"/>
                </a:lnTo>
                <a:lnTo>
                  <a:pt x="58007" y="6096"/>
                </a:lnTo>
                <a:lnTo>
                  <a:pt x="65127" y="3214"/>
                </a:lnTo>
                <a:lnTo>
                  <a:pt x="72675" y="1333"/>
                </a:lnTo>
                <a:lnTo>
                  <a:pt x="80510" y="309"/>
                </a:lnTo>
                <a:lnTo>
                  <a:pt x="88487" y="0"/>
                </a:lnTo>
                <a:lnTo>
                  <a:pt x="94583" y="0"/>
                </a:lnTo>
                <a:lnTo>
                  <a:pt x="99155" y="1524"/>
                </a:lnTo>
                <a:lnTo>
                  <a:pt x="109823" y="1524"/>
                </a:lnTo>
                <a:lnTo>
                  <a:pt x="118967" y="4572"/>
                </a:lnTo>
                <a:lnTo>
                  <a:pt x="184594" y="4572"/>
                </a:lnTo>
                <a:lnTo>
                  <a:pt x="184594" y="7620"/>
                </a:lnTo>
                <a:lnTo>
                  <a:pt x="186118" y="9144"/>
                </a:lnTo>
                <a:lnTo>
                  <a:pt x="186118" y="22860"/>
                </a:lnTo>
                <a:lnTo>
                  <a:pt x="79343" y="22860"/>
                </a:lnTo>
                <a:lnTo>
                  <a:pt x="73247" y="24384"/>
                </a:lnTo>
                <a:lnTo>
                  <a:pt x="54864" y="33528"/>
                </a:lnTo>
                <a:lnTo>
                  <a:pt x="51816" y="38100"/>
                </a:lnTo>
                <a:lnTo>
                  <a:pt x="47244" y="42767"/>
                </a:lnTo>
                <a:lnTo>
                  <a:pt x="44196" y="48863"/>
                </a:lnTo>
                <a:lnTo>
                  <a:pt x="39624" y="67151"/>
                </a:lnTo>
                <a:lnTo>
                  <a:pt x="39624" y="74771"/>
                </a:lnTo>
                <a:lnTo>
                  <a:pt x="59300" y="115038"/>
                </a:lnTo>
                <a:lnTo>
                  <a:pt x="88487" y="122110"/>
                </a:lnTo>
                <a:lnTo>
                  <a:pt x="146199" y="122110"/>
                </a:lnTo>
                <a:lnTo>
                  <a:pt x="143351" y="125158"/>
                </a:lnTo>
                <a:lnTo>
                  <a:pt x="137612" y="130325"/>
                </a:lnTo>
                <a:lnTo>
                  <a:pt x="136301" y="131254"/>
                </a:lnTo>
                <a:lnTo>
                  <a:pt x="42672" y="131254"/>
                </a:lnTo>
                <a:lnTo>
                  <a:pt x="39624" y="134302"/>
                </a:lnTo>
                <a:lnTo>
                  <a:pt x="36576" y="138874"/>
                </a:lnTo>
                <a:lnTo>
                  <a:pt x="35052" y="141922"/>
                </a:lnTo>
                <a:lnTo>
                  <a:pt x="33528" y="146494"/>
                </a:lnTo>
                <a:lnTo>
                  <a:pt x="32004" y="151161"/>
                </a:lnTo>
                <a:lnTo>
                  <a:pt x="32004" y="161829"/>
                </a:lnTo>
                <a:lnTo>
                  <a:pt x="117443" y="178593"/>
                </a:lnTo>
                <a:lnTo>
                  <a:pt x="124063" y="178879"/>
                </a:lnTo>
                <a:lnTo>
                  <a:pt x="130397" y="179736"/>
                </a:lnTo>
                <a:lnTo>
                  <a:pt x="136731" y="181165"/>
                </a:lnTo>
                <a:lnTo>
                  <a:pt x="143351" y="183165"/>
                </a:lnTo>
                <a:lnTo>
                  <a:pt x="150971" y="184689"/>
                </a:lnTo>
                <a:lnTo>
                  <a:pt x="158686" y="187737"/>
                </a:lnTo>
                <a:lnTo>
                  <a:pt x="170878" y="196881"/>
                </a:lnTo>
                <a:lnTo>
                  <a:pt x="173164" y="199929"/>
                </a:lnTo>
                <a:lnTo>
                  <a:pt x="53340" y="199929"/>
                </a:lnTo>
                <a:lnTo>
                  <a:pt x="48768" y="204596"/>
                </a:lnTo>
                <a:lnTo>
                  <a:pt x="44196" y="207645"/>
                </a:lnTo>
                <a:lnTo>
                  <a:pt x="41148" y="212217"/>
                </a:lnTo>
                <a:lnTo>
                  <a:pt x="36576" y="215265"/>
                </a:lnTo>
                <a:lnTo>
                  <a:pt x="35052" y="219837"/>
                </a:lnTo>
                <a:lnTo>
                  <a:pt x="32004" y="222884"/>
                </a:lnTo>
                <a:lnTo>
                  <a:pt x="30480" y="225933"/>
                </a:lnTo>
                <a:lnTo>
                  <a:pt x="28956" y="230505"/>
                </a:lnTo>
                <a:lnTo>
                  <a:pt x="28956" y="233553"/>
                </a:lnTo>
                <a:lnTo>
                  <a:pt x="27432" y="236601"/>
                </a:lnTo>
                <a:lnTo>
                  <a:pt x="53092" y="272700"/>
                </a:lnTo>
                <a:lnTo>
                  <a:pt x="91535" y="277844"/>
                </a:lnTo>
                <a:lnTo>
                  <a:pt x="163438" y="277844"/>
                </a:lnTo>
                <a:lnTo>
                  <a:pt x="161734" y="279368"/>
                </a:lnTo>
                <a:lnTo>
                  <a:pt x="122991" y="296846"/>
                </a:lnTo>
                <a:lnTo>
                  <a:pt x="100750" y="300180"/>
                </a:lnTo>
                <a:lnTo>
                  <a:pt x="88487" y="300704"/>
                </a:lnTo>
                <a:close/>
              </a:path>
              <a:path w="186689" h="300989">
                <a:moveTo>
                  <a:pt x="146199" y="122110"/>
                </a:moveTo>
                <a:lnTo>
                  <a:pt x="96107" y="122110"/>
                </a:lnTo>
                <a:lnTo>
                  <a:pt x="103727" y="120586"/>
                </a:lnTo>
                <a:lnTo>
                  <a:pt x="109823" y="119062"/>
                </a:lnTo>
                <a:lnTo>
                  <a:pt x="115919" y="116014"/>
                </a:lnTo>
                <a:lnTo>
                  <a:pt x="120491" y="112966"/>
                </a:lnTo>
                <a:lnTo>
                  <a:pt x="125063" y="106870"/>
                </a:lnTo>
                <a:lnTo>
                  <a:pt x="128111" y="103822"/>
                </a:lnTo>
                <a:lnTo>
                  <a:pt x="131159" y="97726"/>
                </a:lnTo>
                <a:lnTo>
                  <a:pt x="132683" y="91535"/>
                </a:lnTo>
                <a:lnTo>
                  <a:pt x="135731" y="85439"/>
                </a:lnTo>
                <a:lnTo>
                  <a:pt x="135731" y="71723"/>
                </a:lnTo>
                <a:lnTo>
                  <a:pt x="135112" y="60887"/>
                </a:lnTo>
                <a:lnTo>
                  <a:pt x="108108" y="26289"/>
                </a:lnTo>
                <a:lnTo>
                  <a:pt x="86963" y="22860"/>
                </a:lnTo>
                <a:lnTo>
                  <a:pt x="186118" y="22860"/>
                </a:lnTo>
                <a:lnTo>
                  <a:pt x="181546" y="27432"/>
                </a:lnTo>
                <a:lnTo>
                  <a:pt x="146399" y="27432"/>
                </a:lnTo>
                <a:lnTo>
                  <a:pt x="154114" y="33528"/>
                </a:lnTo>
                <a:lnTo>
                  <a:pt x="158686" y="39624"/>
                </a:lnTo>
                <a:lnTo>
                  <a:pt x="160210" y="47339"/>
                </a:lnTo>
                <a:lnTo>
                  <a:pt x="163258" y="54959"/>
                </a:lnTo>
                <a:lnTo>
                  <a:pt x="164782" y="64103"/>
                </a:lnTo>
                <a:lnTo>
                  <a:pt x="164782" y="71723"/>
                </a:lnTo>
                <a:lnTo>
                  <a:pt x="155861" y="108870"/>
                </a:lnTo>
                <a:lnTo>
                  <a:pt x="147890" y="120300"/>
                </a:lnTo>
                <a:lnTo>
                  <a:pt x="146199" y="122110"/>
                </a:lnTo>
                <a:close/>
              </a:path>
              <a:path w="186689" h="300989">
                <a:moveTo>
                  <a:pt x="88487" y="144970"/>
                </a:moveTo>
                <a:lnTo>
                  <a:pt x="47244" y="135826"/>
                </a:lnTo>
                <a:lnTo>
                  <a:pt x="42672" y="131254"/>
                </a:lnTo>
                <a:lnTo>
                  <a:pt x="136301" y="131254"/>
                </a:lnTo>
                <a:lnTo>
                  <a:pt x="96464" y="144684"/>
                </a:lnTo>
                <a:lnTo>
                  <a:pt x="88487" y="144970"/>
                </a:lnTo>
                <a:close/>
              </a:path>
              <a:path w="186689" h="300989">
                <a:moveTo>
                  <a:pt x="163438" y="277844"/>
                </a:moveTo>
                <a:lnTo>
                  <a:pt x="91535" y="277844"/>
                </a:lnTo>
                <a:lnTo>
                  <a:pt x="100369" y="277558"/>
                </a:lnTo>
                <a:lnTo>
                  <a:pt x="108489" y="276701"/>
                </a:lnTo>
                <a:lnTo>
                  <a:pt x="115752" y="275272"/>
                </a:lnTo>
                <a:lnTo>
                  <a:pt x="122015" y="273272"/>
                </a:lnTo>
                <a:lnTo>
                  <a:pt x="131159" y="271748"/>
                </a:lnTo>
                <a:lnTo>
                  <a:pt x="137255" y="268700"/>
                </a:lnTo>
                <a:lnTo>
                  <a:pt x="143351" y="264128"/>
                </a:lnTo>
                <a:lnTo>
                  <a:pt x="152590" y="254889"/>
                </a:lnTo>
                <a:lnTo>
                  <a:pt x="154114" y="250317"/>
                </a:lnTo>
                <a:lnTo>
                  <a:pt x="157162" y="244221"/>
                </a:lnTo>
                <a:lnTo>
                  <a:pt x="157162" y="222884"/>
                </a:lnTo>
                <a:lnTo>
                  <a:pt x="154114" y="215265"/>
                </a:lnTo>
                <a:lnTo>
                  <a:pt x="112871" y="201453"/>
                </a:lnTo>
                <a:lnTo>
                  <a:pt x="53340" y="199929"/>
                </a:lnTo>
                <a:lnTo>
                  <a:pt x="173164" y="199929"/>
                </a:lnTo>
                <a:lnTo>
                  <a:pt x="175450" y="202977"/>
                </a:lnTo>
                <a:lnTo>
                  <a:pt x="180022" y="209169"/>
                </a:lnTo>
                <a:lnTo>
                  <a:pt x="183070" y="215265"/>
                </a:lnTo>
                <a:lnTo>
                  <a:pt x="184594" y="222884"/>
                </a:lnTo>
                <a:lnTo>
                  <a:pt x="184523" y="233553"/>
                </a:lnTo>
                <a:lnTo>
                  <a:pt x="167139" y="274534"/>
                </a:lnTo>
                <a:lnTo>
                  <a:pt x="163438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93301" y="1741741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5" h="293369">
                <a:moveTo>
                  <a:pt x="27431" y="291655"/>
                </a:moveTo>
                <a:lnTo>
                  <a:pt x="1523" y="291655"/>
                </a:lnTo>
                <a:lnTo>
                  <a:pt x="1523" y="290131"/>
                </a:lnTo>
                <a:lnTo>
                  <a:pt x="0" y="288607"/>
                </a:lnTo>
                <a:lnTo>
                  <a:pt x="0" y="9143"/>
                </a:lnTo>
                <a:lnTo>
                  <a:pt x="1523" y="6095"/>
                </a:lnTo>
                <a:lnTo>
                  <a:pt x="4572" y="3047"/>
                </a:lnTo>
                <a:lnTo>
                  <a:pt x="10667" y="0"/>
                </a:lnTo>
                <a:lnTo>
                  <a:pt x="35051" y="0"/>
                </a:lnTo>
                <a:lnTo>
                  <a:pt x="41148" y="3047"/>
                </a:lnTo>
                <a:lnTo>
                  <a:pt x="42672" y="3047"/>
                </a:lnTo>
                <a:lnTo>
                  <a:pt x="45719" y="4571"/>
                </a:lnTo>
                <a:lnTo>
                  <a:pt x="50291" y="9143"/>
                </a:lnTo>
                <a:lnTo>
                  <a:pt x="51815" y="10763"/>
                </a:lnTo>
                <a:lnTo>
                  <a:pt x="53339" y="13811"/>
                </a:lnTo>
                <a:lnTo>
                  <a:pt x="53339" y="15335"/>
                </a:lnTo>
                <a:lnTo>
                  <a:pt x="54863" y="18383"/>
                </a:lnTo>
                <a:lnTo>
                  <a:pt x="57388" y="24479"/>
                </a:lnTo>
                <a:lnTo>
                  <a:pt x="27431" y="24479"/>
                </a:lnTo>
                <a:lnTo>
                  <a:pt x="27431" y="291655"/>
                </a:lnTo>
                <a:close/>
              </a:path>
              <a:path w="305435" h="293369">
                <a:moveTo>
                  <a:pt x="297465" y="1524"/>
                </a:moveTo>
                <a:lnTo>
                  <a:pt x="269938" y="1524"/>
                </a:lnTo>
                <a:lnTo>
                  <a:pt x="271462" y="0"/>
                </a:lnTo>
                <a:lnTo>
                  <a:pt x="295941" y="0"/>
                </a:lnTo>
                <a:lnTo>
                  <a:pt x="297465" y="1524"/>
                </a:lnTo>
                <a:close/>
              </a:path>
              <a:path w="305435" h="293369">
                <a:moveTo>
                  <a:pt x="180267" y="250412"/>
                </a:moveTo>
                <a:lnTo>
                  <a:pt x="152495" y="250412"/>
                </a:lnTo>
                <a:lnTo>
                  <a:pt x="253174" y="19907"/>
                </a:lnTo>
                <a:lnTo>
                  <a:pt x="254698" y="15335"/>
                </a:lnTo>
                <a:lnTo>
                  <a:pt x="256222" y="12287"/>
                </a:lnTo>
                <a:lnTo>
                  <a:pt x="257746" y="10763"/>
                </a:lnTo>
                <a:lnTo>
                  <a:pt x="259270" y="7619"/>
                </a:lnTo>
                <a:lnTo>
                  <a:pt x="260794" y="6095"/>
                </a:lnTo>
                <a:lnTo>
                  <a:pt x="263842" y="4571"/>
                </a:lnTo>
                <a:lnTo>
                  <a:pt x="266890" y="1524"/>
                </a:lnTo>
                <a:lnTo>
                  <a:pt x="300513" y="1524"/>
                </a:lnTo>
                <a:lnTo>
                  <a:pt x="302037" y="3047"/>
                </a:lnTo>
                <a:lnTo>
                  <a:pt x="302037" y="4571"/>
                </a:lnTo>
                <a:lnTo>
                  <a:pt x="305085" y="7619"/>
                </a:lnTo>
                <a:lnTo>
                  <a:pt x="305085" y="24479"/>
                </a:lnTo>
                <a:lnTo>
                  <a:pt x="277558" y="24479"/>
                </a:lnTo>
                <a:lnTo>
                  <a:pt x="180267" y="250412"/>
                </a:lnTo>
                <a:close/>
              </a:path>
              <a:path w="305435" h="293369">
                <a:moveTo>
                  <a:pt x="163163" y="290131"/>
                </a:moveTo>
                <a:lnTo>
                  <a:pt x="137255" y="290131"/>
                </a:lnTo>
                <a:lnTo>
                  <a:pt x="28955" y="24479"/>
                </a:lnTo>
                <a:lnTo>
                  <a:pt x="57388" y="24479"/>
                </a:lnTo>
                <a:lnTo>
                  <a:pt x="150971" y="250412"/>
                </a:lnTo>
                <a:lnTo>
                  <a:pt x="180267" y="250412"/>
                </a:lnTo>
                <a:lnTo>
                  <a:pt x="163163" y="290131"/>
                </a:lnTo>
                <a:close/>
              </a:path>
              <a:path w="305435" h="293369">
                <a:moveTo>
                  <a:pt x="305085" y="291655"/>
                </a:moveTo>
                <a:lnTo>
                  <a:pt x="279177" y="291655"/>
                </a:lnTo>
                <a:lnTo>
                  <a:pt x="279177" y="290131"/>
                </a:lnTo>
                <a:lnTo>
                  <a:pt x="277558" y="288607"/>
                </a:lnTo>
                <a:lnTo>
                  <a:pt x="277558" y="24479"/>
                </a:lnTo>
                <a:lnTo>
                  <a:pt x="305085" y="24479"/>
                </a:lnTo>
                <a:lnTo>
                  <a:pt x="305085" y="291655"/>
                </a:lnTo>
                <a:close/>
              </a:path>
              <a:path w="305435" h="293369">
                <a:moveTo>
                  <a:pt x="161639" y="291655"/>
                </a:moveTo>
                <a:lnTo>
                  <a:pt x="138779" y="291655"/>
                </a:lnTo>
                <a:lnTo>
                  <a:pt x="138779" y="290131"/>
                </a:lnTo>
                <a:lnTo>
                  <a:pt x="161639" y="290131"/>
                </a:lnTo>
                <a:lnTo>
                  <a:pt x="161639" y="291655"/>
                </a:lnTo>
                <a:close/>
              </a:path>
              <a:path w="305435" h="293369">
                <a:moveTo>
                  <a:pt x="24384" y="293179"/>
                </a:moveTo>
                <a:lnTo>
                  <a:pt x="4572" y="293179"/>
                </a:lnTo>
                <a:lnTo>
                  <a:pt x="3048" y="291655"/>
                </a:lnTo>
                <a:lnTo>
                  <a:pt x="24384" y="291655"/>
                </a:lnTo>
                <a:lnTo>
                  <a:pt x="24384" y="293179"/>
                </a:lnTo>
                <a:close/>
              </a:path>
              <a:path w="305435" h="293369">
                <a:moveTo>
                  <a:pt x="158591" y="293179"/>
                </a:moveTo>
                <a:lnTo>
                  <a:pt x="141827" y="293179"/>
                </a:lnTo>
                <a:lnTo>
                  <a:pt x="140303" y="291655"/>
                </a:lnTo>
                <a:lnTo>
                  <a:pt x="160115" y="291655"/>
                </a:lnTo>
                <a:lnTo>
                  <a:pt x="158591" y="293179"/>
                </a:lnTo>
                <a:close/>
              </a:path>
              <a:path w="305435" h="293369">
                <a:moveTo>
                  <a:pt x="302037" y="293179"/>
                </a:moveTo>
                <a:lnTo>
                  <a:pt x="282225" y="293179"/>
                </a:lnTo>
                <a:lnTo>
                  <a:pt x="280701" y="291655"/>
                </a:lnTo>
                <a:lnTo>
                  <a:pt x="302037" y="291655"/>
                </a:lnTo>
                <a:lnTo>
                  <a:pt x="302037" y="29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63919" y="1816608"/>
            <a:ext cx="196881" cy="22136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406597" y="1720405"/>
            <a:ext cx="178435" cy="318135"/>
          </a:xfrm>
          <a:custGeom>
            <a:avLst/>
            <a:gdLst/>
            <a:ahLst/>
            <a:cxnLst/>
            <a:rect l="l" t="t" r="r" b="b"/>
            <a:pathLst>
              <a:path w="178435" h="318135">
                <a:moveTo>
                  <a:pt x="173849" y="1524"/>
                </a:moveTo>
                <a:lnTo>
                  <a:pt x="157085" y="1524"/>
                </a:lnTo>
                <a:lnTo>
                  <a:pt x="158609" y="0"/>
                </a:lnTo>
                <a:lnTo>
                  <a:pt x="170801" y="0"/>
                </a:lnTo>
                <a:lnTo>
                  <a:pt x="173849" y="1524"/>
                </a:lnTo>
                <a:close/>
              </a:path>
              <a:path w="178435" h="318135">
                <a:moveTo>
                  <a:pt x="178421" y="129730"/>
                </a:moveTo>
                <a:lnTo>
                  <a:pt x="150989" y="129730"/>
                </a:lnTo>
                <a:lnTo>
                  <a:pt x="150989" y="4572"/>
                </a:lnTo>
                <a:lnTo>
                  <a:pt x="152513" y="3048"/>
                </a:lnTo>
                <a:lnTo>
                  <a:pt x="152513" y="1524"/>
                </a:lnTo>
                <a:lnTo>
                  <a:pt x="176897" y="1524"/>
                </a:lnTo>
                <a:lnTo>
                  <a:pt x="176897" y="3048"/>
                </a:lnTo>
                <a:lnTo>
                  <a:pt x="178421" y="3048"/>
                </a:lnTo>
                <a:lnTo>
                  <a:pt x="178421" y="129730"/>
                </a:lnTo>
                <a:close/>
              </a:path>
              <a:path w="178435" h="318135">
                <a:moveTo>
                  <a:pt x="82314" y="317563"/>
                </a:moveTo>
                <a:lnTo>
                  <a:pt x="44214" y="309943"/>
                </a:lnTo>
                <a:lnTo>
                  <a:pt x="13925" y="278082"/>
                </a:lnTo>
                <a:lnTo>
                  <a:pt x="2495" y="241570"/>
                </a:lnTo>
                <a:lnTo>
                  <a:pt x="0" y="206121"/>
                </a:lnTo>
                <a:lnTo>
                  <a:pt x="232" y="196866"/>
                </a:lnTo>
                <a:lnTo>
                  <a:pt x="1256" y="185118"/>
                </a:lnTo>
                <a:lnTo>
                  <a:pt x="3137" y="173941"/>
                </a:lnTo>
                <a:lnTo>
                  <a:pt x="6019" y="163353"/>
                </a:lnTo>
                <a:lnTo>
                  <a:pt x="8852" y="152694"/>
                </a:lnTo>
                <a:lnTo>
                  <a:pt x="28785" y="120110"/>
                </a:lnTo>
                <a:lnTo>
                  <a:pt x="67455" y="98298"/>
                </a:lnTo>
                <a:lnTo>
                  <a:pt x="86886" y="96202"/>
                </a:lnTo>
                <a:lnTo>
                  <a:pt x="96006" y="96774"/>
                </a:lnTo>
                <a:lnTo>
                  <a:pt x="136464" y="115252"/>
                </a:lnTo>
                <a:lnTo>
                  <a:pt x="140612" y="119062"/>
                </a:lnTo>
                <a:lnTo>
                  <a:pt x="85362" y="119062"/>
                </a:lnTo>
                <a:lnTo>
                  <a:pt x="78528" y="119610"/>
                </a:lnTo>
                <a:lnTo>
                  <a:pt x="44841" y="141121"/>
                </a:lnTo>
                <a:lnTo>
                  <a:pt x="31927" y="174021"/>
                </a:lnTo>
                <a:lnTo>
                  <a:pt x="29927" y="182037"/>
                </a:lnTo>
                <a:lnTo>
                  <a:pt x="28498" y="190071"/>
                </a:lnTo>
                <a:lnTo>
                  <a:pt x="27641" y="198105"/>
                </a:lnTo>
                <a:lnTo>
                  <a:pt x="27355" y="206121"/>
                </a:lnTo>
                <a:lnTo>
                  <a:pt x="27617" y="214122"/>
                </a:lnTo>
                <a:lnTo>
                  <a:pt x="33832" y="253257"/>
                </a:lnTo>
                <a:lnTo>
                  <a:pt x="57930" y="286988"/>
                </a:lnTo>
                <a:lnTo>
                  <a:pt x="83838" y="294608"/>
                </a:lnTo>
                <a:lnTo>
                  <a:pt x="138348" y="294608"/>
                </a:lnTo>
                <a:lnTo>
                  <a:pt x="137226" y="295608"/>
                </a:lnTo>
                <a:lnTo>
                  <a:pt x="101936" y="315277"/>
                </a:lnTo>
                <a:lnTo>
                  <a:pt x="92339" y="316992"/>
                </a:lnTo>
                <a:lnTo>
                  <a:pt x="82314" y="317563"/>
                </a:lnTo>
                <a:close/>
              </a:path>
              <a:path w="178435" h="318135">
                <a:moveTo>
                  <a:pt x="138348" y="294608"/>
                </a:moveTo>
                <a:lnTo>
                  <a:pt x="94506" y="294608"/>
                </a:lnTo>
                <a:lnTo>
                  <a:pt x="100602" y="293084"/>
                </a:lnTo>
                <a:lnTo>
                  <a:pt x="105174" y="291560"/>
                </a:lnTo>
                <a:lnTo>
                  <a:pt x="111270" y="288512"/>
                </a:lnTo>
                <a:lnTo>
                  <a:pt x="115842" y="285464"/>
                </a:lnTo>
                <a:lnTo>
                  <a:pt x="121938" y="280892"/>
                </a:lnTo>
                <a:lnTo>
                  <a:pt x="126510" y="276320"/>
                </a:lnTo>
                <a:lnTo>
                  <a:pt x="132606" y="271748"/>
                </a:lnTo>
                <a:lnTo>
                  <a:pt x="137233" y="267128"/>
                </a:lnTo>
                <a:lnTo>
                  <a:pt x="141833" y="262223"/>
                </a:lnTo>
                <a:lnTo>
                  <a:pt x="146416" y="256746"/>
                </a:lnTo>
                <a:lnTo>
                  <a:pt x="150989" y="250412"/>
                </a:lnTo>
                <a:lnTo>
                  <a:pt x="150989" y="161829"/>
                </a:lnTo>
                <a:lnTo>
                  <a:pt x="118890" y="129730"/>
                </a:lnTo>
                <a:lnTo>
                  <a:pt x="85362" y="119062"/>
                </a:lnTo>
                <a:lnTo>
                  <a:pt x="140612" y="119062"/>
                </a:lnTo>
                <a:lnTo>
                  <a:pt x="143922" y="122110"/>
                </a:lnTo>
                <a:lnTo>
                  <a:pt x="150989" y="129730"/>
                </a:lnTo>
                <a:lnTo>
                  <a:pt x="178421" y="129730"/>
                </a:lnTo>
                <a:lnTo>
                  <a:pt x="178421" y="279368"/>
                </a:lnTo>
                <a:lnTo>
                  <a:pt x="154037" y="279368"/>
                </a:lnTo>
                <a:lnTo>
                  <a:pt x="145783" y="287979"/>
                </a:lnTo>
                <a:lnTo>
                  <a:pt x="138348" y="294608"/>
                </a:lnTo>
                <a:close/>
              </a:path>
              <a:path w="178435" h="318135">
                <a:moveTo>
                  <a:pt x="175373" y="314515"/>
                </a:moveTo>
                <a:lnTo>
                  <a:pt x="157085" y="314515"/>
                </a:lnTo>
                <a:lnTo>
                  <a:pt x="154037" y="311467"/>
                </a:lnTo>
                <a:lnTo>
                  <a:pt x="154037" y="279368"/>
                </a:lnTo>
                <a:lnTo>
                  <a:pt x="178421" y="279368"/>
                </a:lnTo>
                <a:lnTo>
                  <a:pt x="178421" y="311467"/>
                </a:lnTo>
                <a:lnTo>
                  <a:pt x="175373" y="314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46141" y="1816608"/>
            <a:ext cx="181384" cy="22136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888581" y="1718881"/>
            <a:ext cx="27940" cy="316230"/>
          </a:xfrm>
          <a:custGeom>
            <a:avLst/>
            <a:gdLst/>
            <a:ahLst/>
            <a:cxnLst/>
            <a:rect l="l" t="t" r="r" b="b"/>
            <a:pathLst>
              <a:path w="27939" h="316230">
                <a:moveTo>
                  <a:pt x="1981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39" h="316230">
                <a:moveTo>
                  <a:pt x="25908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lnTo>
                  <a:pt x="25908" y="4572"/>
                </a:lnTo>
                <a:close/>
              </a:path>
              <a:path w="27939" h="316230">
                <a:moveTo>
                  <a:pt x="27432" y="312991"/>
                </a:moveTo>
                <a:lnTo>
                  <a:pt x="0" y="312991"/>
                </a:lnTo>
                <a:lnTo>
                  <a:pt x="0" y="4572"/>
                </a:lnTo>
                <a:lnTo>
                  <a:pt x="27432" y="4572"/>
                </a:lnTo>
                <a:lnTo>
                  <a:pt x="27432" y="312991"/>
                </a:lnTo>
                <a:close/>
              </a:path>
              <a:path w="27939" h="316230">
                <a:moveTo>
                  <a:pt x="25908" y="314515"/>
                </a:moveTo>
                <a:lnTo>
                  <a:pt x="1524" y="314515"/>
                </a:lnTo>
                <a:lnTo>
                  <a:pt x="1524" y="312991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27939" h="316230">
                <a:moveTo>
                  <a:pt x="22860" y="316039"/>
                </a:moveTo>
                <a:lnTo>
                  <a:pt x="4572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00607" y="1718881"/>
            <a:ext cx="1664398" cy="3190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39777" y="1816608"/>
            <a:ext cx="164782" cy="21831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063995" y="1816607"/>
            <a:ext cx="378460" cy="221615"/>
            <a:chOff x="6063995" y="1816607"/>
            <a:chExt cx="378460" cy="22161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2343" y="1816607"/>
              <a:ext cx="179985" cy="2213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63995" y="1816607"/>
              <a:ext cx="158686" cy="221361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6601015" y="1714309"/>
            <a:ext cx="1060450" cy="403225"/>
            <a:chOff x="6601015" y="1714309"/>
            <a:chExt cx="1060450" cy="403225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01015" y="1714309"/>
              <a:ext cx="910574" cy="40300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52944" y="1908143"/>
              <a:ext cx="108585" cy="23495"/>
            </a:xfrm>
            <a:custGeom>
              <a:avLst/>
              <a:gdLst/>
              <a:ahLst/>
              <a:cxnLst/>
              <a:rect l="l" t="t" r="r" b="b"/>
              <a:pathLst>
                <a:path w="108584" h="23494">
                  <a:moveTo>
                    <a:pt x="105251" y="22955"/>
                  </a:moveTo>
                  <a:lnTo>
                    <a:pt x="3048" y="22955"/>
                  </a:lnTo>
                  <a:lnTo>
                    <a:pt x="1524" y="21431"/>
                  </a:lnTo>
                  <a:lnTo>
                    <a:pt x="0" y="18383"/>
                  </a:lnTo>
                  <a:lnTo>
                    <a:pt x="0" y="4667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02203" y="0"/>
                  </a:lnTo>
                  <a:lnTo>
                    <a:pt x="103727" y="1524"/>
                  </a:lnTo>
                  <a:lnTo>
                    <a:pt x="105251" y="1524"/>
                  </a:lnTo>
                  <a:lnTo>
                    <a:pt x="105251" y="3048"/>
                  </a:lnTo>
                  <a:lnTo>
                    <a:pt x="106775" y="4667"/>
                  </a:lnTo>
                  <a:lnTo>
                    <a:pt x="106775" y="7715"/>
                  </a:lnTo>
                  <a:lnTo>
                    <a:pt x="108299" y="9239"/>
                  </a:lnTo>
                  <a:lnTo>
                    <a:pt x="108299" y="16859"/>
                  </a:lnTo>
                  <a:lnTo>
                    <a:pt x="106775" y="19907"/>
                  </a:lnTo>
                  <a:lnTo>
                    <a:pt x="105251" y="21431"/>
                  </a:lnTo>
                  <a:lnTo>
                    <a:pt x="105251" y="22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714678" y="1714309"/>
            <a:ext cx="1483360" cy="403225"/>
            <a:chOff x="7714678" y="1714309"/>
            <a:chExt cx="1483360" cy="403225"/>
          </a:xfrm>
        </p:grpSpPr>
        <p:sp>
          <p:nvSpPr>
            <p:cNvPr id="26" name="object 26"/>
            <p:cNvSpPr/>
            <p:nvPr/>
          </p:nvSpPr>
          <p:spPr>
            <a:xfrm>
              <a:off x="7714666" y="1718893"/>
              <a:ext cx="396875" cy="398780"/>
            </a:xfrm>
            <a:custGeom>
              <a:avLst/>
              <a:gdLst/>
              <a:ahLst/>
              <a:cxnLst/>
              <a:rect l="l" t="t" r="r" b="b"/>
              <a:pathLst>
                <a:path w="396875" h="398780">
                  <a:moveTo>
                    <a:pt x="178384" y="201790"/>
                  </a:moveTo>
                  <a:lnTo>
                    <a:pt x="171259" y="155105"/>
                  </a:lnTo>
                  <a:lnTo>
                    <a:pt x="151765" y="120586"/>
                  </a:lnTo>
                  <a:lnTo>
                    <a:pt x="149428" y="118275"/>
                  </a:lnTo>
                  <a:lnTo>
                    <a:pt x="149428" y="201790"/>
                  </a:lnTo>
                  <a:lnTo>
                    <a:pt x="149402" y="218643"/>
                  </a:lnTo>
                  <a:lnTo>
                    <a:pt x="149072" y="225933"/>
                  </a:lnTo>
                  <a:lnTo>
                    <a:pt x="148170" y="233400"/>
                  </a:lnTo>
                  <a:lnTo>
                    <a:pt x="146405" y="241173"/>
                  </a:lnTo>
                  <a:lnTo>
                    <a:pt x="144970" y="248932"/>
                  </a:lnTo>
                  <a:lnTo>
                    <a:pt x="124396" y="284556"/>
                  </a:lnTo>
                  <a:lnTo>
                    <a:pt x="91541" y="296125"/>
                  </a:lnTo>
                  <a:lnTo>
                    <a:pt x="83489" y="295529"/>
                  </a:lnTo>
                  <a:lnTo>
                    <a:pt x="75450" y="293649"/>
                  </a:lnTo>
                  <a:lnTo>
                    <a:pt x="67449" y="290334"/>
                  </a:lnTo>
                  <a:lnTo>
                    <a:pt x="59436" y="285457"/>
                  </a:lnTo>
                  <a:lnTo>
                    <a:pt x="57505" y="283933"/>
                  </a:lnTo>
                  <a:lnTo>
                    <a:pt x="51435" y="279171"/>
                  </a:lnTo>
                  <a:lnTo>
                    <a:pt x="43434" y="271741"/>
                  </a:lnTo>
                  <a:lnTo>
                    <a:pt x="35433" y="263169"/>
                  </a:lnTo>
                  <a:lnTo>
                    <a:pt x="27432" y="253453"/>
                  </a:lnTo>
                  <a:lnTo>
                    <a:pt x="27432" y="164871"/>
                  </a:lnTo>
                  <a:lnTo>
                    <a:pt x="32004" y="159207"/>
                  </a:lnTo>
                  <a:lnTo>
                    <a:pt x="36576" y="153822"/>
                  </a:lnTo>
                  <a:lnTo>
                    <a:pt x="41148" y="149009"/>
                  </a:lnTo>
                  <a:lnTo>
                    <a:pt x="45720" y="145059"/>
                  </a:lnTo>
                  <a:lnTo>
                    <a:pt x="51816" y="138874"/>
                  </a:lnTo>
                  <a:lnTo>
                    <a:pt x="56388" y="134302"/>
                  </a:lnTo>
                  <a:lnTo>
                    <a:pt x="62484" y="131254"/>
                  </a:lnTo>
                  <a:lnTo>
                    <a:pt x="67056" y="126682"/>
                  </a:lnTo>
                  <a:lnTo>
                    <a:pt x="73152" y="125158"/>
                  </a:lnTo>
                  <a:lnTo>
                    <a:pt x="77724" y="123634"/>
                  </a:lnTo>
                  <a:lnTo>
                    <a:pt x="83921" y="122110"/>
                  </a:lnTo>
                  <a:lnTo>
                    <a:pt x="88493" y="120586"/>
                  </a:lnTo>
                  <a:lnTo>
                    <a:pt x="93065" y="120586"/>
                  </a:lnTo>
                  <a:lnTo>
                    <a:pt x="130784" y="137579"/>
                  </a:lnTo>
                  <a:lnTo>
                    <a:pt x="147929" y="177063"/>
                  </a:lnTo>
                  <a:lnTo>
                    <a:pt x="149428" y="201790"/>
                  </a:lnTo>
                  <a:lnTo>
                    <a:pt x="149428" y="118275"/>
                  </a:lnTo>
                  <a:lnTo>
                    <a:pt x="106997" y="98298"/>
                  </a:lnTo>
                  <a:lnTo>
                    <a:pt x="96113" y="97726"/>
                  </a:lnTo>
                  <a:lnTo>
                    <a:pt x="90017" y="97726"/>
                  </a:lnTo>
                  <a:lnTo>
                    <a:pt x="83921" y="99250"/>
                  </a:lnTo>
                  <a:lnTo>
                    <a:pt x="79248" y="99250"/>
                  </a:lnTo>
                  <a:lnTo>
                    <a:pt x="73152" y="100774"/>
                  </a:lnTo>
                  <a:lnTo>
                    <a:pt x="68580" y="103822"/>
                  </a:lnTo>
                  <a:lnTo>
                    <a:pt x="62484" y="105346"/>
                  </a:lnTo>
                  <a:lnTo>
                    <a:pt x="56388" y="108394"/>
                  </a:lnTo>
                  <a:lnTo>
                    <a:pt x="51816" y="112966"/>
                  </a:lnTo>
                  <a:lnTo>
                    <a:pt x="33528" y="126682"/>
                  </a:lnTo>
                  <a:lnTo>
                    <a:pt x="27432" y="134302"/>
                  </a:lnTo>
                  <a:lnTo>
                    <a:pt x="27432" y="4572"/>
                  </a:lnTo>
                  <a:lnTo>
                    <a:pt x="25908" y="4572"/>
                  </a:lnTo>
                  <a:lnTo>
                    <a:pt x="25908" y="3048"/>
                  </a:lnTo>
                  <a:lnTo>
                    <a:pt x="24384" y="3048"/>
                  </a:lnTo>
                  <a:lnTo>
                    <a:pt x="24384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9144" y="0"/>
                  </a:lnTo>
                  <a:lnTo>
                    <a:pt x="7620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312991"/>
                  </a:lnTo>
                  <a:lnTo>
                    <a:pt x="3048" y="316039"/>
                  </a:lnTo>
                  <a:lnTo>
                    <a:pt x="21336" y="316039"/>
                  </a:lnTo>
                  <a:lnTo>
                    <a:pt x="24384" y="312991"/>
                  </a:lnTo>
                  <a:lnTo>
                    <a:pt x="24384" y="283933"/>
                  </a:lnTo>
                  <a:lnTo>
                    <a:pt x="36576" y="296125"/>
                  </a:lnTo>
                  <a:lnTo>
                    <a:pt x="42672" y="300697"/>
                  </a:lnTo>
                  <a:lnTo>
                    <a:pt x="47244" y="305371"/>
                  </a:lnTo>
                  <a:lnTo>
                    <a:pt x="51816" y="308419"/>
                  </a:lnTo>
                  <a:lnTo>
                    <a:pt x="57912" y="311467"/>
                  </a:lnTo>
                  <a:lnTo>
                    <a:pt x="62484" y="314515"/>
                  </a:lnTo>
                  <a:lnTo>
                    <a:pt x="68580" y="316039"/>
                  </a:lnTo>
                  <a:lnTo>
                    <a:pt x="73152" y="317563"/>
                  </a:lnTo>
                  <a:lnTo>
                    <a:pt x="79248" y="319087"/>
                  </a:lnTo>
                  <a:lnTo>
                    <a:pt x="91541" y="319087"/>
                  </a:lnTo>
                  <a:lnTo>
                    <a:pt x="135826" y="306806"/>
                  </a:lnTo>
                  <a:lnTo>
                    <a:pt x="165646" y="272694"/>
                  </a:lnTo>
                  <a:lnTo>
                    <a:pt x="177126" y="230886"/>
                  </a:lnTo>
                  <a:lnTo>
                    <a:pt x="178384" y="210693"/>
                  </a:lnTo>
                  <a:lnTo>
                    <a:pt x="178384" y="201790"/>
                  </a:lnTo>
                  <a:close/>
                </a:path>
                <a:path w="396875" h="398780">
                  <a:moveTo>
                    <a:pt x="396633" y="102285"/>
                  </a:moveTo>
                  <a:lnTo>
                    <a:pt x="395109" y="102285"/>
                  </a:lnTo>
                  <a:lnTo>
                    <a:pt x="393585" y="100761"/>
                  </a:lnTo>
                  <a:lnTo>
                    <a:pt x="375297" y="100761"/>
                  </a:lnTo>
                  <a:lnTo>
                    <a:pt x="373773" y="102285"/>
                  </a:lnTo>
                  <a:lnTo>
                    <a:pt x="370725" y="102285"/>
                  </a:lnTo>
                  <a:lnTo>
                    <a:pt x="369201" y="103809"/>
                  </a:lnTo>
                  <a:lnTo>
                    <a:pt x="369201" y="106857"/>
                  </a:lnTo>
                  <a:lnTo>
                    <a:pt x="306616" y="285457"/>
                  </a:lnTo>
                  <a:lnTo>
                    <a:pt x="305092" y="285457"/>
                  </a:lnTo>
                  <a:lnTo>
                    <a:pt x="240995" y="106857"/>
                  </a:lnTo>
                  <a:lnTo>
                    <a:pt x="240995" y="103809"/>
                  </a:lnTo>
                  <a:lnTo>
                    <a:pt x="239471" y="103809"/>
                  </a:lnTo>
                  <a:lnTo>
                    <a:pt x="239471" y="102285"/>
                  </a:lnTo>
                  <a:lnTo>
                    <a:pt x="236423" y="102285"/>
                  </a:lnTo>
                  <a:lnTo>
                    <a:pt x="234899" y="100761"/>
                  </a:lnTo>
                  <a:lnTo>
                    <a:pt x="215087" y="100761"/>
                  </a:lnTo>
                  <a:lnTo>
                    <a:pt x="212039" y="103809"/>
                  </a:lnTo>
                  <a:lnTo>
                    <a:pt x="212039" y="108381"/>
                  </a:lnTo>
                  <a:lnTo>
                    <a:pt x="213563" y="109905"/>
                  </a:lnTo>
                  <a:lnTo>
                    <a:pt x="286804" y="309930"/>
                  </a:lnTo>
                  <a:lnTo>
                    <a:pt x="289852" y="312978"/>
                  </a:lnTo>
                  <a:lnTo>
                    <a:pt x="289852" y="314502"/>
                  </a:lnTo>
                  <a:lnTo>
                    <a:pt x="291376" y="314502"/>
                  </a:lnTo>
                  <a:lnTo>
                    <a:pt x="292900" y="316026"/>
                  </a:lnTo>
                  <a:lnTo>
                    <a:pt x="263855" y="387756"/>
                  </a:lnTo>
                  <a:lnTo>
                    <a:pt x="262331" y="389280"/>
                  </a:lnTo>
                  <a:lnTo>
                    <a:pt x="262331" y="393852"/>
                  </a:lnTo>
                  <a:lnTo>
                    <a:pt x="265379" y="396900"/>
                  </a:lnTo>
                  <a:lnTo>
                    <a:pt x="268427" y="396900"/>
                  </a:lnTo>
                  <a:lnTo>
                    <a:pt x="269951" y="398424"/>
                  </a:lnTo>
                  <a:lnTo>
                    <a:pt x="280708" y="398424"/>
                  </a:lnTo>
                  <a:lnTo>
                    <a:pt x="286804" y="395376"/>
                  </a:lnTo>
                  <a:lnTo>
                    <a:pt x="289852" y="395376"/>
                  </a:lnTo>
                  <a:lnTo>
                    <a:pt x="291376" y="393852"/>
                  </a:lnTo>
                  <a:lnTo>
                    <a:pt x="291376" y="392328"/>
                  </a:lnTo>
                  <a:lnTo>
                    <a:pt x="320332" y="316026"/>
                  </a:lnTo>
                  <a:lnTo>
                    <a:pt x="331647" y="285457"/>
                  </a:lnTo>
                  <a:lnTo>
                    <a:pt x="396633" y="109905"/>
                  </a:lnTo>
                  <a:lnTo>
                    <a:pt x="396633" y="102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38731" y="1714309"/>
              <a:ext cx="1058703" cy="403002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73288" y="6424136"/>
            <a:ext cx="118967" cy="82486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537716" y="2478400"/>
            <a:ext cx="6993255" cy="3389629"/>
            <a:chOff x="1537716" y="2478400"/>
            <a:chExt cx="6993255" cy="3389629"/>
          </a:xfrm>
        </p:grpSpPr>
        <p:sp>
          <p:nvSpPr>
            <p:cNvPr id="32" name="object 32"/>
            <p:cNvSpPr/>
            <p:nvPr/>
          </p:nvSpPr>
          <p:spPr>
            <a:xfrm>
              <a:off x="1542275" y="2484119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42275" y="2906267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2275" y="3328428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42275" y="3750576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59"/>
                  </a:lnTo>
                  <a:lnTo>
                    <a:pt x="5238000" y="423659"/>
                  </a:lnTo>
                  <a:lnTo>
                    <a:pt x="5239524" y="423659"/>
                  </a:lnTo>
                  <a:lnTo>
                    <a:pt x="6984505" y="423659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2275" y="4172711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42275" y="4594859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42275" y="5018544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42275" y="5439155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34248" y="2479166"/>
              <a:ext cx="1745614" cy="3388360"/>
            </a:xfrm>
            <a:custGeom>
              <a:avLst/>
              <a:gdLst/>
              <a:ahLst/>
              <a:cxnLst/>
              <a:rect l="l" t="t" r="r" b="b"/>
              <a:pathLst>
                <a:path w="1745615" h="3388360">
                  <a:moveTo>
                    <a:pt x="0" y="0"/>
                  </a:moveTo>
                  <a:lnTo>
                    <a:pt x="0" y="3387756"/>
                  </a:lnTo>
                </a:path>
                <a:path w="1745615" h="3388360">
                  <a:moveTo>
                    <a:pt x="1745265" y="0"/>
                  </a:moveTo>
                  <a:lnTo>
                    <a:pt x="1745265" y="3387756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7716" y="2906648"/>
              <a:ext cx="6993255" cy="0"/>
            </a:xfrm>
            <a:custGeom>
              <a:avLst/>
              <a:gdLst/>
              <a:ahLst/>
              <a:cxnLst/>
              <a:rect l="l" t="t" r="r" b="b"/>
              <a:pathLst>
                <a:path w="6993255">
                  <a:moveTo>
                    <a:pt x="0" y="0"/>
                  </a:moveTo>
                  <a:lnTo>
                    <a:pt x="6993064" y="0"/>
                  </a:lnTo>
                </a:path>
              </a:pathLst>
            </a:custGeom>
            <a:ln w="320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37716" y="2479166"/>
              <a:ext cx="6993255" cy="3388360"/>
            </a:xfrm>
            <a:custGeom>
              <a:avLst/>
              <a:gdLst/>
              <a:ahLst/>
              <a:cxnLst/>
              <a:rect l="l" t="t" r="r" b="b"/>
              <a:pathLst>
                <a:path w="6993255" h="3388360">
                  <a:moveTo>
                    <a:pt x="0" y="850391"/>
                  </a:moveTo>
                  <a:lnTo>
                    <a:pt x="6993064" y="850391"/>
                  </a:lnTo>
                </a:path>
                <a:path w="6993255" h="3388360">
                  <a:moveTo>
                    <a:pt x="0" y="1271777"/>
                  </a:moveTo>
                  <a:lnTo>
                    <a:pt x="6993064" y="1271777"/>
                  </a:lnTo>
                </a:path>
                <a:path w="6993255" h="3388360">
                  <a:moveTo>
                    <a:pt x="0" y="1694592"/>
                  </a:moveTo>
                  <a:lnTo>
                    <a:pt x="6993064" y="1694592"/>
                  </a:lnTo>
                </a:path>
                <a:path w="6993255" h="3388360">
                  <a:moveTo>
                    <a:pt x="0" y="2115978"/>
                  </a:moveTo>
                  <a:lnTo>
                    <a:pt x="6993064" y="2115978"/>
                  </a:lnTo>
                </a:path>
                <a:path w="6993255" h="3388360">
                  <a:moveTo>
                    <a:pt x="0" y="2538888"/>
                  </a:moveTo>
                  <a:lnTo>
                    <a:pt x="6993064" y="2538888"/>
                  </a:lnTo>
                </a:path>
                <a:path w="6993255" h="3388360">
                  <a:moveTo>
                    <a:pt x="0" y="2960274"/>
                  </a:moveTo>
                  <a:lnTo>
                    <a:pt x="6993064" y="2960274"/>
                  </a:lnTo>
                </a:path>
                <a:path w="6993255" h="3388360">
                  <a:moveTo>
                    <a:pt x="6096" y="0"/>
                  </a:moveTo>
                  <a:lnTo>
                    <a:pt x="6096" y="3387756"/>
                  </a:lnTo>
                </a:path>
                <a:path w="6993255" h="3388360">
                  <a:moveTo>
                    <a:pt x="6986968" y="0"/>
                  </a:moveTo>
                  <a:lnTo>
                    <a:pt x="6986968" y="3387756"/>
                  </a:lnTo>
                </a:path>
                <a:path w="6993255" h="3388360">
                  <a:moveTo>
                    <a:pt x="0" y="4572"/>
                  </a:moveTo>
                  <a:lnTo>
                    <a:pt x="6993064" y="4572"/>
                  </a:lnTo>
                </a:path>
                <a:path w="6993255" h="3388360">
                  <a:moveTo>
                    <a:pt x="0" y="3383184"/>
                  </a:moveTo>
                  <a:lnTo>
                    <a:pt x="6993064" y="3383184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13958" y="2639472"/>
              <a:ext cx="138779" cy="12058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72549" y="2630328"/>
              <a:ext cx="283749" cy="13125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76206" y="2630328"/>
              <a:ext cx="694086" cy="16182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2123" y="2637948"/>
              <a:ext cx="324897" cy="1236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8076" y="2627280"/>
              <a:ext cx="308134" cy="16487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57002" y="2627280"/>
              <a:ext cx="794765" cy="16487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7727" y="3060858"/>
              <a:ext cx="96107" cy="12211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4409" y="3062382"/>
              <a:ext cx="77724" cy="11906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58137" y="3062382"/>
              <a:ext cx="129635" cy="11906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0351" y="3059334"/>
              <a:ext cx="230314" cy="1236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00478" y="3053238"/>
              <a:ext cx="71723" cy="1282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37828" y="3051714"/>
              <a:ext cx="1165478" cy="16335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74150" y="3045618"/>
              <a:ext cx="279177" cy="16182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97305" y="3059334"/>
              <a:ext cx="82391" cy="1236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99508" y="3060858"/>
              <a:ext cx="213646" cy="12211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34490" y="3062382"/>
              <a:ext cx="74771" cy="12058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36693" y="3060858"/>
              <a:ext cx="68675" cy="12058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27727" y="3482244"/>
              <a:ext cx="96107" cy="12363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54409" y="3483768"/>
              <a:ext cx="77724" cy="12058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58137" y="3483768"/>
              <a:ext cx="129635" cy="12058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50351" y="3480720"/>
              <a:ext cx="230314" cy="1251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00478" y="3474529"/>
              <a:ext cx="71723" cy="12982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43924" y="3514248"/>
              <a:ext cx="122015" cy="9010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588799" y="3514248"/>
              <a:ext cx="67151" cy="9163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84907" y="3514248"/>
              <a:ext cx="71723" cy="9010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84062" y="3515772"/>
              <a:ext cx="71723" cy="9010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877121" y="3514248"/>
              <a:ext cx="68675" cy="9163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973324" y="3474630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3048" y="129730"/>
                  </a:lnTo>
                  <a:lnTo>
                    <a:pt x="13716" y="129730"/>
                  </a:lnTo>
                  <a:lnTo>
                    <a:pt x="13716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52572" y="3480720"/>
              <a:ext cx="581215" cy="15716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774150" y="3468433"/>
              <a:ext cx="279177" cy="16182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397367" y="3482244"/>
              <a:ext cx="82329" cy="12363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499508" y="3482244"/>
              <a:ext cx="309752" cy="12363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830597" y="3482244"/>
              <a:ext cx="74771" cy="12363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89461" y="3937158"/>
              <a:ext cx="67151" cy="9010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635347" y="3906583"/>
              <a:ext cx="129730" cy="12068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85569" y="3937158"/>
              <a:ext cx="70199" cy="9010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83200" y="3937158"/>
              <a:ext cx="71723" cy="9010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077783" y="3937158"/>
              <a:ext cx="68675" cy="9010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173890" y="389743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301"/>
                  </a:lnTo>
                  <a:close/>
                </a:path>
                <a:path w="15239" h="130175">
                  <a:moveTo>
                    <a:pt x="9144" y="129825"/>
                  </a:moveTo>
                  <a:lnTo>
                    <a:pt x="6096" y="129825"/>
                  </a:lnTo>
                  <a:lnTo>
                    <a:pt x="4572" y="128301"/>
                  </a:lnTo>
                  <a:lnTo>
                    <a:pt x="10668" y="128301"/>
                  </a:lnTo>
                  <a:lnTo>
                    <a:pt x="9144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254758" y="3903535"/>
              <a:ext cx="1150239" cy="155733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420237" y="3897223"/>
              <a:ext cx="299085" cy="130175"/>
            </a:xfrm>
            <a:custGeom>
              <a:avLst/>
              <a:gdLst/>
              <a:ahLst/>
              <a:cxnLst/>
              <a:rect l="l" t="t" r="r" b="b"/>
              <a:pathLst>
                <a:path w="299085" h="130175">
                  <a:moveTo>
                    <a:pt x="44284" y="76606"/>
                  </a:moveTo>
                  <a:lnTo>
                    <a:pt x="0" y="76606"/>
                  </a:lnTo>
                  <a:lnTo>
                    <a:pt x="0" y="87274"/>
                  </a:lnTo>
                  <a:lnTo>
                    <a:pt x="1524" y="87274"/>
                  </a:lnTo>
                  <a:lnTo>
                    <a:pt x="1524" y="88798"/>
                  </a:lnTo>
                  <a:lnTo>
                    <a:pt x="42760" y="88798"/>
                  </a:lnTo>
                  <a:lnTo>
                    <a:pt x="44284" y="87274"/>
                  </a:lnTo>
                  <a:lnTo>
                    <a:pt x="44284" y="76606"/>
                  </a:lnTo>
                  <a:close/>
                </a:path>
                <a:path w="299085" h="130175">
                  <a:moveTo>
                    <a:pt x="134289" y="42989"/>
                  </a:moveTo>
                  <a:lnTo>
                    <a:pt x="132765" y="42989"/>
                  </a:lnTo>
                  <a:lnTo>
                    <a:pt x="132765" y="41465"/>
                  </a:lnTo>
                  <a:lnTo>
                    <a:pt x="131241" y="41465"/>
                  </a:lnTo>
                  <a:lnTo>
                    <a:pt x="131241" y="39941"/>
                  </a:lnTo>
                  <a:lnTo>
                    <a:pt x="122008" y="39941"/>
                  </a:lnTo>
                  <a:lnTo>
                    <a:pt x="122008" y="41465"/>
                  </a:lnTo>
                  <a:lnTo>
                    <a:pt x="118960" y="41465"/>
                  </a:lnTo>
                  <a:lnTo>
                    <a:pt x="118960" y="42989"/>
                  </a:lnTo>
                  <a:lnTo>
                    <a:pt x="117436" y="42989"/>
                  </a:lnTo>
                  <a:lnTo>
                    <a:pt x="94576" y="111671"/>
                  </a:lnTo>
                  <a:lnTo>
                    <a:pt x="70192" y="42989"/>
                  </a:lnTo>
                  <a:lnTo>
                    <a:pt x="70192" y="41465"/>
                  </a:lnTo>
                  <a:lnTo>
                    <a:pt x="67144" y="41465"/>
                  </a:lnTo>
                  <a:lnTo>
                    <a:pt x="65620" y="39941"/>
                  </a:lnTo>
                  <a:lnTo>
                    <a:pt x="58000" y="39941"/>
                  </a:lnTo>
                  <a:lnTo>
                    <a:pt x="56476" y="41465"/>
                  </a:lnTo>
                  <a:lnTo>
                    <a:pt x="54952" y="41465"/>
                  </a:lnTo>
                  <a:lnTo>
                    <a:pt x="54952" y="47561"/>
                  </a:lnTo>
                  <a:lnTo>
                    <a:pt x="83908" y="125476"/>
                  </a:lnTo>
                  <a:lnTo>
                    <a:pt x="83908" y="127000"/>
                  </a:lnTo>
                  <a:lnTo>
                    <a:pt x="85432" y="127000"/>
                  </a:lnTo>
                  <a:lnTo>
                    <a:pt x="85432" y="128524"/>
                  </a:lnTo>
                  <a:lnTo>
                    <a:pt x="90004" y="128524"/>
                  </a:lnTo>
                  <a:lnTo>
                    <a:pt x="91528" y="130048"/>
                  </a:lnTo>
                  <a:lnTo>
                    <a:pt x="96100" y="130048"/>
                  </a:lnTo>
                  <a:lnTo>
                    <a:pt x="97624" y="128524"/>
                  </a:lnTo>
                  <a:lnTo>
                    <a:pt x="103720" y="128524"/>
                  </a:lnTo>
                  <a:lnTo>
                    <a:pt x="103720" y="125476"/>
                  </a:lnTo>
                  <a:lnTo>
                    <a:pt x="108305" y="113195"/>
                  </a:lnTo>
                  <a:lnTo>
                    <a:pt x="132765" y="47561"/>
                  </a:lnTo>
                  <a:lnTo>
                    <a:pt x="132765" y="44513"/>
                  </a:lnTo>
                  <a:lnTo>
                    <a:pt x="134289" y="44513"/>
                  </a:lnTo>
                  <a:lnTo>
                    <a:pt x="134289" y="42989"/>
                  </a:lnTo>
                  <a:close/>
                </a:path>
                <a:path w="299085" h="130175">
                  <a:moveTo>
                    <a:pt x="210489" y="61277"/>
                  </a:moveTo>
                  <a:lnTo>
                    <a:pt x="208965" y="56705"/>
                  </a:lnTo>
                  <a:lnTo>
                    <a:pt x="207441" y="53657"/>
                  </a:lnTo>
                  <a:lnTo>
                    <a:pt x="206933" y="52133"/>
                  </a:lnTo>
                  <a:lnTo>
                    <a:pt x="205917" y="49085"/>
                  </a:lnTo>
                  <a:lnTo>
                    <a:pt x="201345" y="44513"/>
                  </a:lnTo>
                  <a:lnTo>
                    <a:pt x="198297" y="42989"/>
                  </a:lnTo>
                  <a:lnTo>
                    <a:pt x="189153" y="39941"/>
                  </a:lnTo>
                  <a:lnTo>
                    <a:pt x="166293" y="39941"/>
                  </a:lnTo>
                  <a:lnTo>
                    <a:pt x="160197" y="42989"/>
                  </a:lnTo>
                  <a:lnTo>
                    <a:pt x="157149" y="42989"/>
                  </a:lnTo>
                  <a:lnTo>
                    <a:pt x="155625" y="44513"/>
                  </a:lnTo>
                  <a:lnTo>
                    <a:pt x="152577" y="44513"/>
                  </a:lnTo>
                  <a:lnTo>
                    <a:pt x="148005" y="49085"/>
                  </a:lnTo>
                  <a:lnTo>
                    <a:pt x="148005" y="50609"/>
                  </a:lnTo>
                  <a:lnTo>
                    <a:pt x="146481" y="52133"/>
                  </a:lnTo>
                  <a:lnTo>
                    <a:pt x="146481" y="56705"/>
                  </a:lnTo>
                  <a:lnTo>
                    <a:pt x="148005" y="58229"/>
                  </a:lnTo>
                  <a:lnTo>
                    <a:pt x="148005" y="59753"/>
                  </a:lnTo>
                  <a:lnTo>
                    <a:pt x="152577" y="59753"/>
                  </a:lnTo>
                  <a:lnTo>
                    <a:pt x="154101" y="58229"/>
                  </a:lnTo>
                  <a:lnTo>
                    <a:pt x="155625" y="58229"/>
                  </a:lnTo>
                  <a:lnTo>
                    <a:pt x="158673" y="55181"/>
                  </a:lnTo>
                  <a:lnTo>
                    <a:pt x="161721" y="55181"/>
                  </a:lnTo>
                  <a:lnTo>
                    <a:pt x="163245" y="53657"/>
                  </a:lnTo>
                  <a:lnTo>
                    <a:pt x="166293" y="52133"/>
                  </a:lnTo>
                  <a:lnTo>
                    <a:pt x="186105" y="52133"/>
                  </a:lnTo>
                  <a:lnTo>
                    <a:pt x="187629" y="53657"/>
                  </a:lnTo>
                  <a:lnTo>
                    <a:pt x="190677" y="55181"/>
                  </a:lnTo>
                  <a:lnTo>
                    <a:pt x="193725" y="58229"/>
                  </a:lnTo>
                  <a:lnTo>
                    <a:pt x="193725" y="59753"/>
                  </a:lnTo>
                  <a:lnTo>
                    <a:pt x="195249" y="62801"/>
                  </a:lnTo>
                  <a:lnTo>
                    <a:pt x="195249" y="78130"/>
                  </a:lnTo>
                  <a:lnTo>
                    <a:pt x="195249" y="88798"/>
                  </a:lnTo>
                  <a:lnTo>
                    <a:pt x="195249" y="105562"/>
                  </a:lnTo>
                  <a:lnTo>
                    <a:pt x="192201" y="110134"/>
                  </a:lnTo>
                  <a:lnTo>
                    <a:pt x="189153" y="113182"/>
                  </a:lnTo>
                  <a:lnTo>
                    <a:pt x="184581" y="114706"/>
                  </a:lnTo>
                  <a:lnTo>
                    <a:pt x="181533" y="117754"/>
                  </a:lnTo>
                  <a:lnTo>
                    <a:pt x="164769" y="117754"/>
                  </a:lnTo>
                  <a:lnTo>
                    <a:pt x="163245" y="114706"/>
                  </a:lnTo>
                  <a:lnTo>
                    <a:pt x="160197" y="111658"/>
                  </a:lnTo>
                  <a:lnTo>
                    <a:pt x="158673" y="108610"/>
                  </a:lnTo>
                  <a:lnTo>
                    <a:pt x="158673" y="99466"/>
                  </a:lnTo>
                  <a:lnTo>
                    <a:pt x="160197" y="97942"/>
                  </a:lnTo>
                  <a:lnTo>
                    <a:pt x="160197" y="96418"/>
                  </a:lnTo>
                  <a:lnTo>
                    <a:pt x="161721" y="94894"/>
                  </a:lnTo>
                  <a:lnTo>
                    <a:pt x="164769" y="93370"/>
                  </a:lnTo>
                  <a:lnTo>
                    <a:pt x="166293" y="91846"/>
                  </a:lnTo>
                  <a:lnTo>
                    <a:pt x="169341" y="90322"/>
                  </a:lnTo>
                  <a:lnTo>
                    <a:pt x="172389" y="90322"/>
                  </a:lnTo>
                  <a:lnTo>
                    <a:pt x="175437" y="88798"/>
                  </a:lnTo>
                  <a:lnTo>
                    <a:pt x="195249" y="88798"/>
                  </a:lnTo>
                  <a:lnTo>
                    <a:pt x="195249" y="78130"/>
                  </a:lnTo>
                  <a:lnTo>
                    <a:pt x="172389" y="78130"/>
                  </a:lnTo>
                  <a:lnTo>
                    <a:pt x="167817" y="79654"/>
                  </a:lnTo>
                  <a:lnTo>
                    <a:pt x="161721" y="81178"/>
                  </a:lnTo>
                  <a:lnTo>
                    <a:pt x="157149" y="82702"/>
                  </a:lnTo>
                  <a:lnTo>
                    <a:pt x="154101" y="84226"/>
                  </a:lnTo>
                  <a:lnTo>
                    <a:pt x="148005" y="90322"/>
                  </a:lnTo>
                  <a:lnTo>
                    <a:pt x="146481" y="93370"/>
                  </a:lnTo>
                  <a:lnTo>
                    <a:pt x="143433" y="96418"/>
                  </a:lnTo>
                  <a:lnTo>
                    <a:pt x="143433" y="113182"/>
                  </a:lnTo>
                  <a:lnTo>
                    <a:pt x="144957" y="116230"/>
                  </a:lnTo>
                  <a:lnTo>
                    <a:pt x="146481" y="119380"/>
                  </a:lnTo>
                  <a:lnTo>
                    <a:pt x="148005" y="122428"/>
                  </a:lnTo>
                  <a:lnTo>
                    <a:pt x="154101" y="125476"/>
                  </a:lnTo>
                  <a:lnTo>
                    <a:pt x="155625" y="127000"/>
                  </a:lnTo>
                  <a:lnTo>
                    <a:pt x="160197" y="128524"/>
                  </a:lnTo>
                  <a:lnTo>
                    <a:pt x="163245" y="130048"/>
                  </a:lnTo>
                  <a:lnTo>
                    <a:pt x="181533" y="130048"/>
                  </a:lnTo>
                  <a:lnTo>
                    <a:pt x="186105" y="127000"/>
                  </a:lnTo>
                  <a:lnTo>
                    <a:pt x="190677" y="125476"/>
                  </a:lnTo>
                  <a:lnTo>
                    <a:pt x="193725" y="122428"/>
                  </a:lnTo>
                  <a:lnTo>
                    <a:pt x="198297" y="117754"/>
                  </a:lnTo>
                  <a:lnTo>
                    <a:pt x="198297" y="128524"/>
                  </a:lnTo>
                  <a:lnTo>
                    <a:pt x="201345" y="128524"/>
                  </a:lnTo>
                  <a:lnTo>
                    <a:pt x="202869" y="130048"/>
                  </a:lnTo>
                  <a:lnTo>
                    <a:pt x="205917" y="130048"/>
                  </a:lnTo>
                  <a:lnTo>
                    <a:pt x="207441" y="128524"/>
                  </a:lnTo>
                  <a:lnTo>
                    <a:pt x="210489" y="128524"/>
                  </a:lnTo>
                  <a:lnTo>
                    <a:pt x="210489" y="88798"/>
                  </a:lnTo>
                  <a:lnTo>
                    <a:pt x="210489" y="61277"/>
                  </a:lnTo>
                  <a:close/>
                </a:path>
                <a:path w="299085" h="130175">
                  <a:moveTo>
                    <a:pt x="248691" y="128524"/>
                  </a:moveTo>
                  <a:lnTo>
                    <a:pt x="244119" y="128524"/>
                  </a:lnTo>
                  <a:lnTo>
                    <a:pt x="245643" y="130048"/>
                  </a:lnTo>
                  <a:lnTo>
                    <a:pt x="248691" y="130048"/>
                  </a:lnTo>
                  <a:lnTo>
                    <a:pt x="248691" y="128524"/>
                  </a:lnTo>
                  <a:close/>
                </a:path>
                <a:path w="299085" h="130175">
                  <a:moveTo>
                    <a:pt x="254787" y="1270"/>
                  </a:moveTo>
                  <a:lnTo>
                    <a:pt x="253263" y="1270"/>
                  </a:lnTo>
                  <a:lnTo>
                    <a:pt x="253263" y="0"/>
                  </a:lnTo>
                  <a:lnTo>
                    <a:pt x="240652" y="0"/>
                  </a:lnTo>
                  <a:lnTo>
                    <a:pt x="240652" y="1270"/>
                  </a:lnTo>
                  <a:lnTo>
                    <a:pt x="239547" y="1270"/>
                  </a:lnTo>
                  <a:lnTo>
                    <a:pt x="239547" y="127000"/>
                  </a:lnTo>
                  <a:lnTo>
                    <a:pt x="239547" y="128270"/>
                  </a:lnTo>
                  <a:lnTo>
                    <a:pt x="253263" y="128270"/>
                  </a:lnTo>
                  <a:lnTo>
                    <a:pt x="253263" y="127000"/>
                  </a:lnTo>
                  <a:lnTo>
                    <a:pt x="254787" y="127000"/>
                  </a:lnTo>
                  <a:lnTo>
                    <a:pt x="254787" y="1270"/>
                  </a:lnTo>
                  <a:close/>
                </a:path>
                <a:path w="299085" h="130175">
                  <a:moveTo>
                    <a:pt x="297459" y="41465"/>
                  </a:moveTo>
                  <a:lnTo>
                    <a:pt x="294411" y="41465"/>
                  </a:lnTo>
                  <a:lnTo>
                    <a:pt x="294411" y="39941"/>
                  </a:lnTo>
                  <a:lnTo>
                    <a:pt x="286791" y="39941"/>
                  </a:lnTo>
                  <a:lnTo>
                    <a:pt x="285267" y="41465"/>
                  </a:lnTo>
                  <a:lnTo>
                    <a:pt x="282219" y="41465"/>
                  </a:lnTo>
                  <a:lnTo>
                    <a:pt x="282219" y="128524"/>
                  </a:lnTo>
                  <a:lnTo>
                    <a:pt x="286791" y="128524"/>
                  </a:lnTo>
                  <a:lnTo>
                    <a:pt x="288315" y="130048"/>
                  </a:lnTo>
                  <a:lnTo>
                    <a:pt x="291363" y="130048"/>
                  </a:lnTo>
                  <a:lnTo>
                    <a:pt x="292887" y="128524"/>
                  </a:lnTo>
                  <a:lnTo>
                    <a:pt x="297459" y="128524"/>
                  </a:lnTo>
                  <a:lnTo>
                    <a:pt x="297459" y="41465"/>
                  </a:lnTo>
                  <a:close/>
                </a:path>
                <a:path w="299085" h="130175">
                  <a:moveTo>
                    <a:pt x="298983" y="9359"/>
                  </a:moveTo>
                  <a:lnTo>
                    <a:pt x="295935" y="6311"/>
                  </a:lnTo>
                  <a:lnTo>
                    <a:pt x="283743" y="6311"/>
                  </a:lnTo>
                  <a:lnTo>
                    <a:pt x="280695" y="9359"/>
                  </a:lnTo>
                  <a:lnTo>
                    <a:pt x="280695" y="21653"/>
                  </a:lnTo>
                  <a:lnTo>
                    <a:pt x="283743" y="24701"/>
                  </a:lnTo>
                  <a:lnTo>
                    <a:pt x="292887" y="24701"/>
                  </a:lnTo>
                  <a:lnTo>
                    <a:pt x="295935" y="23177"/>
                  </a:lnTo>
                  <a:lnTo>
                    <a:pt x="297459" y="23177"/>
                  </a:lnTo>
                  <a:lnTo>
                    <a:pt x="298983" y="21653"/>
                  </a:lnTo>
                  <a:lnTo>
                    <a:pt x="298983" y="9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739133" y="3897439"/>
              <a:ext cx="76200" cy="12982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38289" y="3903535"/>
              <a:ext cx="175355" cy="12372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33551" y="3937158"/>
              <a:ext cx="82391" cy="9010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138802" y="3937158"/>
              <a:ext cx="71723" cy="9010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650611" y="3905059"/>
              <a:ext cx="82391" cy="12220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754338" y="3905059"/>
              <a:ext cx="405764" cy="12220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397305" y="3905059"/>
              <a:ext cx="82391" cy="12220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499508" y="3905059"/>
              <a:ext cx="309752" cy="12220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830597" y="3905059"/>
              <a:ext cx="74771" cy="12220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35347" y="4329493"/>
              <a:ext cx="129730" cy="11915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89461" y="4358544"/>
              <a:ext cx="67151" cy="9163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83200" y="4360068"/>
              <a:ext cx="71723" cy="9010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885569" y="4358544"/>
              <a:ext cx="70199" cy="9010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077783" y="4358544"/>
              <a:ext cx="68675" cy="9163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173890" y="4320349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39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1524" y="126682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6682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253234" y="4319777"/>
              <a:ext cx="1598771" cy="16240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650611" y="4326445"/>
              <a:ext cx="82391" cy="12372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754338" y="4326445"/>
              <a:ext cx="407288" cy="12372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397349" y="4326445"/>
              <a:ext cx="82346" cy="12372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499508" y="4326445"/>
              <a:ext cx="407384" cy="12372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627727" y="4741735"/>
              <a:ext cx="2216657" cy="16182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09917" y="4741735"/>
              <a:ext cx="479012" cy="13125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650611" y="4749355"/>
              <a:ext cx="82345" cy="12363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54338" y="4749355"/>
              <a:ext cx="213550" cy="12363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987700" y="4749355"/>
              <a:ext cx="175450" cy="12363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397305" y="4749355"/>
              <a:ext cx="82391" cy="12363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7499502" y="4750891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123825" h="120650">
                  <a:moveTo>
                    <a:pt x="19913" y="102298"/>
                  </a:moveTo>
                  <a:lnTo>
                    <a:pt x="16865" y="99250"/>
                  </a:lnTo>
                  <a:lnTo>
                    <a:pt x="3048" y="99250"/>
                  </a:lnTo>
                  <a:lnTo>
                    <a:pt x="3048" y="100774"/>
                  </a:lnTo>
                  <a:lnTo>
                    <a:pt x="1524" y="102298"/>
                  </a:lnTo>
                  <a:lnTo>
                    <a:pt x="0" y="105346"/>
                  </a:lnTo>
                  <a:lnTo>
                    <a:pt x="0" y="114490"/>
                  </a:lnTo>
                  <a:lnTo>
                    <a:pt x="1524" y="117538"/>
                  </a:lnTo>
                  <a:lnTo>
                    <a:pt x="3048" y="119062"/>
                  </a:lnTo>
                  <a:lnTo>
                    <a:pt x="6096" y="120586"/>
                  </a:lnTo>
                  <a:lnTo>
                    <a:pt x="13716" y="120586"/>
                  </a:lnTo>
                  <a:lnTo>
                    <a:pt x="16865" y="119062"/>
                  </a:lnTo>
                  <a:lnTo>
                    <a:pt x="18389" y="117538"/>
                  </a:lnTo>
                  <a:lnTo>
                    <a:pt x="19913" y="117538"/>
                  </a:lnTo>
                  <a:lnTo>
                    <a:pt x="19913" y="102298"/>
                  </a:lnTo>
                  <a:close/>
                </a:path>
                <a:path w="123825" h="120650">
                  <a:moveTo>
                    <a:pt x="123634" y="80962"/>
                  </a:moveTo>
                  <a:lnTo>
                    <a:pt x="122110" y="79438"/>
                  </a:lnTo>
                  <a:lnTo>
                    <a:pt x="106781" y="79438"/>
                  </a:lnTo>
                  <a:lnTo>
                    <a:pt x="106781" y="13716"/>
                  </a:lnTo>
                  <a:lnTo>
                    <a:pt x="106781" y="1524"/>
                  </a:lnTo>
                  <a:lnTo>
                    <a:pt x="105257" y="1524"/>
                  </a:lnTo>
                  <a:lnTo>
                    <a:pt x="103733" y="0"/>
                  </a:lnTo>
                  <a:lnTo>
                    <a:pt x="91541" y="0"/>
                  </a:lnTo>
                  <a:lnTo>
                    <a:pt x="91541" y="13716"/>
                  </a:lnTo>
                  <a:lnTo>
                    <a:pt x="91541" y="79438"/>
                  </a:lnTo>
                  <a:lnTo>
                    <a:pt x="53441" y="79438"/>
                  </a:lnTo>
                  <a:lnTo>
                    <a:pt x="91541" y="13716"/>
                  </a:lnTo>
                  <a:lnTo>
                    <a:pt x="91541" y="0"/>
                  </a:lnTo>
                  <a:lnTo>
                    <a:pt x="86969" y="0"/>
                  </a:lnTo>
                  <a:lnTo>
                    <a:pt x="85445" y="1524"/>
                  </a:lnTo>
                  <a:lnTo>
                    <a:pt x="83921" y="1524"/>
                  </a:lnTo>
                  <a:lnTo>
                    <a:pt x="83921" y="3048"/>
                  </a:lnTo>
                  <a:lnTo>
                    <a:pt x="41249" y="74866"/>
                  </a:lnTo>
                  <a:lnTo>
                    <a:pt x="39725" y="76390"/>
                  </a:lnTo>
                  <a:lnTo>
                    <a:pt x="39725" y="79438"/>
                  </a:lnTo>
                  <a:lnTo>
                    <a:pt x="38201" y="79438"/>
                  </a:lnTo>
                  <a:lnTo>
                    <a:pt x="38201" y="90106"/>
                  </a:lnTo>
                  <a:lnTo>
                    <a:pt x="39725" y="90106"/>
                  </a:lnTo>
                  <a:lnTo>
                    <a:pt x="39725" y="91630"/>
                  </a:lnTo>
                  <a:lnTo>
                    <a:pt x="91541" y="91630"/>
                  </a:lnTo>
                  <a:lnTo>
                    <a:pt x="91541" y="119062"/>
                  </a:lnTo>
                  <a:lnTo>
                    <a:pt x="94589" y="119062"/>
                  </a:lnTo>
                  <a:lnTo>
                    <a:pt x="94589" y="120586"/>
                  </a:lnTo>
                  <a:lnTo>
                    <a:pt x="103733" y="120586"/>
                  </a:lnTo>
                  <a:lnTo>
                    <a:pt x="105257" y="119062"/>
                  </a:lnTo>
                  <a:lnTo>
                    <a:pt x="106781" y="119062"/>
                  </a:lnTo>
                  <a:lnTo>
                    <a:pt x="106781" y="91630"/>
                  </a:lnTo>
                  <a:lnTo>
                    <a:pt x="122110" y="91630"/>
                  </a:lnTo>
                  <a:lnTo>
                    <a:pt x="123634" y="90106"/>
                  </a:lnTo>
                  <a:lnTo>
                    <a:pt x="123634" y="80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644479" y="4749355"/>
              <a:ext cx="166306" cy="12363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830598" y="4749355"/>
              <a:ext cx="77819" cy="12363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627727" y="5164645"/>
              <a:ext cx="1595723" cy="16182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289077" y="5164645"/>
              <a:ext cx="912209" cy="16182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266914" y="5164645"/>
              <a:ext cx="479012" cy="12973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650611" y="5172265"/>
              <a:ext cx="82391" cy="12211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754338" y="5172265"/>
              <a:ext cx="213550" cy="12211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989224" y="5172265"/>
              <a:ext cx="74771" cy="12058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083808" y="5173789"/>
              <a:ext cx="77819" cy="11906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397305" y="5172265"/>
              <a:ext cx="82391" cy="12211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499508" y="5172265"/>
              <a:ext cx="407384" cy="12211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626203" y="5586031"/>
              <a:ext cx="620934" cy="16335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311145" y="5586031"/>
              <a:ext cx="947356" cy="13125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328701" y="5587555"/>
              <a:ext cx="912304" cy="16182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306633" y="5586031"/>
              <a:ext cx="479012" cy="13125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774150" y="5579840"/>
              <a:ext cx="279177" cy="16182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97367" y="5593651"/>
              <a:ext cx="508001" cy="123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3288" y="6424135"/>
            <a:ext cx="120491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38315" y="2750819"/>
              <a:ext cx="2906395" cy="434340"/>
            </a:xfrm>
            <a:custGeom>
              <a:avLst/>
              <a:gdLst/>
              <a:ahLst/>
              <a:cxnLst/>
              <a:rect l="l" t="t" r="r" b="b"/>
              <a:pathLst>
                <a:path w="2906395" h="434339">
                  <a:moveTo>
                    <a:pt x="2906267" y="434340"/>
                  </a:moveTo>
                  <a:lnTo>
                    <a:pt x="0" y="434340"/>
                  </a:lnTo>
                  <a:lnTo>
                    <a:pt x="0" y="0"/>
                  </a:lnTo>
                  <a:lnTo>
                    <a:pt x="2906267" y="0"/>
                  </a:lnTo>
                  <a:lnTo>
                    <a:pt x="2906267" y="434340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4344" y="2879121"/>
              <a:ext cx="102298" cy="186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7978" y="2927985"/>
              <a:ext cx="114395" cy="1374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1330" y="2926460"/>
              <a:ext cx="119062" cy="1908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6300" y="2926461"/>
              <a:ext cx="106775" cy="1404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7271" y="2926461"/>
              <a:ext cx="109918" cy="1389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72242" y="2865405"/>
              <a:ext cx="118967" cy="2015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1888" y="2865405"/>
              <a:ext cx="767333" cy="2015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56853" y="2876073"/>
              <a:ext cx="675894" cy="2412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51903" y="1412748"/>
              <a:ext cx="2905125" cy="788035"/>
            </a:xfrm>
            <a:custGeom>
              <a:avLst/>
              <a:gdLst/>
              <a:ahLst/>
              <a:cxnLst/>
              <a:rect l="l" t="t" r="r" b="b"/>
              <a:pathLst>
                <a:path w="2905125" h="788035">
                  <a:moveTo>
                    <a:pt x="2904743" y="787907"/>
                  </a:moveTo>
                  <a:lnTo>
                    <a:pt x="0" y="787907"/>
                  </a:lnTo>
                  <a:lnTo>
                    <a:pt x="0" y="0"/>
                  </a:lnTo>
                  <a:lnTo>
                    <a:pt x="2904743" y="0"/>
                  </a:lnTo>
                  <a:lnTo>
                    <a:pt x="2904743" y="787907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05850" y="1537239"/>
              <a:ext cx="166084" cy="19078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07128" y="1586007"/>
              <a:ext cx="111442" cy="14049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661237" y="1524952"/>
              <a:ext cx="24765" cy="201930"/>
            </a:xfrm>
            <a:custGeom>
              <a:avLst/>
              <a:gdLst/>
              <a:ahLst/>
              <a:cxnLst/>
              <a:rect l="l" t="t" r="r" b="b"/>
              <a:pathLst>
                <a:path w="24765" h="201930">
                  <a:moveTo>
                    <a:pt x="24384" y="3048"/>
                  </a:moveTo>
                  <a:lnTo>
                    <a:pt x="22860" y="3048"/>
                  </a:lnTo>
                  <a:lnTo>
                    <a:pt x="22860" y="1524"/>
                  </a:lnTo>
                  <a:lnTo>
                    <a:pt x="18288" y="1524"/>
                  </a:lnTo>
                  <a:lnTo>
                    <a:pt x="16764" y="0"/>
                  </a:lnTo>
                  <a:lnTo>
                    <a:pt x="7620" y="0"/>
                  </a:lnTo>
                  <a:lnTo>
                    <a:pt x="6096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98501"/>
                  </a:lnTo>
                  <a:lnTo>
                    <a:pt x="1524" y="198501"/>
                  </a:lnTo>
                  <a:lnTo>
                    <a:pt x="1524" y="200025"/>
                  </a:lnTo>
                  <a:lnTo>
                    <a:pt x="4572" y="200025"/>
                  </a:lnTo>
                  <a:lnTo>
                    <a:pt x="6096" y="201549"/>
                  </a:lnTo>
                  <a:lnTo>
                    <a:pt x="18288" y="201549"/>
                  </a:lnTo>
                  <a:lnTo>
                    <a:pt x="19812" y="200025"/>
                  </a:lnTo>
                  <a:lnTo>
                    <a:pt x="22860" y="200025"/>
                  </a:lnTo>
                  <a:lnTo>
                    <a:pt x="22860" y="198501"/>
                  </a:lnTo>
                  <a:lnTo>
                    <a:pt x="24384" y="198501"/>
                  </a:lnTo>
                  <a:lnTo>
                    <a:pt x="2438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10106" y="1587531"/>
              <a:ext cx="123539" cy="1893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19084" y="1524952"/>
              <a:ext cx="747522" cy="20307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61190" y="1524952"/>
              <a:ext cx="225742" cy="2030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21984" y="1586007"/>
              <a:ext cx="74771" cy="14049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82195" y="1537239"/>
              <a:ext cx="120491" cy="19078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0176" y="1879187"/>
              <a:ext cx="1591151" cy="201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3288" y="6424136"/>
            <a:ext cx="118967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24289" y="1782990"/>
              <a:ext cx="2328545" cy="3585210"/>
            </a:xfrm>
            <a:custGeom>
              <a:avLst/>
              <a:gdLst/>
              <a:ahLst/>
              <a:cxnLst/>
              <a:rect l="l" t="t" r="r" b="b"/>
              <a:pathLst>
                <a:path w="2328545" h="3585210">
                  <a:moveTo>
                    <a:pt x="1025182" y="3406038"/>
                  </a:moveTo>
                  <a:lnTo>
                    <a:pt x="1023658" y="3395370"/>
                  </a:lnTo>
                  <a:lnTo>
                    <a:pt x="61798" y="3548011"/>
                  </a:lnTo>
                  <a:lnTo>
                    <a:pt x="58013" y="3522053"/>
                  </a:lnTo>
                  <a:lnTo>
                    <a:pt x="0" y="3563302"/>
                  </a:lnTo>
                  <a:lnTo>
                    <a:pt x="67157" y="3584727"/>
                  </a:lnTo>
                  <a:lnTo>
                    <a:pt x="63576" y="3560254"/>
                  </a:lnTo>
                  <a:lnTo>
                    <a:pt x="63347" y="3558679"/>
                  </a:lnTo>
                  <a:lnTo>
                    <a:pt x="1025182" y="3406038"/>
                  </a:lnTo>
                  <a:close/>
                </a:path>
                <a:path w="2328545" h="3585210">
                  <a:moveTo>
                    <a:pt x="2328011" y="10668"/>
                  </a:moveTo>
                  <a:lnTo>
                    <a:pt x="2326487" y="0"/>
                  </a:lnTo>
                  <a:lnTo>
                    <a:pt x="1364665" y="152615"/>
                  </a:lnTo>
                  <a:lnTo>
                    <a:pt x="1360741" y="126682"/>
                  </a:lnTo>
                  <a:lnTo>
                    <a:pt x="1302829" y="166408"/>
                  </a:lnTo>
                  <a:lnTo>
                    <a:pt x="1369987" y="187833"/>
                  </a:lnTo>
                  <a:lnTo>
                    <a:pt x="1366507" y="164884"/>
                  </a:lnTo>
                  <a:lnTo>
                    <a:pt x="1366266" y="163271"/>
                  </a:lnTo>
                  <a:lnTo>
                    <a:pt x="2328011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94376" y="1758695"/>
              <a:ext cx="2905125" cy="789940"/>
            </a:xfrm>
            <a:custGeom>
              <a:avLst/>
              <a:gdLst/>
              <a:ahLst/>
              <a:cxnLst/>
              <a:rect l="l" t="t" r="r" b="b"/>
              <a:pathLst>
                <a:path w="2905125" h="789939">
                  <a:moveTo>
                    <a:pt x="2904743" y="789431"/>
                  </a:moveTo>
                  <a:lnTo>
                    <a:pt x="0" y="789431"/>
                  </a:lnTo>
                  <a:lnTo>
                    <a:pt x="0" y="0"/>
                  </a:lnTo>
                  <a:lnTo>
                    <a:pt x="2904743" y="0"/>
                  </a:lnTo>
                  <a:lnTo>
                    <a:pt x="2904743" y="789431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8887" y="1883759"/>
              <a:ext cx="114395" cy="1908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6246" y="1932622"/>
              <a:ext cx="128002" cy="1420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9401" y="1900523"/>
              <a:ext cx="169354" cy="1741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0959" y="1871472"/>
              <a:ext cx="811625" cy="2031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4788" y="1871567"/>
              <a:ext cx="257746" cy="2518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8641" y="1886807"/>
              <a:ext cx="201453" cy="1862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55147" y="1883759"/>
              <a:ext cx="114395" cy="1908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04689" y="1886807"/>
              <a:ext cx="102203" cy="1846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8230" y="2239517"/>
              <a:ext cx="122015" cy="1846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06263" y="2285238"/>
              <a:ext cx="118953" cy="1420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51125" y="2253234"/>
              <a:ext cx="189166" cy="1740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0970" y="2239518"/>
              <a:ext cx="201358" cy="18621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80636" y="2285238"/>
              <a:ext cx="127951" cy="1420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36067" y="2225706"/>
              <a:ext cx="118967" cy="2015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8658" y="2285238"/>
              <a:ext cx="118967" cy="14201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944297" y="2224182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59" h="201930">
                  <a:moveTo>
                    <a:pt x="18288" y="1619"/>
                  </a:moveTo>
                  <a:lnTo>
                    <a:pt x="4572" y="1619"/>
                  </a:lnTo>
                  <a:lnTo>
                    <a:pt x="6096" y="0"/>
                  </a:lnTo>
                  <a:lnTo>
                    <a:pt x="16764" y="0"/>
                  </a:lnTo>
                  <a:lnTo>
                    <a:pt x="18288" y="1619"/>
                  </a:lnTo>
                  <a:close/>
                </a:path>
                <a:path w="22859" h="201930">
                  <a:moveTo>
                    <a:pt x="21336" y="200025"/>
                  </a:moveTo>
                  <a:lnTo>
                    <a:pt x="1524" y="200025"/>
                  </a:lnTo>
                  <a:lnTo>
                    <a:pt x="0" y="198501"/>
                  </a:lnTo>
                  <a:lnTo>
                    <a:pt x="0" y="3143"/>
                  </a:lnTo>
                  <a:lnTo>
                    <a:pt x="1524" y="1619"/>
                  </a:lnTo>
                  <a:lnTo>
                    <a:pt x="21336" y="1619"/>
                  </a:lnTo>
                  <a:lnTo>
                    <a:pt x="22860" y="3143"/>
                  </a:lnTo>
                  <a:lnTo>
                    <a:pt x="22860" y="198501"/>
                  </a:lnTo>
                  <a:lnTo>
                    <a:pt x="21336" y="200025"/>
                  </a:lnTo>
                  <a:close/>
                </a:path>
                <a:path w="22859" h="201930">
                  <a:moveTo>
                    <a:pt x="13716" y="201549"/>
                  </a:moveTo>
                  <a:lnTo>
                    <a:pt x="7620" y="201549"/>
                  </a:lnTo>
                  <a:lnTo>
                    <a:pt x="6096" y="200025"/>
                  </a:lnTo>
                  <a:lnTo>
                    <a:pt x="15240" y="200025"/>
                  </a:lnTo>
                  <a:lnTo>
                    <a:pt x="13716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70996" y="2285238"/>
              <a:ext cx="129413" cy="1420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4142" y="2285238"/>
              <a:ext cx="111347" cy="14049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37024" y="2239518"/>
              <a:ext cx="256113" cy="18773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28394" y="2285238"/>
              <a:ext cx="118967" cy="19088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149852" y="5047487"/>
              <a:ext cx="2906395" cy="433070"/>
            </a:xfrm>
            <a:custGeom>
              <a:avLst/>
              <a:gdLst/>
              <a:ahLst/>
              <a:cxnLst/>
              <a:rect l="l" t="t" r="r" b="b"/>
              <a:pathLst>
                <a:path w="2906395" h="433070">
                  <a:moveTo>
                    <a:pt x="2906267" y="432816"/>
                  </a:moveTo>
                  <a:lnTo>
                    <a:pt x="0" y="432816"/>
                  </a:lnTo>
                  <a:lnTo>
                    <a:pt x="0" y="0"/>
                  </a:lnTo>
                  <a:lnTo>
                    <a:pt x="2906267" y="0"/>
                  </a:lnTo>
                  <a:lnTo>
                    <a:pt x="2906267" y="432816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06136" y="5175313"/>
              <a:ext cx="240873" cy="18935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67026" y="5224176"/>
              <a:ext cx="195262" cy="1373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83624" y="5222652"/>
              <a:ext cx="117443" cy="14201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26976" y="5190553"/>
              <a:ext cx="192309" cy="1741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19965" y="5175313"/>
              <a:ext cx="201358" cy="18621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56376" y="5173789"/>
              <a:ext cx="112871" cy="19088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04394" y="5175313"/>
              <a:ext cx="103727" cy="186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101" y="1740217"/>
            <a:ext cx="27940" cy="295275"/>
          </a:xfrm>
          <a:custGeom>
            <a:avLst/>
            <a:gdLst/>
            <a:ahLst/>
            <a:cxnLst/>
            <a:rect l="l" t="t" r="r" b="b"/>
            <a:pathLst>
              <a:path w="27940" h="295275">
                <a:moveTo>
                  <a:pt x="2133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21336" y="1524"/>
                </a:lnTo>
                <a:close/>
              </a:path>
              <a:path w="27940" h="295275">
                <a:moveTo>
                  <a:pt x="25908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close/>
              </a:path>
              <a:path w="27940" h="295275">
                <a:moveTo>
                  <a:pt x="27432" y="293179"/>
                </a:moveTo>
                <a:lnTo>
                  <a:pt x="1524" y="293179"/>
                </a:lnTo>
                <a:lnTo>
                  <a:pt x="1524" y="291655"/>
                </a:lnTo>
                <a:lnTo>
                  <a:pt x="0" y="291655"/>
                </a:lnTo>
                <a:lnTo>
                  <a:pt x="0" y="4571"/>
                </a:lnTo>
                <a:lnTo>
                  <a:pt x="1524" y="4571"/>
                </a:lnTo>
                <a:lnTo>
                  <a:pt x="1524" y="3048"/>
                </a:lnTo>
                <a:lnTo>
                  <a:pt x="27432" y="3048"/>
                </a:lnTo>
                <a:lnTo>
                  <a:pt x="27432" y="293179"/>
                </a:lnTo>
                <a:close/>
              </a:path>
              <a:path w="27940" h="295275">
                <a:moveTo>
                  <a:pt x="24384" y="294703"/>
                </a:moveTo>
                <a:lnTo>
                  <a:pt x="4572" y="294703"/>
                </a:lnTo>
                <a:lnTo>
                  <a:pt x="3048" y="293179"/>
                </a:lnTo>
                <a:lnTo>
                  <a:pt x="24384" y="293179"/>
                </a:lnTo>
                <a:lnTo>
                  <a:pt x="24384" y="29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400" y="1816608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52748" y="38100"/>
                </a:moveTo>
                <a:lnTo>
                  <a:pt x="25907" y="38100"/>
                </a:lnTo>
                <a:lnTo>
                  <a:pt x="34123" y="28646"/>
                </a:lnTo>
                <a:lnTo>
                  <a:pt x="65927" y="5143"/>
                </a:lnTo>
                <a:lnTo>
                  <a:pt x="90011" y="0"/>
                </a:lnTo>
                <a:lnTo>
                  <a:pt x="99155" y="0"/>
                </a:lnTo>
                <a:lnTo>
                  <a:pt x="106775" y="1524"/>
                </a:lnTo>
                <a:lnTo>
                  <a:pt x="112871" y="3048"/>
                </a:lnTo>
                <a:lnTo>
                  <a:pt x="118967" y="6096"/>
                </a:lnTo>
                <a:lnTo>
                  <a:pt x="125063" y="7620"/>
                </a:lnTo>
                <a:lnTo>
                  <a:pt x="131159" y="12192"/>
                </a:lnTo>
                <a:lnTo>
                  <a:pt x="135731" y="15240"/>
                </a:lnTo>
                <a:lnTo>
                  <a:pt x="140303" y="19812"/>
                </a:lnTo>
                <a:lnTo>
                  <a:pt x="141827" y="22860"/>
                </a:lnTo>
                <a:lnTo>
                  <a:pt x="86963" y="22860"/>
                </a:lnTo>
                <a:lnTo>
                  <a:pt x="80066" y="23455"/>
                </a:lnTo>
                <a:lnTo>
                  <a:pt x="73009" y="25336"/>
                </a:lnTo>
                <a:lnTo>
                  <a:pt x="65665" y="28646"/>
                </a:lnTo>
                <a:lnTo>
                  <a:pt x="57912" y="33528"/>
                </a:lnTo>
                <a:lnTo>
                  <a:pt x="52748" y="38100"/>
                </a:lnTo>
                <a:close/>
              </a:path>
              <a:path w="291465" h="218439">
                <a:moveTo>
                  <a:pt x="180594" y="42767"/>
                </a:moveTo>
                <a:lnTo>
                  <a:pt x="152495" y="42767"/>
                </a:lnTo>
                <a:lnTo>
                  <a:pt x="157949" y="37044"/>
                </a:lnTo>
                <a:lnTo>
                  <a:pt x="162984" y="31634"/>
                </a:lnTo>
                <a:lnTo>
                  <a:pt x="167751" y="26814"/>
                </a:lnTo>
                <a:lnTo>
                  <a:pt x="172402" y="22860"/>
                </a:lnTo>
                <a:lnTo>
                  <a:pt x="178498" y="16764"/>
                </a:lnTo>
                <a:lnTo>
                  <a:pt x="184594" y="12192"/>
                </a:lnTo>
                <a:lnTo>
                  <a:pt x="190690" y="9144"/>
                </a:lnTo>
                <a:lnTo>
                  <a:pt x="195262" y="6096"/>
                </a:lnTo>
                <a:lnTo>
                  <a:pt x="207454" y="3048"/>
                </a:lnTo>
                <a:lnTo>
                  <a:pt x="216598" y="0"/>
                </a:lnTo>
                <a:lnTo>
                  <a:pt x="222694" y="0"/>
                </a:lnTo>
                <a:lnTo>
                  <a:pt x="261087" y="11334"/>
                </a:lnTo>
                <a:lnTo>
                  <a:pt x="273535" y="22860"/>
                </a:lnTo>
                <a:lnTo>
                  <a:pt x="219646" y="22860"/>
                </a:lnTo>
                <a:lnTo>
                  <a:pt x="212550" y="23455"/>
                </a:lnTo>
                <a:lnTo>
                  <a:pt x="205168" y="25336"/>
                </a:lnTo>
                <a:lnTo>
                  <a:pt x="197786" y="28646"/>
                </a:lnTo>
                <a:lnTo>
                  <a:pt x="190690" y="33528"/>
                </a:lnTo>
                <a:lnTo>
                  <a:pt x="183545" y="39853"/>
                </a:lnTo>
                <a:lnTo>
                  <a:pt x="180594" y="42767"/>
                </a:lnTo>
                <a:close/>
              </a:path>
              <a:path w="291465" h="218439">
                <a:moveTo>
                  <a:pt x="21336" y="4572"/>
                </a:moveTo>
                <a:lnTo>
                  <a:pt x="3048" y="4572"/>
                </a:lnTo>
                <a:lnTo>
                  <a:pt x="4571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291465" h="218439">
                <a:moveTo>
                  <a:pt x="25907" y="216789"/>
                </a:moveTo>
                <a:lnTo>
                  <a:pt x="1524" y="216789"/>
                </a:lnTo>
                <a:lnTo>
                  <a:pt x="0" y="215265"/>
                </a:lnTo>
                <a:lnTo>
                  <a:pt x="0" y="6096"/>
                </a:lnTo>
                <a:lnTo>
                  <a:pt x="1524" y="4572"/>
                </a:lnTo>
                <a:lnTo>
                  <a:pt x="24383" y="4572"/>
                </a:lnTo>
                <a:lnTo>
                  <a:pt x="24383" y="7620"/>
                </a:lnTo>
                <a:lnTo>
                  <a:pt x="25907" y="7620"/>
                </a:lnTo>
                <a:lnTo>
                  <a:pt x="25907" y="38100"/>
                </a:lnTo>
                <a:lnTo>
                  <a:pt x="52748" y="38100"/>
                </a:lnTo>
                <a:lnTo>
                  <a:pt x="50768" y="39853"/>
                </a:lnTo>
                <a:lnTo>
                  <a:pt x="43053" y="47482"/>
                </a:lnTo>
                <a:lnTo>
                  <a:pt x="34766" y="56539"/>
                </a:lnTo>
                <a:lnTo>
                  <a:pt x="26007" y="67032"/>
                </a:lnTo>
                <a:lnTo>
                  <a:pt x="25907" y="216789"/>
                </a:lnTo>
                <a:close/>
              </a:path>
              <a:path w="291465" h="218439">
                <a:moveTo>
                  <a:pt x="157067" y="216789"/>
                </a:moveTo>
                <a:lnTo>
                  <a:pt x="132683" y="216789"/>
                </a:lnTo>
                <a:lnTo>
                  <a:pt x="132624" y="85439"/>
                </a:lnTo>
                <a:lnTo>
                  <a:pt x="132421" y="80129"/>
                </a:lnTo>
                <a:lnTo>
                  <a:pt x="120491" y="41148"/>
                </a:lnTo>
                <a:lnTo>
                  <a:pt x="117443" y="35052"/>
                </a:lnTo>
                <a:lnTo>
                  <a:pt x="112871" y="30480"/>
                </a:lnTo>
                <a:lnTo>
                  <a:pt x="106775" y="27432"/>
                </a:lnTo>
                <a:lnTo>
                  <a:pt x="102203" y="24384"/>
                </a:lnTo>
                <a:lnTo>
                  <a:pt x="94583" y="22860"/>
                </a:lnTo>
                <a:lnTo>
                  <a:pt x="141827" y="22860"/>
                </a:lnTo>
                <a:lnTo>
                  <a:pt x="143351" y="25908"/>
                </a:lnTo>
                <a:lnTo>
                  <a:pt x="147923" y="30480"/>
                </a:lnTo>
                <a:lnTo>
                  <a:pt x="150971" y="36576"/>
                </a:lnTo>
                <a:lnTo>
                  <a:pt x="152495" y="42767"/>
                </a:lnTo>
                <a:lnTo>
                  <a:pt x="180594" y="42767"/>
                </a:lnTo>
                <a:lnTo>
                  <a:pt x="175819" y="47482"/>
                </a:lnTo>
                <a:lnTo>
                  <a:pt x="167504" y="56539"/>
                </a:lnTo>
                <a:lnTo>
                  <a:pt x="158691" y="67032"/>
                </a:lnTo>
                <a:lnTo>
                  <a:pt x="158591" y="215265"/>
                </a:lnTo>
                <a:lnTo>
                  <a:pt x="157067" y="216789"/>
                </a:lnTo>
                <a:close/>
              </a:path>
              <a:path w="291465" h="218439">
                <a:moveTo>
                  <a:pt x="289845" y="216789"/>
                </a:moveTo>
                <a:lnTo>
                  <a:pt x="265461" y="216789"/>
                </a:lnTo>
                <a:lnTo>
                  <a:pt x="263937" y="215265"/>
                </a:lnTo>
                <a:lnTo>
                  <a:pt x="263888" y="80129"/>
                </a:lnTo>
                <a:lnTo>
                  <a:pt x="263544" y="73437"/>
                </a:lnTo>
                <a:lnTo>
                  <a:pt x="262611" y="67032"/>
                </a:lnTo>
                <a:lnTo>
                  <a:pt x="260794" y="61055"/>
                </a:lnTo>
                <a:lnTo>
                  <a:pt x="259270" y="53435"/>
                </a:lnTo>
                <a:lnTo>
                  <a:pt x="256222" y="45815"/>
                </a:lnTo>
                <a:lnTo>
                  <a:pt x="253174" y="41148"/>
                </a:lnTo>
                <a:lnTo>
                  <a:pt x="250126" y="35052"/>
                </a:lnTo>
                <a:lnTo>
                  <a:pt x="245554" y="30480"/>
                </a:lnTo>
                <a:lnTo>
                  <a:pt x="233362" y="24384"/>
                </a:lnTo>
                <a:lnTo>
                  <a:pt x="227266" y="22860"/>
                </a:lnTo>
                <a:lnTo>
                  <a:pt x="273535" y="22860"/>
                </a:lnTo>
                <a:lnTo>
                  <a:pt x="286797" y="51911"/>
                </a:lnTo>
                <a:lnTo>
                  <a:pt x="288798" y="59936"/>
                </a:lnTo>
                <a:lnTo>
                  <a:pt x="290226" y="68103"/>
                </a:lnTo>
                <a:lnTo>
                  <a:pt x="291084" y="76557"/>
                </a:lnTo>
                <a:lnTo>
                  <a:pt x="291369" y="85439"/>
                </a:lnTo>
                <a:lnTo>
                  <a:pt x="291369" y="215265"/>
                </a:lnTo>
                <a:lnTo>
                  <a:pt x="289845" y="215265"/>
                </a:lnTo>
                <a:lnTo>
                  <a:pt x="289845" y="216789"/>
                </a:lnTo>
                <a:close/>
              </a:path>
              <a:path w="291465" h="218439">
                <a:moveTo>
                  <a:pt x="22859" y="218313"/>
                </a:moveTo>
                <a:lnTo>
                  <a:pt x="3048" y="218313"/>
                </a:lnTo>
                <a:lnTo>
                  <a:pt x="3048" y="216789"/>
                </a:lnTo>
                <a:lnTo>
                  <a:pt x="24383" y="216789"/>
                </a:lnTo>
                <a:lnTo>
                  <a:pt x="22859" y="218313"/>
                </a:lnTo>
                <a:close/>
              </a:path>
              <a:path w="291465" h="218439">
                <a:moveTo>
                  <a:pt x="155543" y="218313"/>
                </a:moveTo>
                <a:lnTo>
                  <a:pt x="135731" y="218313"/>
                </a:lnTo>
                <a:lnTo>
                  <a:pt x="134207" y="216789"/>
                </a:lnTo>
                <a:lnTo>
                  <a:pt x="155543" y="216789"/>
                </a:lnTo>
                <a:lnTo>
                  <a:pt x="155543" y="218313"/>
                </a:lnTo>
                <a:close/>
              </a:path>
              <a:path w="291465" h="218439">
                <a:moveTo>
                  <a:pt x="286797" y="218313"/>
                </a:moveTo>
                <a:lnTo>
                  <a:pt x="268509" y="218313"/>
                </a:lnTo>
                <a:lnTo>
                  <a:pt x="266985" y="216789"/>
                </a:lnTo>
                <a:lnTo>
                  <a:pt x="288321" y="216789"/>
                </a:lnTo>
                <a:lnTo>
                  <a:pt x="286797" y="21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3017" y="1816608"/>
            <a:ext cx="178435" cy="300990"/>
          </a:xfrm>
          <a:custGeom>
            <a:avLst/>
            <a:gdLst/>
            <a:ahLst/>
            <a:cxnLst/>
            <a:rect l="l" t="t" r="r" b="b"/>
            <a:pathLst>
              <a:path w="178434" h="300989">
                <a:moveTo>
                  <a:pt x="55880" y="38100"/>
                </a:moveTo>
                <a:lnTo>
                  <a:pt x="25908" y="38100"/>
                </a:lnTo>
                <a:lnTo>
                  <a:pt x="42672" y="21336"/>
                </a:lnTo>
                <a:lnTo>
                  <a:pt x="54864" y="12192"/>
                </a:lnTo>
                <a:lnTo>
                  <a:pt x="60960" y="9144"/>
                </a:lnTo>
                <a:lnTo>
                  <a:pt x="65532" y="6096"/>
                </a:lnTo>
                <a:lnTo>
                  <a:pt x="90011" y="0"/>
                </a:lnTo>
                <a:lnTo>
                  <a:pt x="97631" y="0"/>
                </a:lnTo>
                <a:lnTo>
                  <a:pt x="135731" y="9144"/>
                </a:lnTo>
                <a:lnTo>
                  <a:pt x="152468" y="22860"/>
                </a:lnTo>
                <a:lnTo>
                  <a:pt x="90011" y="22860"/>
                </a:lnTo>
                <a:lnTo>
                  <a:pt x="83820" y="24384"/>
                </a:lnTo>
                <a:lnTo>
                  <a:pt x="79248" y="25908"/>
                </a:lnTo>
                <a:lnTo>
                  <a:pt x="73152" y="27432"/>
                </a:lnTo>
                <a:lnTo>
                  <a:pt x="68580" y="28956"/>
                </a:lnTo>
                <a:lnTo>
                  <a:pt x="62484" y="33528"/>
                </a:lnTo>
                <a:lnTo>
                  <a:pt x="57912" y="36576"/>
                </a:lnTo>
                <a:lnTo>
                  <a:pt x="55880" y="38100"/>
                </a:lnTo>
                <a:close/>
              </a:path>
              <a:path w="178434" h="300989">
                <a:moveTo>
                  <a:pt x="21336" y="4572"/>
                </a:moveTo>
                <a:lnTo>
                  <a:pt x="4572" y="4572"/>
                </a:lnTo>
                <a:lnTo>
                  <a:pt x="6096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178434" h="300989">
                <a:moveTo>
                  <a:pt x="24384" y="299180"/>
                </a:moveTo>
                <a:lnTo>
                  <a:pt x="3048" y="299180"/>
                </a:lnTo>
                <a:lnTo>
                  <a:pt x="3048" y="297656"/>
                </a:lnTo>
                <a:lnTo>
                  <a:pt x="1524" y="297656"/>
                </a:lnTo>
                <a:lnTo>
                  <a:pt x="1524" y="296132"/>
                </a:lnTo>
                <a:lnTo>
                  <a:pt x="0" y="294608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24384" y="4572"/>
                </a:lnTo>
                <a:lnTo>
                  <a:pt x="24384" y="6096"/>
                </a:lnTo>
                <a:lnTo>
                  <a:pt x="25908" y="7620"/>
                </a:lnTo>
                <a:lnTo>
                  <a:pt x="25908" y="38100"/>
                </a:lnTo>
                <a:lnTo>
                  <a:pt x="55880" y="38100"/>
                </a:lnTo>
                <a:lnTo>
                  <a:pt x="51816" y="41148"/>
                </a:lnTo>
                <a:lnTo>
                  <a:pt x="45720" y="47339"/>
                </a:lnTo>
                <a:lnTo>
                  <a:pt x="41148" y="51292"/>
                </a:lnTo>
                <a:lnTo>
                  <a:pt x="36576" y="56102"/>
                </a:lnTo>
                <a:lnTo>
                  <a:pt x="32004" y="61483"/>
                </a:lnTo>
                <a:lnTo>
                  <a:pt x="27432" y="67151"/>
                </a:lnTo>
                <a:lnTo>
                  <a:pt x="27432" y="155733"/>
                </a:lnTo>
                <a:lnTo>
                  <a:pt x="59436" y="187737"/>
                </a:lnTo>
                <a:lnTo>
                  <a:pt x="61941" y="189261"/>
                </a:lnTo>
                <a:lnTo>
                  <a:pt x="27432" y="189261"/>
                </a:lnTo>
                <a:lnTo>
                  <a:pt x="27432" y="296132"/>
                </a:lnTo>
                <a:lnTo>
                  <a:pt x="24384" y="299180"/>
                </a:lnTo>
                <a:close/>
              </a:path>
              <a:path w="178434" h="300989">
                <a:moveTo>
                  <a:pt x="149323" y="198405"/>
                </a:moveTo>
                <a:lnTo>
                  <a:pt x="93059" y="198405"/>
                </a:lnTo>
                <a:lnTo>
                  <a:pt x="99893" y="197858"/>
                </a:lnTo>
                <a:lnTo>
                  <a:pt x="106584" y="196310"/>
                </a:lnTo>
                <a:lnTo>
                  <a:pt x="137255" y="170973"/>
                </a:lnTo>
                <a:lnTo>
                  <a:pt x="150018" y="127635"/>
                </a:lnTo>
                <a:lnTo>
                  <a:pt x="150971" y="112966"/>
                </a:lnTo>
                <a:lnTo>
                  <a:pt x="150709" y="104069"/>
                </a:lnTo>
                <a:lnTo>
                  <a:pt x="144494" y="64293"/>
                </a:lnTo>
                <a:lnTo>
                  <a:pt x="122015" y="30480"/>
                </a:lnTo>
                <a:lnTo>
                  <a:pt x="94583" y="22860"/>
                </a:lnTo>
                <a:lnTo>
                  <a:pt x="152468" y="22860"/>
                </a:lnTo>
                <a:lnTo>
                  <a:pt x="171902" y="56515"/>
                </a:lnTo>
                <a:lnTo>
                  <a:pt x="178117" y="97171"/>
                </a:lnTo>
                <a:lnTo>
                  <a:pt x="178297" y="112966"/>
                </a:lnTo>
                <a:lnTo>
                  <a:pt x="178117" y="120707"/>
                </a:lnTo>
                <a:lnTo>
                  <a:pt x="170116" y="165711"/>
                </a:lnTo>
                <a:lnTo>
                  <a:pt x="150399" y="197372"/>
                </a:lnTo>
                <a:lnTo>
                  <a:pt x="149323" y="198405"/>
                </a:lnTo>
                <a:close/>
              </a:path>
              <a:path w="178434" h="300989">
                <a:moveTo>
                  <a:pt x="91535" y="221361"/>
                </a:moveTo>
                <a:lnTo>
                  <a:pt x="79248" y="221361"/>
                </a:lnTo>
                <a:lnTo>
                  <a:pt x="74676" y="219837"/>
                </a:lnTo>
                <a:lnTo>
                  <a:pt x="68580" y="218313"/>
                </a:lnTo>
                <a:lnTo>
                  <a:pt x="64008" y="216789"/>
                </a:lnTo>
                <a:lnTo>
                  <a:pt x="57912" y="213741"/>
                </a:lnTo>
                <a:lnTo>
                  <a:pt x="48768" y="207645"/>
                </a:lnTo>
                <a:lnTo>
                  <a:pt x="44196" y="202977"/>
                </a:lnTo>
                <a:lnTo>
                  <a:pt x="38100" y="199929"/>
                </a:lnTo>
                <a:lnTo>
                  <a:pt x="33528" y="193833"/>
                </a:lnTo>
                <a:lnTo>
                  <a:pt x="27432" y="189261"/>
                </a:lnTo>
                <a:lnTo>
                  <a:pt x="61941" y="189261"/>
                </a:lnTo>
                <a:lnTo>
                  <a:pt x="67462" y="192619"/>
                </a:lnTo>
                <a:lnTo>
                  <a:pt x="75640" y="195929"/>
                </a:lnTo>
                <a:lnTo>
                  <a:pt x="84122" y="197810"/>
                </a:lnTo>
                <a:lnTo>
                  <a:pt x="93059" y="198405"/>
                </a:lnTo>
                <a:lnTo>
                  <a:pt x="149323" y="198405"/>
                </a:lnTo>
                <a:lnTo>
                  <a:pt x="144113" y="203406"/>
                </a:lnTo>
                <a:lnTo>
                  <a:pt x="101536" y="220813"/>
                </a:lnTo>
                <a:lnTo>
                  <a:pt x="91535" y="221361"/>
                </a:lnTo>
                <a:close/>
              </a:path>
              <a:path w="178434" h="300989">
                <a:moveTo>
                  <a:pt x="18288" y="300704"/>
                </a:moveTo>
                <a:lnTo>
                  <a:pt x="9144" y="300704"/>
                </a:lnTo>
                <a:lnTo>
                  <a:pt x="7620" y="299180"/>
                </a:lnTo>
                <a:lnTo>
                  <a:pt x="21336" y="299180"/>
                </a:lnTo>
                <a:lnTo>
                  <a:pt x="18288" y="300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4000" y="1738693"/>
            <a:ext cx="635000" cy="299720"/>
            <a:chOff x="1524000" y="1738693"/>
            <a:chExt cx="635000" cy="299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816607"/>
              <a:ext cx="112871" cy="2183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085" y="1816608"/>
              <a:ext cx="195032" cy="2213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237" y="1819656"/>
              <a:ext cx="184594" cy="2152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23598" y="1738693"/>
              <a:ext cx="35560" cy="296545"/>
            </a:xfrm>
            <a:custGeom>
              <a:avLst/>
              <a:gdLst/>
              <a:ahLst/>
              <a:cxnLst/>
              <a:rect l="l" t="t" r="r" b="b"/>
              <a:pathLst>
                <a:path w="35560" h="296544">
                  <a:moveTo>
                    <a:pt x="27432" y="82486"/>
                  </a:moveTo>
                  <a:lnTo>
                    <a:pt x="7620" y="82486"/>
                  </a:lnTo>
                  <a:lnTo>
                    <a:pt x="9144" y="80962"/>
                  </a:lnTo>
                  <a:lnTo>
                    <a:pt x="25908" y="80962"/>
                  </a:lnTo>
                  <a:lnTo>
                    <a:pt x="27432" y="82486"/>
                  </a:lnTo>
                  <a:close/>
                </a:path>
                <a:path w="35560" h="296544">
                  <a:moveTo>
                    <a:pt x="30480" y="294703"/>
                  </a:moveTo>
                  <a:lnTo>
                    <a:pt x="4572" y="294703"/>
                  </a:lnTo>
                  <a:lnTo>
                    <a:pt x="4572" y="84010"/>
                  </a:lnTo>
                  <a:lnTo>
                    <a:pt x="6096" y="82486"/>
                  </a:lnTo>
                  <a:lnTo>
                    <a:pt x="28956" y="82486"/>
                  </a:lnTo>
                  <a:lnTo>
                    <a:pt x="30480" y="84010"/>
                  </a:lnTo>
                  <a:lnTo>
                    <a:pt x="30480" y="294703"/>
                  </a:lnTo>
                  <a:close/>
                </a:path>
                <a:path w="35560" h="296544">
                  <a:moveTo>
                    <a:pt x="27432" y="296227"/>
                  </a:moveTo>
                  <a:lnTo>
                    <a:pt x="7620" y="296227"/>
                  </a:lnTo>
                  <a:lnTo>
                    <a:pt x="6096" y="294703"/>
                  </a:lnTo>
                  <a:lnTo>
                    <a:pt x="27432" y="294703"/>
                  </a:lnTo>
                  <a:lnTo>
                    <a:pt x="27432" y="296227"/>
                  </a:lnTo>
                  <a:close/>
                </a:path>
                <a:path w="35560" h="296544">
                  <a:moveTo>
                    <a:pt x="24384" y="36671"/>
                  </a:moveTo>
                  <a:lnTo>
                    <a:pt x="10668" y="36671"/>
                  </a:lnTo>
                  <a:lnTo>
                    <a:pt x="6096" y="35147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8956" y="0"/>
                  </a:lnTo>
                  <a:lnTo>
                    <a:pt x="30480" y="3048"/>
                  </a:lnTo>
                  <a:lnTo>
                    <a:pt x="33528" y="6096"/>
                  </a:lnTo>
                  <a:lnTo>
                    <a:pt x="35052" y="10668"/>
                  </a:lnTo>
                  <a:lnTo>
                    <a:pt x="35052" y="24479"/>
                  </a:lnTo>
                  <a:lnTo>
                    <a:pt x="33528" y="30575"/>
                  </a:lnTo>
                  <a:lnTo>
                    <a:pt x="30480" y="32099"/>
                  </a:lnTo>
                  <a:lnTo>
                    <a:pt x="28956" y="35147"/>
                  </a:lnTo>
                  <a:lnTo>
                    <a:pt x="24384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30373" y="1816608"/>
            <a:ext cx="164687" cy="21831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446972" y="1816608"/>
            <a:ext cx="186690" cy="300990"/>
          </a:xfrm>
          <a:custGeom>
            <a:avLst/>
            <a:gdLst/>
            <a:ahLst/>
            <a:cxnLst/>
            <a:rect l="l" t="t" r="r" b="b"/>
            <a:pathLst>
              <a:path w="186689" h="300989">
                <a:moveTo>
                  <a:pt x="88487" y="300704"/>
                </a:moveTo>
                <a:lnTo>
                  <a:pt x="48768" y="296132"/>
                </a:lnTo>
                <a:lnTo>
                  <a:pt x="21256" y="283892"/>
                </a:lnTo>
                <a:lnTo>
                  <a:pt x="13716" y="279368"/>
                </a:lnTo>
                <a:lnTo>
                  <a:pt x="9144" y="273272"/>
                </a:lnTo>
                <a:lnTo>
                  <a:pt x="6096" y="267176"/>
                </a:lnTo>
                <a:lnTo>
                  <a:pt x="1524" y="261080"/>
                </a:lnTo>
                <a:lnTo>
                  <a:pt x="0" y="253365"/>
                </a:lnTo>
                <a:lnTo>
                  <a:pt x="0" y="241172"/>
                </a:lnTo>
                <a:lnTo>
                  <a:pt x="1524" y="235077"/>
                </a:lnTo>
                <a:lnTo>
                  <a:pt x="3048" y="230505"/>
                </a:lnTo>
                <a:lnTo>
                  <a:pt x="3048" y="225933"/>
                </a:lnTo>
                <a:lnTo>
                  <a:pt x="6096" y="221360"/>
                </a:lnTo>
                <a:lnTo>
                  <a:pt x="7620" y="216789"/>
                </a:lnTo>
                <a:lnTo>
                  <a:pt x="10668" y="213741"/>
                </a:lnTo>
                <a:lnTo>
                  <a:pt x="16764" y="204596"/>
                </a:lnTo>
                <a:lnTo>
                  <a:pt x="21336" y="201453"/>
                </a:lnTo>
                <a:lnTo>
                  <a:pt x="24384" y="196881"/>
                </a:lnTo>
                <a:lnTo>
                  <a:pt x="30480" y="193833"/>
                </a:lnTo>
                <a:lnTo>
                  <a:pt x="22860" y="189261"/>
                </a:lnTo>
                <a:lnTo>
                  <a:pt x="16764" y="184689"/>
                </a:lnTo>
                <a:lnTo>
                  <a:pt x="12192" y="178593"/>
                </a:lnTo>
                <a:lnTo>
                  <a:pt x="9144" y="174021"/>
                </a:lnTo>
                <a:lnTo>
                  <a:pt x="7620" y="167925"/>
                </a:lnTo>
                <a:lnTo>
                  <a:pt x="7620" y="161829"/>
                </a:lnTo>
                <a:lnTo>
                  <a:pt x="25908" y="117538"/>
                </a:lnTo>
                <a:lnTo>
                  <a:pt x="21336" y="111442"/>
                </a:lnTo>
                <a:lnTo>
                  <a:pt x="15240" y="99250"/>
                </a:lnTo>
                <a:lnTo>
                  <a:pt x="12360" y="84763"/>
                </a:lnTo>
                <a:lnTo>
                  <a:pt x="12298" y="71723"/>
                </a:lnTo>
                <a:lnTo>
                  <a:pt x="12501" y="65913"/>
                </a:lnTo>
                <a:lnTo>
                  <a:pt x="29003" y="24671"/>
                </a:lnTo>
                <a:lnTo>
                  <a:pt x="58007" y="6096"/>
                </a:lnTo>
                <a:lnTo>
                  <a:pt x="65127" y="3214"/>
                </a:lnTo>
                <a:lnTo>
                  <a:pt x="72675" y="1333"/>
                </a:lnTo>
                <a:lnTo>
                  <a:pt x="80510" y="309"/>
                </a:lnTo>
                <a:lnTo>
                  <a:pt x="88487" y="0"/>
                </a:lnTo>
                <a:lnTo>
                  <a:pt x="94583" y="0"/>
                </a:lnTo>
                <a:lnTo>
                  <a:pt x="99155" y="1524"/>
                </a:lnTo>
                <a:lnTo>
                  <a:pt x="109823" y="1524"/>
                </a:lnTo>
                <a:lnTo>
                  <a:pt x="118967" y="4572"/>
                </a:lnTo>
                <a:lnTo>
                  <a:pt x="184594" y="4572"/>
                </a:lnTo>
                <a:lnTo>
                  <a:pt x="184594" y="7620"/>
                </a:lnTo>
                <a:lnTo>
                  <a:pt x="186118" y="9144"/>
                </a:lnTo>
                <a:lnTo>
                  <a:pt x="186118" y="22860"/>
                </a:lnTo>
                <a:lnTo>
                  <a:pt x="79343" y="22860"/>
                </a:lnTo>
                <a:lnTo>
                  <a:pt x="73247" y="24384"/>
                </a:lnTo>
                <a:lnTo>
                  <a:pt x="54864" y="33528"/>
                </a:lnTo>
                <a:lnTo>
                  <a:pt x="51816" y="38100"/>
                </a:lnTo>
                <a:lnTo>
                  <a:pt x="47244" y="42767"/>
                </a:lnTo>
                <a:lnTo>
                  <a:pt x="44196" y="48863"/>
                </a:lnTo>
                <a:lnTo>
                  <a:pt x="39624" y="67151"/>
                </a:lnTo>
                <a:lnTo>
                  <a:pt x="39624" y="74771"/>
                </a:lnTo>
                <a:lnTo>
                  <a:pt x="59300" y="115038"/>
                </a:lnTo>
                <a:lnTo>
                  <a:pt x="88487" y="122110"/>
                </a:lnTo>
                <a:lnTo>
                  <a:pt x="146199" y="122110"/>
                </a:lnTo>
                <a:lnTo>
                  <a:pt x="143351" y="125158"/>
                </a:lnTo>
                <a:lnTo>
                  <a:pt x="137612" y="130325"/>
                </a:lnTo>
                <a:lnTo>
                  <a:pt x="136301" y="131254"/>
                </a:lnTo>
                <a:lnTo>
                  <a:pt x="42672" y="131254"/>
                </a:lnTo>
                <a:lnTo>
                  <a:pt x="39624" y="134302"/>
                </a:lnTo>
                <a:lnTo>
                  <a:pt x="36576" y="138874"/>
                </a:lnTo>
                <a:lnTo>
                  <a:pt x="35052" y="141922"/>
                </a:lnTo>
                <a:lnTo>
                  <a:pt x="33528" y="146494"/>
                </a:lnTo>
                <a:lnTo>
                  <a:pt x="32004" y="151161"/>
                </a:lnTo>
                <a:lnTo>
                  <a:pt x="32004" y="161829"/>
                </a:lnTo>
                <a:lnTo>
                  <a:pt x="117443" y="178593"/>
                </a:lnTo>
                <a:lnTo>
                  <a:pt x="124063" y="178879"/>
                </a:lnTo>
                <a:lnTo>
                  <a:pt x="130397" y="179736"/>
                </a:lnTo>
                <a:lnTo>
                  <a:pt x="136731" y="181165"/>
                </a:lnTo>
                <a:lnTo>
                  <a:pt x="143351" y="183165"/>
                </a:lnTo>
                <a:lnTo>
                  <a:pt x="150971" y="184689"/>
                </a:lnTo>
                <a:lnTo>
                  <a:pt x="158686" y="187737"/>
                </a:lnTo>
                <a:lnTo>
                  <a:pt x="170878" y="196881"/>
                </a:lnTo>
                <a:lnTo>
                  <a:pt x="173164" y="199929"/>
                </a:lnTo>
                <a:lnTo>
                  <a:pt x="53340" y="199929"/>
                </a:lnTo>
                <a:lnTo>
                  <a:pt x="48768" y="204596"/>
                </a:lnTo>
                <a:lnTo>
                  <a:pt x="44196" y="207645"/>
                </a:lnTo>
                <a:lnTo>
                  <a:pt x="41148" y="212217"/>
                </a:lnTo>
                <a:lnTo>
                  <a:pt x="36576" y="215265"/>
                </a:lnTo>
                <a:lnTo>
                  <a:pt x="35052" y="219837"/>
                </a:lnTo>
                <a:lnTo>
                  <a:pt x="32004" y="222884"/>
                </a:lnTo>
                <a:lnTo>
                  <a:pt x="30480" y="225933"/>
                </a:lnTo>
                <a:lnTo>
                  <a:pt x="28956" y="230505"/>
                </a:lnTo>
                <a:lnTo>
                  <a:pt x="28956" y="233553"/>
                </a:lnTo>
                <a:lnTo>
                  <a:pt x="27432" y="236601"/>
                </a:lnTo>
                <a:lnTo>
                  <a:pt x="53092" y="272700"/>
                </a:lnTo>
                <a:lnTo>
                  <a:pt x="91535" y="277844"/>
                </a:lnTo>
                <a:lnTo>
                  <a:pt x="163438" y="277844"/>
                </a:lnTo>
                <a:lnTo>
                  <a:pt x="161734" y="279368"/>
                </a:lnTo>
                <a:lnTo>
                  <a:pt x="122991" y="296846"/>
                </a:lnTo>
                <a:lnTo>
                  <a:pt x="100750" y="300180"/>
                </a:lnTo>
                <a:lnTo>
                  <a:pt x="88487" y="300704"/>
                </a:lnTo>
                <a:close/>
              </a:path>
              <a:path w="186689" h="300989">
                <a:moveTo>
                  <a:pt x="146199" y="122110"/>
                </a:moveTo>
                <a:lnTo>
                  <a:pt x="96107" y="122110"/>
                </a:lnTo>
                <a:lnTo>
                  <a:pt x="103727" y="120586"/>
                </a:lnTo>
                <a:lnTo>
                  <a:pt x="109823" y="119062"/>
                </a:lnTo>
                <a:lnTo>
                  <a:pt x="115919" y="116014"/>
                </a:lnTo>
                <a:lnTo>
                  <a:pt x="120491" y="112966"/>
                </a:lnTo>
                <a:lnTo>
                  <a:pt x="125063" y="106870"/>
                </a:lnTo>
                <a:lnTo>
                  <a:pt x="128111" y="103822"/>
                </a:lnTo>
                <a:lnTo>
                  <a:pt x="131159" y="97726"/>
                </a:lnTo>
                <a:lnTo>
                  <a:pt x="132683" y="91535"/>
                </a:lnTo>
                <a:lnTo>
                  <a:pt x="135731" y="85439"/>
                </a:lnTo>
                <a:lnTo>
                  <a:pt x="135731" y="71723"/>
                </a:lnTo>
                <a:lnTo>
                  <a:pt x="135112" y="60887"/>
                </a:lnTo>
                <a:lnTo>
                  <a:pt x="108108" y="26289"/>
                </a:lnTo>
                <a:lnTo>
                  <a:pt x="86963" y="22860"/>
                </a:lnTo>
                <a:lnTo>
                  <a:pt x="186118" y="22860"/>
                </a:lnTo>
                <a:lnTo>
                  <a:pt x="181546" y="27432"/>
                </a:lnTo>
                <a:lnTo>
                  <a:pt x="146399" y="27432"/>
                </a:lnTo>
                <a:lnTo>
                  <a:pt x="154114" y="33528"/>
                </a:lnTo>
                <a:lnTo>
                  <a:pt x="158686" y="39624"/>
                </a:lnTo>
                <a:lnTo>
                  <a:pt x="160210" y="47339"/>
                </a:lnTo>
                <a:lnTo>
                  <a:pt x="163258" y="54959"/>
                </a:lnTo>
                <a:lnTo>
                  <a:pt x="164782" y="64103"/>
                </a:lnTo>
                <a:lnTo>
                  <a:pt x="164782" y="71723"/>
                </a:lnTo>
                <a:lnTo>
                  <a:pt x="155861" y="108870"/>
                </a:lnTo>
                <a:lnTo>
                  <a:pt x="147890" y="120300"/>
                </a:lnTo>
                <a:lnTo>
                  <a:pt x="146199" y="122110"/>
                </a:lnTo>
                <a:close/>
              </a:path>
              <a:path w="186689" h="300989">
                <a:moveTo>
                  <a:pt x="88487" y="144970"/>
                </a:moveTo>
                <a:lnTo>
                  <a:pt x="47244" y="135826"/>
                </a:lnTo>
                <a:lnTo>
                  <a:pt x="42672" y="131254"/>
                </a:lnTo>
                <a:lnTo>
                  <a:pt x="136301" y="131254"/>
                </a:lnTo>
                <a:lnTo>
                  <a:pt x="96464" y="144684"/>
                </a:lnTo>
                <a:lnTo>
                  <a:pt x="88487" y="144970"/>
                </a:lnTo>
                <a:close/>
              </a:path>
              <a:path w="186689" h="300989">
                <a:moveTo>
                  <a:pt x="163438" y="277844"/>
                </a:moveTo>
                <a:lnTo>
                  <a:pt x="91535" y="277844"/>
                </a:lnTo>
                <a:lnTo>
                  <a:pt x="100369" y="277558"/>
                </a:lnTo>
                <a:lnTo>
                  <a:pt x="108489" y="276701"/>
                </a:lnTo>
                <a:lnTo>
                  <a:pt x="115752" y="275272"/>
                </a:lnTo>
                <a:lnTo>
                  <a:pt x="122015" y="273272"/>
                </a:lnTo>
                <a:lnTo>
                  <a:pt x="131159" y="271748"/>
                </a:lnTo>
                <a:lnTo>
                  <a:pt x="137255" y="268700"/>
                </a:lnTo>
                <a:lnTo>
                  <a:pt x="143351" y="264128"/>
                </a:lnTo>
                <a:lnTo>
                  <a:pt x="152590" y="254889"/>
                </a:lnTo>
                <a:lnTo>
                  <a:pt x="154114" y="250317"/>
                </a:lnTo>
                <a:lnTo>
                  <a:pt x="157162" y="244221"/>
                </a:lnTo>
                <a:lnTo>
                  <a:pt x="157162" y="222884"/>
                </a:lnTo>
                <a:lnTo>
                  <a:pt x="154114" y="215265"/>
                </a:lnTo>
                <a:lnTo>
                  <a:pt x="112871" y="201453"/>
                </a:lnTo>
                <a:lnTo>
                  <a:pt x="53340" y="199929"/>
                </a:lnTo>
                <a:lnTo>
                  <a:pt x="173164" y="199929"/>
                </a:lnTo>
                <a:lnTo>
                  <a:pt x="175450" y="202977"/>
                </a:lnTo>
                <a:lnTo>
                  <a:pt x="180022" y="209169"/>
                </a:lnTo>
                <a:lnTo>
                  <a:pt x="183070" y="215265"/>
                </a:lnTo>
                <a:lnTo>
                  <a:pt x="184594" y="222884"/>
                </a:lnTo>
                <a:lnTo>
                  <a:pt x="184523" y="233553"/>
                </a:lnTo>
                <a:lnTo>
                  <a:pt x="167139" y="274534"/>
                </a:lnTo>
                <a:lnTo>
                  <a:pt x="163438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93301" y="1741741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5" h="293369">
                <a:moveTo>
                  <a:pt x="27431" y="291655"/>
                </a:moveTo>
                <a:lnTo>
                  <a:pt x="1523" y="291655"/>
                </a:lnTo>
                <a:lnTo>
                  <a:pt x="1523" y="290131"/>
                </a:lnTo>
                <a:lnTo>
                  <a:pt x="0" y="288607"/>
                </a:lnTo>
                <a:lnTo>
                  <a:pt x="0" y="9143"/>
                </a:lnTo>
                <a:lnTo>
                  <a:pt x="1523" y="6095"/>
                </a:lnTo>
                <a:lnTo>
                  <a:pt x="4572" y="3047"/>
                </a:lnTo>
                <a:lnTo>
                  <a:pt x="10667" y="0"/>
                </a:lnTo>
                <a:lnTo>
                  <a:pt x="35051" y="0"/>
                </a:lnTo>
                <a:lnTo>
                  <a:pt x="41148" y="3047"/>
                </a:lnTo>
                <a:lnTo>
                  <a:pt x="42672" y="3047"/>
                </a:lnTo>
                <a:lnTo>
                  <a:pt x="45719" y="4571"/>
                </a:lnTo>
                <a:lnTo>
                  <a:pt x="50291" y="9143"/>
                </a:lnTo>
                <a:lnTo>
                  <a:pt x="51815" y="10763"/>
                </a:lnTo>
                <a:lnTo>
                  <a:pt x="53339" y="13811"/>
                </a:lnTo>
                <a:lnTo>
                  <a:pt x="53339" y="15335"/>
                </a:lnTo>
                <a:lnTo>
                  <a:pt x="54863" y="18383"/>
                </a:lnTo>
                <a:lnTo>
                  <a:pt x="57388" y="24479"/>
                </a:lnTo>
                <a:lnTo>
                  <a:pt x="27431" y="24479"/>
                </a:lnTo>
                <a:lnTo>
                  <a:pt x="27431" y="291655"/>
                </a:lnTo>
                <a:close/>
              </a:path>
              <a:path w="305435" h="293369">
                <a:moveTo>
                  <a:pt x="297465" y="1524"/>
                </a:moveTo>
                <a:lnTo>
                  <a:pt x="269938" y="1524"/>
                </a:lnTo>
                <a:lnTo>
                  <a:pt x="271462" y="0"/>
                </a:lnTo>
                <a:lnTo>
                  <a:pt x="295941" y="0"/>
                </a:lnTo>
                <a:lnTo>
                  <a:pt x="297465" y="1524"/>
                </a:lnTo>
                <a:close/>
              </a:path>
              <a:path w="305435" h="293369">
                <a:moveTo>
                  <a:pt x="180267" y="250412"/>
                </a:moveTo>
                <a:lnTo>
                  <a:pt x="152495" y="250412"/>
                </a:lnTo>
                <a:lnTo>
                  <a:pt x="253174" y="19907"/>
                </a:lnTo>
                <a:lnTo>
                  <a:pt x="254698" y="15335"/>
                </a:lnTo>
                <a:lnTo>
                  <a:pt x="256222" y="12287"/>
                </a:lnTo>
                <a:lnTo>
                  <a:pt x="257746" y="10763"/>
                </a:lnTo>
                <a:lnTo>
                  <a:pt x="259270" y="7619"/>
                </a:lnTo>
                <a:lnTo>
                  <a:pt x="260794" y="6095"/>
                </a:lnTo>
                <a:lnTo>
                  <a:pt x="263842" y="4571"/>
                </a:lnTo>
                <a:lnTo>
                  <a:pt x="266890" y="1524"/>
                </a:lnTo>
                <a:lnTo>
                  <a:pt x="300513" y="1524"/>
                </a:lnTo>
                <a:lnTo>
                  <a:pt x="302037" y="3047"/>
                </a:lnTo>
                <a:lnTo>
                  <a:pt x="302037" y="4571"/>
                </a:lnTo>
                <a:lnTo>
                  <a:pt x="305085" y="7619"/>
                </a:lnTo>
                <a:lnTo>
                  <a:pt x="305085" y="24479"/>
                </a:lnTo>
                <a:lnTo>
                  <a:pt x="277558" y="24479"/>
                </a:lnTo>
                <a:lnTo>
                  <a:pt x="180267" y="250412"/>
                </a:lnTo>
                <a:close/>
              </a:path>
              <a:path w="305435" h="293369">
                <a:moveTo>
                  <a:pt x="163163" y="290131"/>
                </a:moveTo>
                <a:lnTo>
                  <a:pt x="137255" y="290131"/>
                </a:lnTo>
                <a:lnTo>
                  <a:pt x="28955" y="24479"/>
                </a:lnTo>
                <a:lnTo>
                  <a:pt x="57388" y="24479"/>
                </a:lnTo>
                <a:lnTo>
                  <a:pt x="150971" y="250412"/>
                </a:lnTo>
                <a:lnTo>
                  <a:pt x="180267" y="250412"/>
                </a:lnTo>
                <a:lnTo>
                  <a:pt x="163163" y="290131"/>
                </a:lnTo>
                <a:close/>
              </a:path>
              <a:path w="305435" h="293369">
                <a:moveTo>
                  <a:pt x="305085" y="291655"/>
                </a:moveTo>
                <a:lnTo>
                  <a:pt x="279177" y="291655"/>
                </a:lnTo>
                <a:lnTo>
                  <a:pt x="279177" y="290131"/>
                </a:lnTo>
                <a:lnTo>
                  <a:pt x="277558" y="288607"/>
                </a:lnTo>
                <a:lnTo>
                  <a:pt x="277558" y="24479"/>
                </a:lnTo>
                <a:lnTo>
                  <a:pt x="305085" y="24479"/>
                </a:lnTo>
                <a:lnTo>
                  <a:pt x="305085" y="291655"/>
                </a:lnTo>
                <a:close/>
              </a:path>
              <a:path w="305435" h="293369">
                <a:moveTo>
                  <a:pt x="161639" y="291655"/>
                </a:moveTo>
                <a:lnTo>
                  <a:pt x="138779" y="291655"/>
                </a:lnTo>
                <a:lnTo>
                  <a:pt x="138779" y="290131"/>
                </a:lnTo>
                <a:lnTo>
                  <a:pt x="161639" y="290131"/>
                </a:lnTo>
                <a:lnTo>
                  <a:pt x="161639" y="291655"/>
                </a:lnTo>
                <a:close/>
              </a:path>
              <a:path w="305435" h="293369">
                <a:moveTo>
                  <a:pt x="24384" y="293179"/>
                </a:moveTo>
                <a:lnTo>
                  <a:pt x="4572" y="293179"/>
                </a:lnTo>
                <a:lnTo>
                  <a:pt x="3048" y="291655"/>
                </a:lnTo>
                <a:lnTo>
                  <a:pt x="24384" y="291655"/>
                </a:lnTo>
                <a:lnTo>
                  <a:pt x="24384" y="293179"/>
                </a:lnTo>
                <a:close/>
              </a:path>
              <a:path w="305435" h="293369">
                <a:moveTo>
                  <a:pt x="158591" y="293179"/>
                </a:moveTo>
                <a:lnTo>
                  <a:pt x="141827" y="293179"/>
                </a:lnTo>
                <a:lnTo>
                  <a:pt x="140303" y="291655"/>
                </a:lnTo>
                <a:lnTo>
                  <a:pt x="160115" y="291655"/>
                </a:lnTo>
                <a:lnTo>
                  <a:pt x="158591" y="293179"/>
                </a:lnTo>
                <a:close/>
              </a:path>
              <a:path w="305435" h="293369">
                <a:moveTo>
                  <a:pt x="302037" y="293179"/>
                </a:moveTo>
                <a:lnTo>
                  <a:pt x="282225" y="293179"/>
                </a:lnTo>
                <a:lnTo>
                  <a:pt x="280701" y="291655"/>
                </a:lnTo>
                <a:lnTo>
                  <a:pt x="302037" y="291655"/>
                </a:lnTo>
                <a:lnTo>
                  <a:pt x="302037" y="29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63919" y="1816608"/>
            <a:ext cx="196881" cy="22136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406597" y="1720405"/>
            <a:ext cx="178435" cy="318135"/>
          </a:xfrm>
          <a:custGeom>
            <a:avLst/>
            <a:gdLst/>
            <a:ahLst/>
            <a:cxnLst/>
            <a:rect l="l" t="t" r="r" b="b"/>
            <a:pathLst>
              <a:path w="178435" h="318135">
                <a:moveTo>
                  <a:pt x="173849" y="1524"/>
                </a:moveTo>
                <a:lnTo>
                  <a:pt x="157085" y="1524"/>
                </a:lnTo>
                <a:lnTo>
                  <a:pt x="158609" y="0"/>
                </a:lnTo>
                <a:lnTo>
                  <a:pt x="170801" y="0"/>
                </a:lnTo>
                <a:lnTo>
                  <a:pt x="173849" y="1524"/>
                </a:lnTo>
                <a:close/>
              </a:path>
              <a:path w="178435" h="318135">
                <a:moveTo>
                  <a:pt x="178421" y="129730"/>
                </a:moveTo>
                <a:lnTo>
                  <a:pt x="150989" y="129730"/>
                </a:lnTo>
                <a:lnTo>
                  <a:pt x="150989" y="4572"/>
                </a:lnTo>
                <a:lnTo>
                  <a:pt x="152513" y="3048"/>
                </a:lnTo>
                <a:lnTo>
                  <a:pt x="152513" y="1524"/>
                </a:lnTo>
                <a:lnTo>
                  <a:pt x="176897" y="1524"/>
                </a:lnTo>
                <a:lnTo>
                  <a:pt x="176897" y="3048"/>
                </a:lnTo>
                <a:lnTo>
                  <a:pt x="178421" y="3048"/>
                </a:lnTo>
                <a:lnTo>
                  <a:pt x="178421" y="129730"/>
                </a:lnTo>
                <a:close/>
              </a:path>
              <a:path w="178435" h="318135">
                <a:moveTo>
                  <a:pt x="82314" y="317563"/>
                </a:moveTo>
                <a:lnTo>
                  <a:pt x="44214" y="309943"/>
                </a:lnTo>
                <a:lnTo>
                  <a:pt x="13925" y="278082"/>
                </a:lnTo>
                <a:lnTo>
                  <a:pt x="2495" y="241570"/>
                </a:lnTo>
                <a:lnTo>
                  <a:pt x="0" y="206121"/>
                </a:lnTo>
                <a:lnTo>
                  <a:pt x="232" y="196866"/>
                </a:lnTo>
                <a:lnTo>
                  <a:pt x="1256" y="185118"/>
                </a:lnTo>
                <a:lnTo>
                  <a:pt x="3137" y="173941"/>
                </a:lnTo>
                <a:lnTo>
                  <a:pt x="6019" y="163353"/>
                </a:lnTo>
                <a:lnTo>
                  <a:pt x="8852" y="152694"/>
                </a:lnTo>
                <a:lnTo>
                  <a:pt x="28785" y="120110"/>
                </a:lnTo>
                <a:lnTo>
                  <a:pt x="67455" y="98298"/>
                </a:lnTo>
                <a:lnTo>
                  <a:pt x="86886" y="96202"/>
                </a:lnTo>
                <a:lnTo>
                  <a:pt x="96006" y="96774"/>
                </a:lnTo>
                <a:lnTo>
                  <a:pt x="136464" y="115252"/>
                </a:lnTo>
                <a:lnTo>
                  <a:pt x="140612" y="119062"/>
                </a:lnTo>
                <a:lnTo>
                  <a:pt x="85362" y="119062"/>
                </a:lnTo>
                <a:lnTo>
                  <a:pt x="78528" y="119610"/>
                </a:lnTo>
                <a:lnTo>
                  <a:pt x="44841" y="141121"/>
                </a:lnTo>
                <a:lnTo>
                  <a:pt x="31927" y="174021"/>
                </a:lnTo>
                <a:lnTo>
                  <a:pt x="29927" y="182037"/>
                </a:lnTo>
                <a:lnTo>
                  <a:pt x="28498" y="190071"/>
                </a:lnTo>
                <a:lnTo>
                  <a:pt x="27641" y="198105"/>
                </a:lnTo>
                <a:lnTo>
                  <a:pt x="27355" y="206121"/>
                </a:lnTo>
                <a:lnTo>
                  <a:pt x="27617" y="214122"/>
                </a:lnTo>
                <a:lnTo>
                  <a:pt x="33832" y="253257"/>
                </a:lnTo>
                <a:lnTo>
                  <a:pt x="57930" y="286988"/>
                </a:lnTo>
                <a:lnTo>
                  <a:pt x="83838" y="294608"/>
                </a:lnTo>
                <a:lnTo>
                  <a:pt x="138348" y="294608"/>
                </a:lnTo>
                <a:lnTo>
                  <a:pt x="137226" y="295608"/>
                </a:lnTo>
                <a:lnTo>
                  <a:pt x="101936" y="315277"/>
                </a:lnTo>
                <a:lnTo>
                  <a:pt x="92339" y="316992"/>
                </a:lnTo>
                <a:lnTo>
                  <a:pt x="82314" y="317563"/>
                </a:lnTo>
                <a:close/>
              </a:path>
              <a:path w="178435" h="318135">
                <a:moveTo>
                  <a:pt x="138348" y="294608"/>
                </a:moveTo>
                <a:lnTo>
                  <a:pt x="94506" y="294608"/>
                </a:lnTo>
                <a:lnTo>
                  <a:pt x="100602" y="293084"/>
                </a:lnTo>
                <a:lnTo>
                  <a:pt x="105174" y="291560"/>
                </a:lnTo>
                <a:lnTo>
                  <a:pt x="111270" y="288512"/>
                </a:lnTo>
                <a:lnTo>
                  <a:pt x="115842" y="285464"/>
                </a:lnTo>
                <a:lnTo>
                  <a:pt x="121938" y="280892"/>
                </a:lnTo>
                <a:lnTo>
                  <a:pt x="126510" y="276320"/>
                </a:lnTo>
                <a:lnTo>
                  <a:pt x="132606" y="271748"/>
                </a:lnTo>
                <a:lnTo>
                  <a:pt x="137233" y="267128"/>
                </a:lnTo>
                <a:lnTo>
                  <a:pt x="141833" y="262223"/>
                </a:lnTo>
                <a:lnTo>
                  <a:pt x="146416" y="256746"/>
                </a:lnTo>
                <a:lnTo>
                  <a:pt x="150989" y="250412"/>
                </a:lnTo>
                <a:lnTo>
                  <a:pt x="150989" y="161829"/>
                </a:lnTo>
                <a:lnTo>
                  <a:pt x="118890" y="129730"/>
                </a:lnTo>
                <a:lnTo>
                  <a:pt x="85362" y="119062"/>
                </a:lnTo>
                <a:lnTo>
                  <a:pt x="140612" y="119062"/>
                </a:lnTo>
                <a:lnTo>
                  <a:pt x="143922" y="122110"/>
                </a:lnTo>
                <a:lnTo>
                  <a:pt x="150989" y="129730"/>
                </a:lnTo>
                <a:lnTo>
                  <a:pt x="178421" y="129730"/>
                </a:lnTo>
                <a:lnTo>
                  <a:pt x="178421" y="279368"/>
                </a:lnTo>
                <a:lnTo>
                  <a:pt x="154037" y="279368"/>
                </a:lnTo>
                <a:lnTo>
                  <a:pt x="145783" y="287979"/>
                </a:lnTo>
                <a:lnTo>
                  <a:pt x="138348" y="294608"/>
                </a:lnTo>
                <a:close/>
              </a:path>
              <a:path w="178435" h="318135">
                <a:moveTo>
                  <a:pt x="175373" y="314515"/>
                </a:moveTo>
                <a:lnTo>
                  <a:pt x="157085" y="314515"/>
                </a:lnTo>
                <a:lnTo>
                  <a:pt x="154037" y="311467"/>
                </a:lnTo>
                <a:lnTo>
                  <a:pt x="154037" y="279368"/>
                </a:lnTo>
                <a:lnTo>
                  <a:pt x="178421" y="279368"/>
                </a:lnTo>
                <a:lnTo>
                  <a:pt x="178421" y="311467"/>
                </a:lnTo>
                <a:lnTo>
                  <a:pt x="175373" y="314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46141" y="1816608"/>
            <a:ext cx="181384" cy="22136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888581" y="1718881"/>
            <a:ext cx="27940" cy="316230"/>
          </a:xfrm>
          <a:custGeom>
            <a:avLst/>
            <a:gdLst/>
            <a:ahLst/>
            <a:cxnLst/>
            <a:rect l="l" t="t" r="r" b="b"/>
            <a:pathLst>
              <a:path w="27939" h="316230">
                <a:moveTo>
                  <a:pt x="1981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39" h="316230">
                <a:moveTo>
                  <a:pt x="25908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lnTo>
                  <a:pt x="25908" y="4572"/>
                </a:lnTo>
                <a:close/>
              </a:path>
              <a:path w="27939" h="316230">
                <a:moveTo>
                  <a:pt x="27432" y="312991"/>
                </a:moveTo>
                <a:lnTo>
                  <a:pt x="0" y="312991"/>
                </a:lnTo>
                <a:lnTo>
                  <a:pt x="0" y="4572"/>
                </a:lnTo>
                <a:lnTo>
                  <a:pt x="27432" y="4572"/>
                </a:lnTo>
                <a:lnTo>
                  <a:pt x="27432" y="312991"/>
                </a:lnTo>
                <a:close/>
              </a:path>
              <a:path w="27939" h="316230">
                <a:moveTo>
                  <a:pt x="25908" y="314515"/>
                </a:moveTo>
                <a:lnTo>
                  <a:pt x="1524" y="314515"/>
                </a:lnTo>
                <a:lnTo>
                  <a:pt x="1524" y="312991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27939" h="316230">
                <a:moveTo>
                  <a:pt x="22860" y="316039"/>
                </a:moveTo>
                <a:lnTo>
                  <a:pt x="4572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00607" y="1718881"/>
            <a:ext cx="1664398" cy="3190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39777" y="1816608"/>
            <a:ext cx="164782" cy="21831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063995" y="1816607"/>
            <a:ext cx="378460" cy="221615"/>
            <a:chOff x="6063995" y="1816607"/>
            <a:chExt cx="378460" cy="22161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2343" y="1816607"/>
              <a:ext cx="179985" cy="2213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63995" y="1816607"/>
              <a:ext cx="158686" cy="221361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6601015" y="1714309"/>
            <a:ext cx="1060450" cy="403225"/>
            <a:chOff x="6601015" y="1714309"/>
            <a:chExt cx="1060450" cy="403225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01015" y="1714309"/>
              <a:ext cx="910574" cy="40300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52944" y="1908143"/>
              <a:ext cx="108585" cy="23495"/>
            </a:xfrm>
            <a:custGeom>
              <a:avLst/>
              <a:gdLst/>
              <a:ahLst/>
              <a:cxnLst/>
              <a:rect l="l" t="t" r="r" b="b"/>
              <a:pathLst>
                <a:path w="108584" h="23494">
                  <a:moveTo>
                    <a:pt x="105251" y="22955"/>
                  </a:moveTo>
                  <a:lnTo>
                    <a:pt x="3048" y="22955"/>
                  </a:lnTo>
                  <a:lnTo>
                    <a:pt x="1524" y="21431"/>
                  </a:lnTo>
                  <a:lnTo>
                    <a:pt x="0" y="18383"/>
                  </a:lnTo>
                  <a:lnTo>
                    <a:pt x="0" y="4667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02203" y="0"/>
                  </a:lnTo>
                  <a:lnTo>
                    <a:pt x="103727" y="1524"/>
                  </a:lnTo>
                  <a:lnTo>
                    <a:pt x="105251" y="1524"/>
                  </a:lnTo>
                  <a:lnTo>
                    <a:pt x="105251" y="3048"/>
                  </a:lnTo>
                  <a:lnTo>
                    <a:pt x="106775" y="4667"/>
                  </a:lnTo>
                  <a:lnTo>
                    <a:pt x="106775" y="7715"/>
                  </a:lnTo>
                  <a:lnTo>
                    <a:pt x="108299" y="9239"/>
                  </a:lnTo>
                  <a:lnTo>
                    <a:pt x="108299" y="16859"/>
                  </a:lnTo>
                  <a:lnTo>
                    <a:pt x="106775" y="19907"/>
                  </a:lnTo>
                  <a:lnTo>
                    <a:pt x="105251" y="21431"/>
                  </a:lnTo>
                  <a:lnTo>
                    <a:pt x="105251" y="22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714678" y="1714309"/>
            <a:ext cx="1483360" cy="403225"/>
            <a:chOff x="7714678" y="1714309"/>
            <a:chExt cx="1483360" cy="403225"/>
          </a:xfrm>
        </p:grpSpPr>
        <p:sp>
          <p:nvSpPr>
            <p:cNvPr id="26" name="object 26"/>
            <p:cNvSpPr/>
            <p:nvPr/>
          </p:nvSpPr>
          <p:spPr>
            <a:xfrm>
              <a:off x="7714666" y="1718893"/>
              <a:ext cx="396875" cy="398780"/>
            </a:xfrm>
            <a:custGeom>
              <a:avLst/>
              <a:gdLst/>
              <a:ahLst/>
              <a:cxnLst/>
              <a:rect l="l" t="t" r="r" b="b"/>
              <a:pathLst>
                <a:path w="396875" h="398780">
                  <a:moveTo>
                    <a:pt x="178384" y="201790"/>
                  </a:moveTo>
                  <a:lnTo>
                    <a:pt x="171259" y="155105"/>
                  </a:lnTo>
                  <a:lnTo>
                    <a:pt x="151765" y="120586"/>
                  </a:lnTo>
                  <a:lnTo>
                    <a:pt x="149428" y="118275"/>
                  </a:lnTo>
                  <a:lnTo>
                    <a:pt x="149428" y="201790"/>
                  </a:lnTo>
                  <a:lnTo>
                    <a:pt x="149402" y="218643"/>
                  </a:lnTo>
                  <a:lnTo>
                    <a:pt x="149072" y="225933"/>
                  </a:lnTo>
                  <a:lnTo>
                    <a:pt x="148170" y="233400"/>
                  </a:lnTo>
                  <a:lnTo>
                    <a:pt x="146405" y="241173"/>
                  </a:lnTo>
                  <a:lnTo>
                    <a:pt x="144970" y="248932"/>
                  </a:lnTo>
                  <a:lnTo>
                    <a:pt x="124396" y="284556"/>
                  </a:lnTo>
                  <a:lnTo>
                    <a:pt x="91541" y="296125"/>
                  </a:lnTo>
                  <a:lnTo>
                    <a:pt x="83489" y="295529"/>
                  </a:lnTo>
                  <a:lnTo>
                    <a:pt x="75450" y="293649"/>
                  </a:lnTo>
                  <a:lnTo>
                    <a:pt x="67449" y="290334"/>
                  </a:lnTo>
                  <a:lnTo>
                    <a:pt x="59436" y="285457"/>
                  </a:lnTo>
                  <a:lnTo>
                    <a:pt x="57505" y="283933"/>
                  </a:lnTo>
                  <a:lnTo>
                    <a:pt x="51435" y="279171"/>
                  </a:lnTo>
                  <a:lnTo>
                    <a:pt x="43434" y="271741"/>
                  </a:lnTo>
                  <a:lnTo>
                    <a:pt x="35433" y="263169"/>
                  </a:lnTo>
                  <a:lnTo>
                    <a:pt x="27432" y="253453"/>
                  </a:lnTo>
                  <a:lnTo>
                    <a:pt x="27432" y="164871"/>
                  </a:lnTo>
                  <a:lnTo>
                    <a:pt x="32004" y="159207"/>
                  </a:lnTo>
                  <a:lnTo>
                    <a:pt x="36576" y="153822"/>
                  </a:lnTo>
                  <a:lnTo>
                    <a:pt x="41148" y="149009"/>
                  </a:lnTo>
                  <a:lnTo>
                    <a:pt x="45720" y="145059"/>
                  </a:lnTo>
                  <a:lnTo>
                    <a:pt x="51816" y="138874"/>
                  </a:lnTo>
                  <a:lnTo>
                    <a:pt x="56388" y="134302"/>
                  </a:lnTo>
                  <a:lnTo>
                    <a:pt x="62484" y="131254"/>
                  </a:lnTo>
                  <a:lnTo>
                    <a:pt x="67056" y="126682"/>
                  </a:lnTo>
                  <a:lnTo>
                    <a:pt x="73152" y="125158"/>
                  </a:lnTo>
                  <a:lnTo>
                    <a:pt x="77724" y="123634"/>
                  </a:lnTo>
                  <a:lnTo>
                    <a:pt x="83921" y="122110"/>
                  </a:lnTo>
                  <a:lnTo>
                    <a:pt x="88493" y="120586"/>
                  </a:lnTo>
                  <a:lnTo>
                    <a:pt x="93065" y="120586"/>
                  </a:lnTo>
                  <a:lnTo>
                    <a:pt x="130784" y="137579"/>
                  </a:lnTo>
                  <a:lnTo>
                    <a:pt x="147929" y="177063"/>
                  </a:lnTo>
                  <a:lnTo>
                    <a:pt x="149428" y="201790"/>
                  </a:lnTo>
                  <a:lnTo>
                    <a:pt x="149428" y="118275"/>
                  </a:lnTo>
                  <a:lnTo>
                    <a:pt x="106997" y="98298"/>
                  </a:lnTo>
                  <a:lnTo>
                    <a:pt x="96113" y="97726"/>
                  </a:lnTo>
                  <a:lnTo>
                    <a:pt x="90017" y="97726"/>
                  </a:lnTo>
                  <a:lnTo>
                    <a:pt x="83921" y="99250"/>
                  </a:lnTo>
                  <a:lnTo>
                    <a:pt x="79248" y="99250"/>
                  </a:lnTo>
                  <a:lnTo>
                    <a:pt x="73152" y="100774"/>
                  </a:lnTo>
                  <a:lnTo>
                    <a:pt x="68580" y="103822"/>
                  </a:lnTo>
                  <a:lnTo>
                    <a:pt x="62484" y="105346"/>
                  </a:lnTo>
                  <a:lnTo>
                    <a:pt x="56388" y="108394"/>
                  </a:lnTo>
                  <a:lnTo>
                    <a:pt x="51816" y="112966"/>
                  </a:lnTo>
                  <a:lnTo>
                    <a:pt x="33528" y="126682"/>
                  </a:lnTo>
                  <a:lnTo>
                    <a:pt x="27432" y="134302"/>
                  </a:lnTo>
                  <a:lnTo>
                    <a:pt x="27432" y="4572"/>
                  </a:lnTo>
                  <a:lnTo>
                    <a:pt x="25908" y="4572"/>
                  </a:lnTo>
                  <a:lnTo>
                    <a:pt x="25908" y="3048"/>
                  </a:lnTo>
                  <a:lnTo>
                    <a:pt x="24384" y="3048"/>
                  </a:lnTo>
                  <a:lnTo>
                    <a:pt x="24384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9144" y="0"/>
                  </a:lnTo>
                  <a:lnTo>
                    <a:pt x="7620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312991"/>
                  </a:lnTo>
                  <a:lnTo>
                    <a:pt x="3048" y="316039"/>
                  </a:lnTo>
                  <a:lnTo>
                    <a:pt x="21336" y="316039"/>
                  </a:lnTo>
                  <a:lnTo>
                    <a:pt x="24384" y="312991"/>
                  </a:lnTo>
                  <a:lnTo>
                    <a:pt x="24384" y="283933"/>
                  </a:lnTo>
                  <a:lnTo>
                    <a:pt x="36576" y="296125"/>
                  </a:lnTo>
                  <a:lnTo>
                    <a:pt x="42672" y="300697"/>
                  </a:lnTo>
                  <a:lnTo>
                    <a:pt x="47244" y="305371"/>
                  </a:lnTo>
                  <a:lnTo>
                    <a:pt x="51816" y="308419"/>
                  </a:lnTo>
                  <a:lnTo>
                    <a:pt x="57912" y="311467"/>
                  </a:lnTo>
                  <a:lnTo>
                    <a:pt x="62484" y="314515"/>
                  </a:lnTo>
                  <a:lnTo>
                    <a:pt x="68580" y="316039"/>
                  </a:lnTo>
                  <a:lnTo>
                    <a:pt x="73152" y="317563"/>
                  </a:lnTo>
                  <a:lnTo>
                    <a:pt x="79248" y="319087"/>
                  </a:lnTo>
                  <a:lnTo>
                    <a:pt x="91541" y="319087"/>
                  </a:lnTo>
                  <a:lnTo>
                    <a:pt x="135826" y="306806"/>
                  </a:lnTo>
                  <a:lnTo>
                    <a:pt x="165646" y="272694"/>
                  </a:lnTo>
                  <a:lnTo>
                    <a:pt x="177126" y="230886"/>
                  </a:lnTo>
                  <a:lnTo>
                    <a:pt x="178384" y="210693"/>
                  </a:lnTo>
                  <a:lnTo>
                    <a:pt x="178384" y="201790"/>
                  </a:lnTo>
                  <a:close/>
                </a:path>
                <a:path w="396875" h="398780">
                  <a:moveTo>
                    <a:pt x="396633" y="102285"/>
                  </a:moveTo>
                  <a:lnTo>
                    <a:pt x="395109" y="102285"/>
                  </a:lnTo>
                  <a:lnTo>
                    <a:pt x="393585" y="100761"/>
                  </a:lnTo>
                  <a:lnTo>
                    <a:pt x="375297" y="100761"/>
                  </a:lnTo>
                  <a:lnTo>
                    <a:pt x="373773" y="102285"/>
                  </a:lnTo>
                  <a:lnTo>
                    <a:pt x="370725" y="102285"/>
                  </a:lnTo>
                  <a:lnTo>
                    <a:pt x="369201" y="103809"/>
                  </a:lnTo>
                  <a:lnTo>
                    <a:pt x="369201" y="106857"/>
                  </a:lnTo>
                  <a:lnTo>
                    <a:pt x="306616" y="285457"/>
                  </a:lnTo>
                  <a:lnTo>
                    <a:pt x="305092" y="285457"/>
                  </a:lnTo>
                  <a:lnTo>
                    <a:pt x="240995" y="106857"/>
                  </a:lnTo>
                  <a:lnTo>
                    <a:pt x="240995" y="103809"/>
                  </a:lnTo>
                  <a:lnTo>
                    <a:pt x="239471" y="103809"/>
                  </a:lnTo>
                  <a:lnTo>
                    <a:pt x="239471" y="102285"/>
                  </a:lnTo>
                  <a:lnTo>
                    <a:pt x="236423" y="102285"/>
                  </a:lnTo>
                  <a:lnTo>
                    <a:pt x="234899" y="100761"/>
                  </a:lnTo>
                  <a:lnTo>
                    <a:pt x="215087" y="100761"/>
                  </a:lnTo>
                  <a:lnTo>
                    <a:pt x="212039" y="103809"/>
                  </a:lnTo>
                  <a:lnTo>
                    <a:pt x="212039" y="108381"/>
                  </a:lnTo>
                  <a:lnTo>
                    <a:pt x="213563" y="109905"/>
                  </a:lnTo>
                  <a:lnTo>
                    <a:pt x="286804" y="309930"/>
                  </a:lnTo>
                  <a:lnTo>
                    <a:pt x="289852" y="312978"/>
                  </a:lnTo>
                  <a:lnTo>
                    <a:pt x="289852" y="314502"/>
                  </a:lnTo>
                  <a:lnTo>
                    <a:pt x="291376" y="314502"/>
                  </a:lnTo>
                  <a:lnTo>
                    <a:pt x="292900" y="316026"/>
                  </a:lnTo>
                  <a:lnTo>
                    <a:pt x="263855" y="387756"/>
                  </a:lnTo>
                  <a:lnTo>
                    <a:pt x="262331" y="389280"/>
                  </a:lnTo>
                  <a:lnTo>
                    <a:pt x="262331" y="393852"/>
                  </a:lnTo>
                  <a:lnTo>
                    <a:pt x="265379" y="396900"/>
                  </a:lnTo>
                  <a:lnTo>
                    <a:pt x="268427" y="396900"/>
                  </a:lnTo>
                  <a:lnTo>
                    <a:pt x="269951" y="398424"/>
                  </a:lnTo>
                  <a:lnTo>
                    <a:pt x="280708" y="398424"/>
                  </a:lnTo>
                  <a:lnTo>
                    <a:pt x="286804" y="395376"/>
                  </a:lnTo>
                  <a:lnTo>
                    <a:pt x="289852" y="395376"/>
                  </a:lnTo>
                  <a:lnTo>
                    <a:pt x="291376" y="393852"/>
                  </a:lnTo>
                  <a:lnTo>
                    <a:pt x="291376" y="392328"/>
                  </a:lnTo>
                  <a:lnTo>
                    <a:pt x="320332" y="316026"/>
                  </a:lnTo>
                  <a:lnTo>
                    <a:pt x="331647" y="285457"/>
                  </a:lnTo>
                  <a:lnTo>
                    <a:pt x="396633" y="109905"/>
                  </a:lnTo>
                  <a:lnTo>
                    <a:pt x="396633" y="102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38731" y="1714309"/>
              <a:ext cx="1058703" cy="403002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73288" y="6424136"/>
            <a:ext cx="120491" cy="82486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537716" y="2478400"/>
            <a:ext cx="6993255" cy="3389629"/>
            <a:chOff x="1537716" y="2478400"/>
            <a:chExt cx="6993255" cy="3389629"/>
          </a:xfrm>
        </p:grpSpPr>
        <p:sp>
          <p:nvSpPr>
            <p:cNvPr id="32" name="object 32"/>
            <p:cNvSpPr/>
            <p:nvPr/>
          </p:nvSpPr>
          <p:spPr>
            <a:xfrm>
              <a:off x="1542275" y="2484119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42275" y="2906267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2275" y="3328428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42275" y="3750576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59"/>
                  </a:lnTo>
                  <a:lnTo>
                    <a:pt x="5238000" y="423659"/>
                  </a:lnTo>
                  <a:lnTo>
                    <a:pt x="5239524" y="423659"/>
                  </a:lnTo>
                  <a:lnTo>
                    <a:pt x="6984505" y="423659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2275" y="4172711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42275" y="4594859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42275" y="5018544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42275" y="5439155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34248" y="2479166"/>
              <a:ext cx="1745614" cy="3388360"/>
            </a:xfrm>
            <a:custGeom>
              <a:avLst/>
              <a:gdLst/>
              <a:ahLst/>
              <a:cxnLst/>
              <a:rect l="l" t="t" r="r" b="b"/>
              <a:pathLst>
                <a:path w="1745615" h="3388360">
                  <a:moveTo>
                    <a:pt x="0" y="0"/>
                  </a:moveTo>
                  <a:lnTo>
                    <a:pt x="0" y="3387756"/>
                  </a:lnTo>
                </a:path>
                <a:path w="1745615" h="3388360">
                  <a:moveTo>
                    <a:pt x="1745265" y="0"/>
                  </a:moveTo>
                  <a:lnTo>
                    <a:pt x="1745265" y="3387756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7716" y="2906648"/>
              <a:ext cx="6993255" cy="0"/>
            </a:xfrm>
            <a:custGeom>
              <a:avLst/>
              <a:gdLst/>
              <a:ahLst/>
              <a:cxnLst/>
              <a:rect l="l" t="t" r="r" b="b"/>
              <a:pathLst>
                <a:path w="6993255">
                  <a:moveTo>
                    <a:pt x="0" y="0"/>
                  </a:moveTo>
                  <a:lnTo>
                    <a:pt x="6993064" y="0"/>
                  </a:lnTo>
                </a:path>
              </a:pathLst>
            </a:custGeom>
            <a:ln w="320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37716" y="2479166"/>
              <a:ext cx="6993255" cy="3388360"/>
            </a:xfrm>
            <a:custGeom>
              <a:avLst/>
              <a:gdLst/>
              <a:ahLst/>
              <a:cxnLst/>
              <a:rect l="l" t="t" r="r" b="b"/>
              <a:pathLst>
                <a:path w="6993255" h="3388360">
                  <a:moveTo>
                    <a:pt x="0" y="850391"/>
                  </a:moveTo>
                  <a:lnTo>
                    <a:pt x="6993064" y="850391"/>
                  </a:lnTo>
                </a:path>
                <a:path w="6993255" h="3388360">
                  <a:moveTo>
                    <a:pt x="0" y="1271777"/>
                  </a:moveTo>
                  <a:lnTo>
                    <a:pt x="6993064" y="1271777"/>
                  </a:lnTo>
                </a:path>
                <a:path w="6993255" h="3388360">
                  <a:moveTo>
                    <a:pt x="0" y="1694592"/>
                  </a:moveTo>
                  <a:lnTo>
                    <a:pt x="6993064" y="1694592"/>
                  </a:lnTo>
                </a:path>
                <a:path w="6993255" h="3388360">
                  <a:moveTo>
                    <a:pt x="0" y="2115978"/>
                  </a:moveTo>
                  <a:lnTo>
                    <a:pt x="6993064" y="2115978"/>
                  </a:lnTo>
                </a:path>
                <a:path w="6993255" h="3388360">
                  <a:moveTo>
                    <a:pt x="0" y="2538888"/>
                  </a:moveTo>
                  <a:lnTo>
                    <a:pt x="6993064" y="2538888"/>
                  </a:lnTo>
                </a:path>
                <a:path w="6993255" h="3388360">
                  <a:moveTo>
                    <a:pt x="0" y="2960274"/>
                  </a:moveTo>
                  <a:lnTo>
                    <a:pt x="6993064" y="2960274"/>
                  </a:lnTo>
                </a:path>
                <a:path w="6993255" h="3388360">
                  <a:moveTo>
                    <a:pt x="6096" y="0"/>
                  </a:moveTo>
                  <a:lnTo>
                    <a:pt x="6096" y="3387756"/>
                  </a:lnTo>
                </a:path>
                <a:path w="6993255" h="3388360">
                  <a:moveTo>
                    <a:pt x="6986968" y="0"/>
                  </a:moveTo>
                  <a:lnTo>
                    <a:pt x="6986968" y="3387756"/>
                  </a:lnTo>
                </a:path>
                <a:path w="6993255" h="3388360">
                  <a:moveTo>
                    <a:pt x="0" y="4572"/>
                  </a:moveTo>
                  <a:lnTo>
                    <a:pt x="6993064" y="4572"/>
                  </a:lnTo>
                </a:path>
                <a:path w="6993255" h="3388360">
                  <a:moveTo>
                    <a:pt x="0" y="3383184"/>
                  </a:moveTo>
                  <a:lnTo>
                    <a:pt x="6993064" y="3383184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13958" y="2639472"/>
              <a:ext cx="138779" cy="12058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72549" y="2630328"/>
              <a:ext cx="283749" cy="13125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76206" y="2630328"/>
              <a:ext cx="694086" cy="16182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2123" y="2637948"/>
              <a:ext cx="324897" cy="1236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8076" y="2627280"/>
              <a:ext cx="308134" cy="16487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57002" y="2627280"/>
              <a:ext cx="794765" cy="16487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7727" y="3060858"/>
              <a:ext cx="96107" cy="12211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4409" y="3062382"/>
              <a:ext cx="77724" cy="11906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58137" y="3062382"/>
              <a:ext cx="129635" cy="11906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0351" y="3059334"/>
              <a:ext cx="230314" cy="1236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00478" y="3053238"/>
              <a:ext cx="71723" cy="1282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37828" y="3051714"/>
              <a:ext cx="1165478" cy="16335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74150" y="3045618"/>
              <a:ext cx="279177" cy="16182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97305" y="3059334"/>
              <a:ext cx="82391" cy="1236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99508" y="3060858"/>
              <a:ext cx="213646" cy="12211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34490" y="3062382"/>
              <a:ext cx="74771" cy="12058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36693" y="3060858"/>
              <a:ext cx="68675" cy="12058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27727" y="3482244"/>
              <a:ext cx="96107" cy="12363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54409" y="3483768"/>
              <a:ext cx="77724" cy="12058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58137" y="3483768"/>
              <a:ext cx="129635" cy="12058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50351" y="3480720"/>
              <a:ext cx="230314" cy="1251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00478" y="3474529"/>
              <a:ext cx="71723" cy="12982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43924" y="3514248"/>
              <a:ext cx="122015" cy="9010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588799" y="3514248"/>
              <a:ext cx="67151" cy="9163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84907" y="3514248"/>
              <a:ext cx="71723" cy="9010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84062" y="3515772"/>
              <a:ext cx="71723" cy="9010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877121" y="3514248"/>
              <a:ext cx="68675" cy="9163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973324" y="3474630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3048" y="129730"/>
                  </a:lnTo>
                  <a:lnTo>
                    <a:pt x="13716" y="129730"/>
                  </a:lnTo>
                  <a:lnTo>
                    <a:pt x="13716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52572" y="3480720"/>
              <a:ext cx="581215" cy="15716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774150" y="3468433"/>
              <a:ext cx="279177" cy="16182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397367" y="3482244"/>
              <a:ext cx="82329" cy="12363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499508" y="3482244"/>
              <a:ext cx="309752" cy="12363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830597" y="3482244"/>
              <a:ext cx="74771" cy="12363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89461" y="3937158"/>
              <a:ext cx="67151" cy="9010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635347" y="3906583"/>
              <a:ext cx="129730" cy="12068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85569" y="3937158"/>
              <a:ext cx="70199" cy="9010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83200" y="3937158"/>
              <a:ext cx="71723" cy="9010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077783" y="3937158"/>
              <a:ext cx="68675" cy="9010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173890" y="389743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301"/>
                  </a:lnTo>
                  <a:close/>
                </a:path>
                <a:path w="15239" h="130175">
                  <a:moveTo>
                    <a:pt x="9144" y="129825"/>
                  </a:moveTo>
                  <a:lnTo>
                    <a:pt x="6096" y="129825"/>
                  </a:lnTo>
                  <a:lnTo>
                    <a:pt x="4572" y="128301"/>
                  </a:lnTo>
                  <a:lnTo>
                    <a:pt x="10668" y="128301"/>
                  </a:lnTo>
                  <a:lnTo>
                    <a:pt x="9144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254758" y="3903535"/>
              <a:ext cx="1150239" cy="155733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420237" y="3897223"/>
              <a:ext cx="299085" cy="130175"/>
            </a:xfrm>
            <a:custGeom>
              <a:avLst/>
              <a:gdLst/>
              <a:ahLst/>
              <a:cxnLst/>
              <a:rect l="l" t="t" r="r" b="b"/>
              <a:pathLst>
                <a:path w="299085" h="130175">
                  <a:moveTo>
                    <a:pt x="44284" y="76606"/>
                  </a:moveTo>
                  <a:lnTo>
                    <a:pt x="0" y="76606"/>
                  </a:lnTo>
                  <a:lnTo>
                    <a:pt x="0" y="87274"/>
                  </a:lnTo>
                  <a:lnTo>
                    <a:pt x="1524" y="87274"/>
                  </a:lnTo>
                  <a:lnTo>
                    <a:pt x="1524" y="88798"/>
                  </a:lnTo>
                  <a:lnTo>
                    <a:pt x="42760" y="88798"/>
                  </a:lnTo>
                  <a:lnTo>
                    <a:pt x="44284" y="87274"/>
                  </a:lnTo>
                  <a:lnTo>
                    <a:pt x="44284" y="76606"/>
                  </a:lnTo>
                  <a:close/>
                </a:path>
                <a:path w="299085" h="130175">
                  <a:moveTo>
                    <a:pt x="134289" y="42989"/>
                  </a:moveTo>
                  <a:lnTo>
                    <a:pt x="132765" y="42989"/>
                  </a:lnTo>
                  <a:lnTo>
                    <a:pt x="132765" y="41465"/>
                  </a:lnTo>
                  <a:lnTo>
                    <a:pt x="131241" y="41465"/>
                  </a:lnTo>
                  <a:lnTo>
                    <a:pt x="131241" y="39941"/>
                  </a:lnTo>
                  <a:lnTo>
                    <a:pt x="122008" y="39941"/>
                  </a:lnTo>
                  <a:lnTo>
                    <a:pt x="122008" y="41465"/>
                  </a:lnTo>
                  <a:lnTo>
                    <a:pt x="118960" y="41465"/>
                  </a:lnTo>
                  <a:lnTo>
                    <a:pt x="118960" y="42989"/>
                  </a:lnTo>
                  <a:lnTo>
                    <a:pt x="117436" y="42989"/>
                  </a:lnTo>
                  <a:lnTo>
                    <a:pt x="94576" y="111671"/>
                  </a:lnTo>
                  <a:lnTo>
                    <a:pt x="70192" y="42989"/>
                  </a:lnTo>
                  <a:lnTo>
                    <a:pt x="70192" y="41465"/>
                  </a:lnTo>
                  <a:lnTo>
                    <a:pt x="67144" y="41465"/>
                  </a:lnTo>
                  <a:lnTo>
                    <a:pt x="65620" y="39941"/>
                  </a:lnTo>
                  <a:lnTo>
                    <a:pt x="58000" y="39941"/>
                  </a:lnTo>
                  <a:lnTo>
                    <a:pt x="56476" y="41465"/>
                  </a:lnTo>
                  <a:lnTo>
                    <a:pt x="54952" y="41465"/>
                  </a:lnTo>
                  <a:lnTo>
                    <a:pt x="54952" y="47561"/>
                  </a:lnTo>
                  <a:lnTo>
                    <a:pt x="83908" y="125476"/>
                  </a:lnTo>
                  <a:lnTo>
                    <a:pt x="83908" y="127000"/>
                  </a:lnTo>
                  <a:lnTo>
                    <a:pt x="85432" y="127000"/>
                  </a:lnTo>
                  <a:lnTo>
                    <a:pt x="85432" y="128524"/>
                  </a:lnTo>
                  <a:lnTo>
                    <a:pt x="90004" y="128524"/>
                  </a:lnTo>
                  <a:lnTo>
                    <a:pt x="91528" y="130048"/>
                  </a:lnTo>
                  <a:lnTo>
                    <a:pt x="96100" y="130048"/>
                  </a:lnTo>
                  <a:lnTo>
                    <a:pt x="97624" y="128524"/>
                  </a:lnTo>
                  <a:lnTo>
                    <a:pt x="103720" y="128524"/>
                  </a:lnTo>
                  <a:lnTo>
                    <a:pt x="103720" y="125476"/>
                  </a:lnTo>
                  <a:lnTo>
                    <a:pt x="108305" y="113195"/>
                  </a:lnTo>
                  <a:lnTo>
                    <a:pt x="132765" y="47561"/>
                  </a:lnTo>
                  <a:lnTo>
                    <a:pt x="132765" y="44513"/>
                  </a:lnTo>
                  <a:lnTo>
                    <a:pt x="134289" y="44513"/>
                  </a:lnTo>
                  <a:lnTo>
                    <a:pt x="134289" y="42989"/>
                  </a:lnTo>
                  <a:close/>
                </a:path>
                <a:path w="299085" h="130175">
                  <a:moveTo>
                    <a:pt x="210489" y="61277"/>
                  </a:moveTo>
                  <a:lnTo>
                    <a:pt x="208965" y="56705"/>
                  </a:lnTo>
                  <a:lnTo>
                    <a:pt x="207441" y="53657"/>
                  </a:lnTo>
                  <a:lnTo>
                    <a:pt x="206933" y="52133"/>
                  </a:lnTo>
                  <a:lnTo>
                    <a:pt x="205917" y="49085"/>
                  </a:lnTo>
                  <a:lnTo>
                    <a:pt x="201345" y="44513"/>
                  </a:lnTo>
                  <a:lnTo>
                    <a:pt x="198297" y="42989"/>
                  </a:lnTo>
                  <a:lnTo>
                    <a:pt x="189153" y="39941"/>
                  </a:lnTo>
                  <a:lnTo>
                    <a:pt x="166293" y="39941"/>
                  </a:lnTo>
                  <a:lnTo>
                    <a:pt x="160197" y="42989"/>
                  </a:lnTo>
                  <a:lnTo>
                    <a:pt x="157149" y="42989"/>
                  </a:lnTo>
                  <a:lnTo>
                    <a:pt x="155625" y="44513"/>
                  </a:lnTo>
                  <a:lnTo>
                    <a:pt x="152577" y="44513"/>
                  </a:lnTo>
                  <a:lnTo>
                    <a:pt x="148005" y="49085"/>
                  </a:lnTo>
                  <a:lnTo>
                    <a:pt x="148005" y="50609"/>
                  </a:lnTo>
                  <a:lnTo>
                    <a:pt x="146481" y="52133"/>
                  </a:lnTo>
                  <a:lnTo>
                    <a:pt x="146481" y="56705"/>
                  </a:lnTo>
                  <a:lnTo>
                    <a:pt x="148005" y="58229"/>
                  </a:lnTo>
                  <a:lnTo>
                    <a:pt x="148005" y="59753"/>
                  </a:lnTo>
                  <a:lnTo>
                    <a:pt x="152577" y="59753"/>
                  </a:lnTo>
                  <a:lnTo>
                    <a:pt x="154101" y="58229"/>
                  </a:lnTo>
                  <a:lnTo>
                    <a:pt x="155625" y="58229"/>
                  </a:lnTo>
                  <a:lnTo>
                    <a:pt x="158673" y="55181"/>
                  </a:lnTo>
                  <a:lnTo>
                    <a:pt x="161721" y="55181"/>
                  </a:lnTo>
                  <a:lnTo>
                    <a:pt x="163245" y="53657"/>
                  </a:lnTo>
                  <a:lnTo>
                    <a:pt x="166293" y="52133"/>
                  </a:lnTo>
                  <a:lnTo>
                    <a:pt x="186105" y="52133"/>
                  </a:lnTo>
                  <a:lnTo>
                    <a:pt x="187629" y="53657"/>
                  </a:lnTo>
                  <a:lnTo>
                    <a:pt x="190677" y="55181"/>
                  </a:lnTo>
                  <a:lnTo>
                    <a:pt x="193725" y="58229"/>
                  </a:lnTo>
                  <a:lnTo>
                    <a:pt x="193725" y="59753"/>
                  </a:lnTo>
                  <a:lnTo>
                    <a:pt x="195249" y="62801"/>
                  </a:lnTo>
                  <a:lnTo>
                    <a:pt x="195249" y="78130"/>
                  </a:lnTo>
                  <a:lnTo>
                    <a:pt x="195249" y="88798"/>
                  </a:lnTo>
                  <a:lnTo>
                    <a:pt x="195249" y="105562"/>
                  </a:lnTo>
                  <a:lnTo>
                    <a:pt x="192201" y="110134"/>
                  </a:lnTo>
                  <a:lnTo>
                    <a:pt x="189153" y="113182"/>
                  </a:lnTo>
                  <a:lnTo>
                    <a:pt x="184581" y="114706"/>
                  </a:lnTo>
                  <a:lnTo>
                    <a:pt x="181533" y="117754"/>
                  </a:lnTo>
                  <a:lnTo>
                    <a:pt x="164769" y="117754"/>
                  </a:lnTo>
                  <a:lnTo>
                    <a:pt x="163245" y="114706"/>
                  </a:lnTo>
                  <a:lnTo>
                    <a:pt x="160197" y="111658"/>
                  </a:lnTo>
                  <a:lnTo>
                    <a:pt x="158673" y="108610"/>
                  </a:lnTo>
                  <a:lnTo>
                    <a:pt x="158673" y="99466"/>
                  </a:lnTo>
                  <a:lnTo>
                    <a:pt x="160197" y="97942"/>
                  </a:lnTo>
                  <a:lnTo>
                    <a:pt x="160197" y="96418"/>
                  </a:lnTo>
                  <a:lnTo>
                    <a:pt x="161721" y="94894"/>
                  </a:lnTo>
                  <a:lnTo>
                    <a:pt x="164769" y="93370"/>
                  </a:lnTo>
                  <a:lnTo>
                    <a:pt x="166293" y="91846"/>
                  </a:lnTo>
                  <a:lnTo>
                    <a:pt x="169341" y="90322"/>
                  </a:lnTo>
                  <a:lnTo>
                    <a:pt x="172389" y="90322"/>
                  </a:lnTo>
                  <a:lnTo>
                    <a:pt x="175437" y="88798"/>
                  </a:lnTo>
                  <a:lnTo>
                    <a:pt x="195249" y="88798"/>
                  </a:lnTo>
                  <a:lnTo>
                    <a:pt x="195249" y="78130"/>
                  </a:lnTo>
                  <a:lnTo>
                    <a:pt x="172389" y="78130"/>
                  </a:lnTo>
                  <a:lnTo>
                    <a:pt x="167817" y="79654"/>
                  </a:lnTo>
                  <a:lnTo>
                    <a:pt x="161721" y="81178"/>
                  </a:lnTo>
                  <a:lnTo>
                    <a:pt x="157149" y="82702"/>
                  </a:lnTo>
                  <a:lnTo>
                    <a:pt x="154101" y="84226"/>
                  </a:lnTo>
                  <a:lnTo>
                    <a:pt x="148005" y="90322"/>
                  </a:lnTo>
                  <a:lnTo>
                    <a:pt x="146481" y="93370"/>
                  </a:lnTo>
                  <a:lnTo>
                    <a:pt x="143433" y="96418"/>
                  </a:lnTo>
                  <a:lnTo>
                    <a:pt x="143433" y="113182"/>
                  </a:lnTo>
                  <a:lnTo>
                    <a:pt x="144957" y="116230"/>
                  </a:lnTo>
                  <a:lnTo>
                    <a:pt x="146481" y="119380"/>
                  </a:lnTo>
                  <a:lnTo>
                    <a:pt x="148005" y="122428"/>
                  </a:lnTo>
                  <a:lnTo>
                    <a:pt x="154101" y="125476"/>
                  </a:lnTo>
                  <a:lnTo>
                    <a:pt x="155625" y="127000"/>
                  </a:lnTo>
                  <a:lnTo>
                    <a:pt x="160197" y="128524"/>
                  </a:lnTo>
                  <a:lnTo>
                    <a:pt x="163245" y="130048"/>
                  </a:lnTo>
                  <a:lnTo>
                    <a:pt x="181533" y="130048"/>
                  </a:lnTo>
                  <a:lnTo>
                    <a:pt x="186105" y="127000"/>
                  </a:lnTo>
                  <a:lnTo>
                    <a:pt x="190677" y="125476"/>
                  </a:lnTo>
                  <a:lnTo>
                    <a:pt x="193725" y="122428"/>
                  </a:lnTo>
                  <a:lnTo>
                    <a:pt x="198297" y="117754"/>
                  </a:lnTo>
                  <a:lnTo>
                    <a:pt x="198297" y="128524"/>
                  </a:lnTo>
                  <a:lnTo>
                    <a:pt x="201345" y="128524"/>
                  </a:lnTo>
                  <a:lnTo>
                    <a:pt x="202869" y="130048"/>
                  </a:lnTo>
                  <a:lnTo>
                    <a:pt x="205917" y="130048"/>
                  </a:lnTo>
                  <a:lnTo>
                    <a:pt x="207441" y="128524"/>
                  </a:lnTo>
                  <a:lnTo>
                    <a:pt x="210489" y="128524"/>
                  </a:lnTo>
                  <a:lnTo>
                    <a:pt x="210489" y="88798"/>
                  </a:lnTo>
                  <a:lnTo>
                    <a:pt x="210489" y="61277"/>
                  </a:lnTo>
                  <a:close/>
                </a:path>
                <a:path w="299085" h="130175">
                  <a:moveTo>
                    <a:pt x="248691" y="128524"/>
                  </a:moveTo>
                  <a:lnTo>
                    <a:pt x="244119" y="128524"/>
                  </a:lnTo>
                  <a:lnTo>
                    <a:pt x="245643" y="130048"/>
                  </a:lnTo>
                  <a:lnTo>
                    <a:pt x="248691" y="130048"/>
                  </a:lnTo>
                  <a:lnTo>
                    <a:pt x="248691" y="128524"/>
                  </a:lnTo>
                  <a:close/>
                </a:path>
                <a:path w="299085" h="130175">
                  <a:moveTo>
                    <a:pt x="254787" y="1270"/>
                  </a:moveTo>
                  <a:lnTo>
                    <a:pt x="253263" y="1270"/>
                  </a:lnTo>
                  <a:lnTo>
                    <a:pt x="253263" y="0"/>
                  </a:lnTo>
                  <a:lnTo>
                    <a:pt x="240652" y="0"/>
                  </a:lnTo>
                  <a:lnTo>
                    <a:pt x="240652" y="1270"/>
                  </a:lnTo>
                  <a:lnTo>
                    <a:pt x="239547" y="1270"/>
                  </a:lnTo>
                  <a:lnTo>
                    <a:pt x="239547" y="127000"/>
                  </a:lnTo>
                  <a:lnTo>
                    <a:pt x="239547" y="128270"/>
                  </a:lnTo>
                  <a:lnTo>
                    <a:pt x="253263" y="128270"/>
                  </a:lnTo>
                  <a:lnTo>
                    <a:pt x="253263" y="127000"/>
                  </a:lnTo>
                  <a:lnTo>
                    <a:pt x="254787" y="127000"/>
                  </a:lnTo>
                  <a:lnTo>
                    <a:pt x="254787" y="1270"/>
                  </a:lnTo>
                  <a:close/>
                </a:path>
                <a:path w="299085" h="130175">
                  <a:moveTo>
                    <a:pt x="297459" y="41465"/>
                  </a:moveTo>
                  <a:lnTo>
                    <a:pt x="294411" y="41465"/>
                  </a:lnTo>
                  <a:lnTo>
                    <a:pt x="294411" y="39941"/>
                  </a:lnTo>
                  <a:lnTo>
                    <a:pt x="286791" y="39941"/>
                  </a:lnTo>
                  <a:lnTo>
                    <a:pt x="285267" y="41465"/>
                  </a:lnTo>
                  <a:lnTo>
                    <a:pt x="282219" y="41465"/>
                  </a:lnTo>
                  <a:lnTo>
                    <a:pt x="282219" y="128524"/>
                  </a:lnTo>
                  <a:lnTo>
                    <a:pt x="286791" y="128524"/>
                  </a:lnTo>
                  <a:lnTo>
                    <a:pt x="288315" y="130048"/>
                  </a:lnTo>
                  <a:lnTo>
                    <a:pt x="291363" y="130048"/>
                  </a:lnTo>
                  <a:lnTo>
                    <a:pt x="292887" y="128524"/>
                  </a:lnTo>
                  <a:lnTo>
                    <a:pt x="297459" y="128524"/>
                  </a:lnTo>
                  <a:lnTo>
                    <a:pt x="297459" y="41465"/>
                  </a:lnTo>
                  <a:close/>
                </a:path>
                <a:path w="299085" h="130175">
                  <a:moveTo>
                    <a:pt x="298983" y="9359"/>
                  </a:moveTo>
                  <a:lnTo>
                    <a:pt x="295935" y="6311"/>
                  </a:lnTo>
                  <a:lnTo>
                    <a:pt x="283743" y="6311"/>
                  </a:lnTo>
                  <a:lnTo>
                    <a:pt x="280695" y="9359"/>
                  </a:lnTo>
                  <a:lnTo>
                    <a:pt x="280695" y="21653"/>
                  </a:lnTo>
                  <a:lnTo>
                    <a:pt x="283743" y="24701"/>
                  </a:lnTo>
                  <a:lnTo>
                    <a:pt x="292887" y="24701"/>
                  </a:lnTo>
                  <a:lnTo>
                    <a:pt x="295935" y="23177"/>
                  </a:lnTo>
                  <a:lnTo>
                    <a:pt x="297459" y="23177"/>
                  </a:lnTo>
                  <a:lnTo>
                    <a:pt x="298983" y="21653"/>
                  </a:lnTo>
                  <a:lnTo>
                    <a:pt x="298983" y="9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739133" y="3897439"/>
              <a:ext cx="76200" cy="12982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38289" y="3903535"/>
              <a:ext cx="175355" cy="12372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33551" y="3937158"/>
              <a:ext cx="82391" cy="9010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138802" y="3937158"/>
              <a:ext cx="71723" cy="9010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650611" y="3905059"/>
              <a:ext cx="82391" cy="12220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754338" y="3905059"/>
              <a:ext cx="405764" cy="12220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397305" y="3905059"/>
              <a:ext cx="82391" cy="12220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499508" y="3905059"/>
              <a:ext cx="309752" cy="12220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830597" y="3905059"/>
              <a:ext cx="74771" cy="12220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35347" y="4329493"/>
              <a:ext cx="129730" cy="11915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89461" y="4358544"/>
              <a:ext cx="67151" cy="9163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83200" y="4360068"/>
              <a:ext cx="71723" cy="9010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885569" y="4358544"/>
              <a:ext cx="70199" cy="9010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077783" y="4358544"/>
              <a:ext cx="68675" cy="9163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173890" y="4320349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39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1524" y="126682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6682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253234" y="4319777"/>
              <a:ext cx="1598771" cy="16240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650611" y="4326445"/>
              <a:ext cx="82391" cy="12372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754338" y="4326445"/>
              <a:ext cx="407288" cy="12372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397349" y="4326445"/>
              <a:ext cx="82346" cy="12372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499508" y="4326445"/>
              <a:ext cx="407384" cy="12372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627727" y="4741735"/>
              <a:ext cx="2216657" cy="16182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09917" y="4741735"/>
              <a:ext cx="479012" cy="13125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650611" y="4749355"/>
              <a:ext cx="82345" cy="12363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54338" y="4749355"/>
              <a:ext cx="213550" cy="12363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987700" y="4749355"/>
              <a:ext cx="175450" cy="12363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397305" y="4749355"/>
              <a:ext cx="82391" cy="12363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7499502" y="4750891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123825" h="120650">
                  <a:moveTo>
                    <a:pt x="19913" y="102298"/>
                  </a:moveTo>
                  <a:lnTo>
                    <a:pt x="16865" y="99250"/>
                  </a:lnTo>
                  <a:lnTo>
                    <a:pt x="3048" y="99250"/>
                  </a:lnTo>
                  <a:lnTo>
                    <a:pt x="3048" y="100774"/>
                  </a:lnTo>
                  <a:lnTo>
                    <a:pt x="1524" y="102298"/>
                  </a:lnTo>
                  <a:lnTo>
                    <a:pt x="0" y="105346"/>
                  </a:lnTo>
                  <a:lnTo>
                    <a:pt x="0" y="114490"/>
                  </a:lnTo>
                  <a:lnTo>
                    <a:pt x="1524" y="117538"/>
                  </a:lnTo>
                  <a:lnTo>
                    <a:pt x="3048" y="119062"/>
                  </a:lnTo>
                  <a:lnTo>
                    <a:pt x="6096" y="120586"/>
                  </a:lnTo>
                  <a:lnTo>
                    <a:pt x="13716" y="120586"/>
                  </a:lnTo>
                  <a:lnTo>
                    <a:pt x="16865" y="119062"/>
                  </a:lnTo>
                  <a:lnTo>
                    <a:pt x="18389" y="117538"/>
                  </a:lnTo>
                  <a:lnTo>
                    <a:pt x="19913" y="117538"/>
                  </a:lnTo>
                  <a:lnTo>
                    <a:pt x="19913" y="102298"/>
                  </a:lnTo>
                  <a:close/>
                </a:path>
                <a:path w="123825" h="120650">
                  <a:moveTo>
                    <a:pt x="123634" y="80962"/>
                  </a:moveTo>
                  <a:lnTo>
                    <a:pt x="122110" y="79438"/>
                  </a:lnTo>
                  <a:lnTo>
                    <a:pt x="106781" y="79438"/>
                  </a:lnTo>
                  <a:lnTo>
                    <a:pt x="106781" y="13716"/>
                  </a:lnTo>
                  <a:lnTo>
                    <a:pt x="106781" y="1524"/>
                  </a:lnTo>
                  <a:lnTo>
                    <a:pt x="105257" y="1524"/>
                  </a:lnTo>
                  <a:lnTo>
                    <a:pt x="103733" y="0"/>
                  </a:lnTo>
                  <a:lnTo>
                    <a:pt x="91541" y="0"/>
                  </a:lnTo>
                  <a:lnTo>
                    <a:pt x="91541" y="13716"/>
                  </a:lnTo>
                  <a:lnTo>
                    <a:pt x="91541" y="79438"/>
                  </a:lnTo>
                  <a:lnTo>
                    <a:pt x="53441" y="79438"/>
                  </a:lnTo>
                  <a:lnTo>
                    <a:pt x="91541" y="13716"/>
                  </a:lnTo>
                  <a:lnTo>
                    <a:pt x="91541" y="0"/>
                  </a:lnTo>
                  <a:lnTo>
                    <a:pt x="86969" y="0"/>
                  </a:lnTo>
                  <a:lnTo>
                    <a:pt x="85445" y="1524"/>
                  </a:lnTo>
                  <a:lnTo>
                    <a:pt x="83921" y="1524"/>
                  </a:lnTo>
                  <a:lnTo>
                    <a:pt x="83921" y="3048"/>
                  </a:lnTo>
                  <a:lnTo>
                    <a:pt x="41249" y="74866"/>
                  </a:lnTo>
                  <a:lnTo>
                    <a:pt x="39725" y="76390"/>
                  </a:lnTo>
                  <a:lnTo>
                    <a:pt x="39725" y="79438"/>
                  </a:lnTo>
                  <a:lnTo>
                    <a:pt x="38201" y="79438"/>
                  </a:lnTo>
                  <a:lnTo>
                    <a:pt x="38201" y="90106"/>
                  </a:lnTo>
                  <a:lnTo>
                    <a:pt x="39725" y="90106"/>
                  </a:lnTo>
                  <a:lnTo>
                    <a:pt x="39725" y="91630"/>
                  </a:lnTo>
                  <a:lnTo>
                    <a:pt x="91541" y="91630"/>
                  </a:lnTo>
                  <a:lnTo>
                    <a:pt x="91541" y="119062"/>
                  </a:lnTo>
                  <a:lnTo>
                    <a:pt x="94589" y="119062"/>
                  </a:lnTo>
                  <a:lnTo>
                    <a:pt x="94589" y="120586"/>
                  </a:lnTo>
                  <a:lnTo>
                    <a:pt x="103733" y="120586"/>
                  </a:lnTo>
                  <a:lnTo>
                    <a:pt x="105257" y="119062"/>
                  </a:lnTo>
                  <a:lnTo>
                    <a:pt x="106781" y="119062"/>
                  </a:lnTo>
                  <a:lnTo>
                    <a:pt x="106781" y="91630"/>
                  </a:lnTo>
                  <a:lnTo>
                    <a:pt x="122110" y="91630"/>
                  </a:lnTo>
                  <a:lnTo>
                    <a:pt x="123634" y="90106"/>
                  </a:lnTo>
                  <a:lnTo>
                    <a:pt x="123634" y="80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644479" y="4749355"/>
              <a:ext cx="166306" cy="12363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830598" y="4749355"/>
              <a:ext cx="77819" cy="12363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627727" y="5164645"/>
              <a:ext cx="1595723" cy="16182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289077" y="5164645"/>
              <a:ext cx="912209" cy="16182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266914" y="5164645"/>
              <a:ext cx="479012" cy="12973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650611" y="5172265"/>
              <a:ext cx="82391" cy="12211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754338" y="5172265"/>
              <a:ext cx="213550" cy="12211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989224" y="5172265"/>
              <a:ext cx="74771" cy="12058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083808" y="5173789"/>
              <a:ext cx="77819" cy="11906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397305" y="5172265"/>
              <a:ext cx="82391" cy="12211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499508" y="5172265"/>
              <a:ext cx="407384" cy="12211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626203" y="5586031"/>
              <a:ext cx="620934" cy="16335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311145" y="5586031"/>
              <a:ext cx="947356" cy="13125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328701" y="5587555"/>
              <a:ext cx="912304" cy="16182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306633" y="5586031"/>
              <a:ext cx="479012" cy="13125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774150" y="5579840"/>
              <a:ext cx="279177" cy="16182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97367" y="5593651"/>
              <a:ext cx="508001" cy="123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6131"/>
            <a:ext cx="10058400" cy="5671185"/>
            <a:chOff x="0" y="1056131"/>
            <a:chExt cx="10058400" cy="5671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3288" y="6424136"/>
              <a:ext cx="120491" cy="824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1"/>
              <a:ext cx="10058400" cy="31958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494275"/>
              <a:ext cx="10058400" cy="22326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5904" y="1937003"/>
              <a:ext cx="8555990" cy="1374775"/>
            </a:xfrm>
            <a:custGeom>
              <a:avLst/>
              <a:gdLst/>
              <a:ahLst/>
              <a:cxnLst/>
              <a:rect l="l" t="t" r="r" b="b"/>
              <a:pathLst>
                <a:path w="8555990" h="1374775">
                  <a:moveTo>
                    <a:pt x="8555735" y="1374647"/>
                  </a:moveTo>
                  <a:lnTo>
                    <a:pt x="0" y="1374647"/>
                  </a:lnTo>
                  <a:lnTo>
                    <a:pt x="0" y="0"/>
                  </a:lnTo>
                  <a:lnTo>
                    <a:pt x="8555735" y="0"/>
                  </a:lnTo>
                  <a:lnTo>
                    <a:pt x="8555735" y="1374647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8086" y="2073020"/>
              <a:ext cx="5647515" cy="3236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0038" y="2605849"/>
              <a:ext cx="7725409" cy="595630"/>
            </a:xfrm>
            <a:custGeom>
              <a:avLst/>
              <a:gdLst/>
              <a:ahLst/>
              <a:cxnLst/>
              <a:rect l="l" t="t" r="r" b="b"/>
              <a:pathLst>
                <a:path w="7725409" h="595630">
                  <a:moveTo>
                    <a:pt x="268516" y="349669"/>
                  </a:moveTo>
                  <a:lnTo>
                    <a:pt x="260896" y="303860"/>
                  </a:lnTo>
                  <a:lnTo>
                    <a:pt x="238036" y="270230"/>
                  </a:lnTo>
                  <a:lnTo>
                    <a:pt x="206032" y="245846"/>
                  </a:lnTo>
                  <a:lnTo>
                    <a:pt x="151066" y="218516"/>
                  </a:lnTo>
                  <a:lnTo>
                    <a:pt x="132778" y="210705"/>
                  </a:lnTo>
                  <a:lnTo>
                    <a:pt x="123926" y="206133"/>
                  </a:lnTo>
                  <a:lnTo>
                    <a:pt x="88112" y="180784"/>
                  </a:lnTo>
                  <a:lnTo>
                    <a:pt x="70751" y="146291"/>
                  </a:lnTo>
                  <a:lnTo>
                    <a:pt x="70205" y="137452"/>
                  </a:lnTo>
                  <a:lnTo>
                    <a:pt x="70205" y="128308"/>
                  </a:lnTo>
                  <a:lnTo>
                    <a:pt x="91833" y="90398"/>
                  </a:lnTo>
                  <a:lnTo>
                    <a:pt x="133070" y="76682"/>
                  </a:lnTo>
                  <a:lnTo>
                    <a:pt x="141922" y="76403"/>
                  </a:lnTo>
                  <a:lnTo>
                    <a:pt x="151053" y="76682"/>
                  </a:lnTo>
                  <a:lnTo>
                    <a:pt x="191846" y="86309"/>
                  </a:lnTo>
                  <a:lnTo>
                    <a:pt x="212128" y="96215"/>
                  </a:lnTo>
                  <a:lnTo>
                    <a:pt x="224320" y="102311"/>
                  </a:lnTo>
                  <a:lnTo>
                    <a:pt x="228892" y="105359"/>
                  </a:lnTo>
                  <a:lnTo>
                    <a:pt x="233464" y="106883"/>
                  </a:lnTo>
                  <a:lnTo>
                    <a:pt x="238036" y="106883"/>
                  </a:lnTo>
                  <a:lnTo>
                    <a:pt x="239560" y="105359"/>
                  </a:lnTo>
                  <a:lnTo>
                    <a:pt x="241084" y="105359"/>
                  </a:lnTo>
                  <a:lnTo>
                    <a:pt x="241084" y="102311"/>
                  </a:lnTo>
                  <a:lnTo>
                    <a:pt x="242608" y="100787"/>
                  </a:lnTo>
                  <a:lnTo>
                    <a:pt x="242608" y="99263"/>
                  </a:lnTo>
                  <a:lnTo>
                    <a:pt x="244132" y="96215"/>
                  </a:lnTo>
                  <a:lnTo>
                    <a:pt x="244132" y="68783"/>
                  </a:lnTo>
                  <a:lnTo>
                    <a:pt x="242608" y="67259"/>
                  </a:lnTo>
                  <a:lnTo>
                    <a:pt x="242608" y="61061"/>
                  </a:lnTo>
                  <a:lnTo>
                    <a:pt x="241084" y="59537"/>
                  </a:lnTo>
                  <a:lnTo>
                    <a:pt x="241084" y="58013"/>
                  </a:lnTo>
                  <a:lnTo>
                    <a:pt x="239560" y="56489"/>
                  </a:lnTo>
                  <a:lnTo>
                    <a:pt x="236512" y="54965"/>
                  </a:lnTo>
                  <a:lnTo>
                    <a:pt x="234988" y="53441"/>
                  </a:lnTo>
                  <a:lnTo>
                    <a:pt x="230416" y="50393"/>
                  </a:lnTo>
                  <a:lnTo>
                    <a:pt x="193840" y="34658"/>
                  </a:lnTo>
                  <a:lnTo>
                    <a:pt x="150545" y="27800"/>
                  </a:lnTo>
                  <a:lnTo>
                    <a:pt x="143446" y="27533"/>
                  </a:lnTo>
                  <a:lnTo>
                    <a:pt x="129755" y="28079"/>
                  </a:lnTo>
                  <a:lnTo>
                    <a:pt x="90017" y="35153"/>
                  </a:lnTo>
                  <a:lnTo>
                    <a:pt x="48869" y="58013"/>
                  </a:lnTo>
                  <a:lnTo>
                    <a:pt x="21437" y="93167"/>
                  </a:lnTo>
                  <a:lnTo>
                    <a:pt x="10668" y="142024"/>
                  </a:lnTo>
                  <a:lnTo>
                    <a:pt x="11264" y="155181"/>
                  </a:lnTo>
                  <a:lnTo>
                    <a:pt x="23888" y="197573"/>
                  </a:lnTo>
                  <a:lnTo>
                    <a:pt x="56680" y="234784"/>
                  </a:lnTo>
                  <a:lnTo>
                    <a:pt x="91554" y="256324"/>
                  </a:lnTo>
                  <a:lnTo>
                    <a:pt x="137350" y="278130"/>
                  </a:lnTo>
                  <a:lnTo>
                    <a:pt x="146494" y="282524"/>
                  </a:lnTo>
                  <a:lnTo>
                    <a:pt x="183553" y="305663"/>
                  </a:lnTo>
                  <a:lnTo>
                    <a:pt x="206019" y="338607"/>
                  </a:lnTo>
                  <a:lnTo>
                    <a:pt x="207556" y="355765"/>
                  </a:lnTo>
                  <a:lnTo>
                    <a:pt x="207251" y="363740"/>
                  </a:lnTo>
                  <a:lnTo>
                    <a:pt x="190004" y="404342"/>
                  </a:lnTo>
                  <a:lnTo>
                    <a:pt x="157162" y="422922"/>
                  </a:lnTo>
                  <a:lnTo>
                    <a:pt x="149148" y="425792"/>
                  </a:lnTo>
                  <a:lnTo>
                    <a:pt x="140970" y="427685"/>
                  </a:lnTo>
                  <a:lnTo>
                    <a:pt x="132524" y="428701"/>
                  </a:lnTo>
                  <a:lnTo>
                    <a:pt x="123634" y="429018"/>
                  </a:lnTo>
                  <a:lnTo>
                    <a:pt x="111366" y="428485"/>
                  </a:lnTo>
                  <a:lnTo>
                    <a:pt x="69608" y="419506"/>
                  </a:lnTo>
                  <a:lnTo>
                    <a:pt x="24485" y="397014"/>
                  </a:lnTo>
                  <a:lnTo>
                    <a:pt x="18389" y="393966"/>
                  </a:lnTo>
                  <a:lnTo>
                    <a:pt x="13817" y="392442"/>
                  </a:lnTo>
                  <a:lnTo>
                    <a:pt x="6108" y="392442"/>
                  </a:lnTo>
                  <a:lnTo>
                    <a:pt x="3048" y="395490"/>
                  </a:lnTo>
                  <a:lnTo>
                    <a:pt x="3048" y="397014"/>
                  </a:lnTo>
                  <a:lnTo>
                    <a:pt x="1524" y="398538"/>
                  </a:lnTo>
                  <a:lnTo>
                    <a:pt x="1524" y="401586"/>
                  </a:lnTo>
                  <a:lnTo>
                    <a:pt x="0" y="404634"/>
                  </a:lnTo>
                  <a:lnTo>
                    <a:pt x="0" y="430542"/>
                  </a:lnTo>
                  <a:lnTo>
                    <a:pt x="1524" y="433590"/>
                  </a:lnTo>
                  <a:lnTo>
                    <a:pt x="3048" y="438162"/>
                  </a:lnTo>
                  <a:lnTo>
                    <a:pt x="4584" y="441299"/>
                  </a:lnTo>
                  <a:lnTo>
                    <a:pt x="10668" y="447395"/>
                  </a:lnTo>
                  <a:lnTo>
                    <a:pt x="15341" y="450443"/>
                  </a:lnTo>
                  <a:lnTo>
                    <a:pt x="21437" y="455015"/>
                  </a:lnTo>
                  <a:lnTo>
                    <a:pt x="79349" y="474827"/>
                  </a:lnTo>
                  <a:lnTo>
                    <a:pt x="120586" y="477875"/>
                  </a:lnTo>
                  <a:lnTo>
                    <a:pt x="136067" y="477329"/>
                  </a:lnTo>
                  <a:lnTo>
                    <a:pt x="178498" y="470255"/>
                  </a:lnTo>
                  <a:lnTo>
                    <a:pt x="215874" y="452678"/>
                  </a:lnTo>
                  <a:lnTo>
                    <a:pt x="244132" y="426161"/>
                  </a:lnTo>
                  <a:lnTo>
                    <a:pt x="262724" y="391756"/>
                  </a:lnTo>
                  <a:lnTo>
                    <a:pt x="267919" y="364261"/>
                  </a:lnTo>
                  <a:lnTo>
                    <a:pt x="268516" y="349669"/>
                  </a:lnTo>
                  <a:close/>
                </a:path>
                <a:path w="7725409" h="595630">
                  <a:moveTo>
                    <a:pt x="503491" y="163360"/>
                  </a:moveTo>
                  <a:lnTo>
                    <a:pt x="501967" y="160312"/>
                  </a:lnTo>
                  <a:lnTo>
                    <a:pt x="501967" y="157264"/>
                  </a:lnTo>
                  <a:lnTo>
                    <a:pt x="500443" y="155740"/>
                  </a:lnTo>
                  <a:lnTo>
                    <a:pt x="500443" y="152692"/>
                  </a:lnTo>
                  <a:lnTo>
                    <a:pt x="498919" y="152692"/>
                  </a:lnTo>
                  <a:lnTo>
                    <a:pt x="497395" y="151168"/>
                  </a:lnTo>
                  <a:lnTo>
                    <a:pt x="495871" y="151168"/>
                  </a:lnTo>
                  <a:lnTo>
                    <a:pt x="494347" y="149644"/>
                  </a:lnTo>
                  <a:lnTo>
                    <a:pt x="415010" y="149644"/>
                  </a:lnTo>
                  <a:lnTo>
                    <a:pt x="415010" y="76403"/>
                  </a:lnTo>
                  <a:lnTo>
                    <a:pt x="413486" y="74879"/>
                  </a:lnTo>
                  <a:lnTo>
                    <a:pt x="413486" y="73355"/>
                  </a:lnTo>
                  <a:lnTo>
                    <a:pt x="410438" y="70307"/>
                  </a:lnTo>
                  <a:lnTo>
                    <a:pt x="408914" y="70307"/>
                  </a:lnTo>
                  <a:lnTo>
                    <a:pt x="407390" y="68783"/>
                  </a:lnTo>
                  <a:lnTo>
                    <a:pt x="404342" y="68783"/>
                  </a:lnTo>
                  <a:lnTo>
                    <a:pt x="399770" y="67259"/>
                  </a:lnTo>
                  <a:lnTo>
                    <a:pt x="372237" y="67259"/>
                  </a:lnTo>
                  <a:lnTo>
                    <a:pt x="369189" y="68783"/>
                  </a:lnTo>
                  <a:lnTo>
                    <a:pt x="366141" y="68783"/>
                  </a:lnTo>
                  <a:lnTo>
                    <a:pt x="364617" y="70307"/>
                  </a:lnTo>
                  <a:lnTo>
                    <a:pt x="361569" y="70307"/>
                  </a:lnTo>
                  <a:lnTo>
                    <a:pt x="360045" y="71831"/>
                  </a:lnTo>
                  <a:lnTo>
                    <a:pt x="360045" y="73355"/>
                  </a:lnTo>
                  <a:lnTo>
                    <a:pt x="358521" y="74879"/>
                  </a:lnTo>
                  <a:lnTo>
                    <a:pt x="358521" y="149644"/>
                  </a:lnTo>
                  <a:lnTo>
                    <a:pt x="314325" y="149644"/>
                  </a:lnTo>
                  <a:lnTo>
                    <a:pt x="312801" y="151168"/>
                  </a:lnTo>
                  <a:lnTo>
                    <a:pt x="311277" y="151168"/>
                  </a:lnTo>
                  <a:lnTo>
                    <a:pt x="308229" y="154216"/>
                  </a:lnTo>
                  <a:lnTo>
                    <a:pt x="308229" y="155740"/>
                  </a:lnTo>
                  <a:lnTo>
                    <a:pt x="306705" y="157264"/>
                  </a:lnTo>
                  <a:lnTo>
                    <a:pt x="306705" y="160312"/>
                  </a:lnTo>
                  <a:lnTo>
                    <a:pt x="305181" y="163360"/>
                  </a:lnTo>
                  <a:lnTo>
                    <a:pt x="305181" y="187845"/>
                  </a:lnTo>
                  <a:lnTo>
                    <a:pt x="308229" y="190893"/>
                  </a:lnTo>
                  <a:lnTo>
                    <a:pt x="309753" y="195465"/>
                  </a:lnTo>
                  <a:lnTo>
                    <a:pt x="312801" y="196989"/>
                  </a:lnTo>
                  <a:lnTo>
                    <a:pt x="358521" y="196989"/>
                  </a:lnTo>
                  <a:lnTo>
                    <a:pt x="358521" y="374053"/>
                  </a:lnTo>
                  <a:lnTo>
                    <a:pt x="358813" y="387248"/>
                  </a:lnTo>
                  <a:lnTo>
                    <a:pt x="365937" y="429602"/>
                  </a:lnTo>
                  <a:lnTo>
                    <a:pt x="379857" y="451967"/>
                  </a:lnTo>
                  <a:lnTo>
                    <a:pt x="385025" y="458279"/>
                  </a:lnTo>
                  <a:lnTo>
                    <a:pt x="425488" y="475970"/>
                  </a:lnTo>
                  <a:lnTo>
                    <a:pt x="447014" y="477875"/>
                  </a:lnTo>
                  <a:lnTo>
                    <a:pt x="457682" y="477875"/>
                  </a:lnTo>
                  <a:lnTo>
                    <a:pt x="463778" y="476351"/>
                  </a:lnTo>
                  <a:lnTo>
                    <a:pt x="468350" y="476351"/>
                  </a:lnTo>
                  <a:lnTo>
                    <a:pt x="477494" y="473303"/>
                  </a:lnTo>
                  <a:lnTo>
                    <a:pt x="482066" y="473303"/>
                  </a:lnTo>
                  <a:lnTo>
                    <a:pt x="486727" y="471779"/>
                  </a:lnTo>
                  <a:lnTo>
                    <a:pt x="489775" y="470255"/>
                  </a:lnTo>
                  <a:lnTo>
                    <a:pt x="494347" y="468731"/>
                  </a:lnTo>
                  <a:lnTo>
                    <a:pt x="495871" y="467207"/>
                  </a:lnTo>
                  <a:lnTo>
                    <a:pt x="498919" y="465683"/>
                  </a:lnTo>
                  <a:lnTo>
                    <a:pt x="500443" y="462635"/>
                  </a:lnTo>
                  <a:lnTo>
                    <a:pt x="501967" y="461111"/>
                  </a:lnTo>
                  <a:lnTo>
                    <a:pt x="501967" y="456539"/>
                  </a:lnTo>
                  <a:lnTo>
                    <a:pt x="503491" y="453491"/>
                  </a:lnTo>
                  <a:lnTo>
                    <a:pt x="503491" y="430542"/>
                  </a:lnTo>
                  <a:lnTo>
                    <a:pt x="501967" y="427494"/>
                  </a:lnTo>
                  <a:lnTo>
                    <a:pt x="501967" y="424446"/>
                  </a:lnTo>
                  <a:lnTo>
                    <a:pt x="500443" y="422922"/>
                  </a:lnTo>
                  <a:lnTo>
                    <a:pt x="500443" y="421398"/>
                  </a:lnTo>
                  <a:lnTo>
                    <a:pt x="498919" y="421398"/>
                  </a:lnTo>
                  <a:lnTo>
                    <a:pt x="497395" y="419874"/>
                  </a:lnTo>
                  <a:lnTo>
                    <a:pt x="494347" y="419874"/>
                  </a:lnTo>
                  <a:lnTo>
                    <a:pt x="491299" y="421398"/>
                  </a:lnTo>
                  <a:lnTo>
                    <a:pt x="489775" y="421398"/>
                  </a:lnTo>
                  <a:lnTo>
                    <a:pt x="486727" y="422922"/>
                  </a:lnTo>
                  <a:lnTo>
                    <a:pt x="485203" y="424446"/>
                  </a:lnTo>
                  <a:lnTo>
                    <a:pt x="482066" y="424446"/>
                  </a:lnTo>
                  <a:lnTo>
                    <a:pt x="479018" y="425970"/>
                  </a:lnTo>
                  <a:lnTo>
                    <a:pt x="474446" y="427494"/>
                  </a:lnTo>
                  <a:lnTo>
                    <a:pt x="471398" y="429018"/>
                  </a:lnTo>
                  <a:lnTo>
                    <a:pt x="466826" y="429018"/>
                  </a:lnTo>
                  <a:lnTo>
                    <a:pt x="462254" y="430542"/>
                  </a:lnTo>
                  <a:lnTo>
                    <a:pt x="457682" y="430542"/>
                  </a:lnTo>
                  <a:lnTo>
                    <a:pt x="420154" y="404888"/>
                  </a:lnTo>
                  <a:lnTo>
                    <a:pt x="415010" y="366433"/>
                  </a:lnTo>
                  <a:lnTo>
                    <a:pt x="415010" y="196989"/>
                  </a:lnTo>
                  <a:lnTo>
                    <a:pt x="495871" y="196989"/>
                  </a:lnTo>
                  <a:lnTo>
                    <a:pt x="498919" y="193941"/>
                  </a:lnTo>
                  <a:lnTo>
                    <a:pt x="501967" y="187845"/>
                  </a:lnTo>
                  <a:lnTo>
                    <a:pt x="503491" y="181749"/>
                  </a:lnTo>
                  <a:lnTo>
                    <a:pt x="503491" y="163360"/>
                  </a:lnTo>
                  <a:close/>
                </a:path>
                <a:path w="7725409" h="595630">
                  <a:moveTo>
                    <a:pt x="797915" y="258038"/>
                  </a:moveTo>
                  <a:lnTo>
                    <a:pt x="794702" y="220027"/>
                  </a:lnTo>
                  <a:lnTo>
                    <a:pt x="783526" y="189357"/>
                  </a:lnTo>
                  <a:lnTo>
                    <a:pt x="783437" y="189166"/>
                  </a:lnTo>
                  <a:lnTo>
                    <a:pt x="754392" y="160134"/>
                  </a:lnTo>
                  <a:lnTo>
                    <a:pt x="708672" y="145643"/>
                  </a:lnTo>
                  <a:lnTo>
                    <a:pt x="678954" y="143548"/>
                  </a:lnTo>
                  <a:lnTo>
                    <a:pt x="669772" y="143814"/>
                  </a:lnTo>
                  <a:lnTo>
                    <a:pt x="626656" y="150596"/>
                  </a:lnTo>
                  <a:lnTo>
                    <a:pt x="611797" y="155740"/>
                  </a:lnTo>
                  <a:lnTo>
                    <a:pt x="604316" y="158051"/>
                  </a:lnTo>
                  <a:lnTo>
                    <a:pt x="597700" y="160502"/>
                  </a:lnTo>
                  <a:lnTo>
                    <a:pt x="591654" y="163245"/>
                  </a:lnTo>
                  <a:lnTo>
                    <a:pt x="585889" y="166408"/>
                  </a:lnTo>
                  <a:lnTo>
                    <a:pt x="578180" y="169456"/>
                  </a:lnTo>
                  <a:lnTo>
                    <a:pt x="573608" y="174117"/>
                  </a:lnTo>
                  <a:lnTo>
                    <a:pt x="570547" y="175641"/>
                  </a:lnTo>
                  <a:lnTo>
                    <a:pt x="564464" y="181737"/>
                  </a:lnTo>
                  <a:lnTo>
                    <a:pt x="564464" y="186309"/>
                  </a:lnTo>
                  <a:lnTo>
                    <a:pt x="563029" y="189166"/>
                  </a:lnTo>
                  <a:lnTo>
                    <a:pt x="562940" y="206121"/>
                  </a:lnTo>
                  <a:lnTo>
                    <a:pt x="564464" y="207645"/>
                  </a:lnTo>
                  <a:lnTo>
                    <a:pt x="564464" y="213741"/>
                  </a:lnTo>
                  <a:lnTo>
                    <a:pt x="569023" y="218313"/>
                  </a:lnTo>
                  <a:lnTo>
                    <a:pt x="569023" y="219837"/>
                  </a:lnTo>
                  <a:lnTo>
                    <a:pt x="576656" y="219837"/>
                  </a:lnTo>
                  <a:lnTo>
                    <a:pt x="581317" y="218313"/>
                  </a:lnTo>
                  <a:lnTo>
                    <a:pt x="587413" y="215265"/>
                  </a:lnTo>
                  <a:lnTo>
                    <a:pt x="591985" y="212217"/>
                  </a:lnTo>
                  <a:lnTo>
                    <a:pt x="599605" y="209169"/>
                  </a:lnTo>
                  <a:lnTo>
                    <a:pt x="636181" y="193929"/>
                  </a:lnTo>
                  <a:lnTo>
                    <a:pt x="672757" y="189357"/>
                  </a:lnTo>
                  <a:lnTo>
                    <a:pt x="682523" y="189649"/>
                  </a:lnTo>
                  <a:lnTo>
                    <a:pt x="722858" y="203365"/>
                  </a:lnTo>
                  <a:lnTo>
                    <a:pt x="738390" y="229082"/>
                  </a:lnTo>
                  <a:lnTo>
                    <a:pt x="740384" y="236220"/>
                  </a:lnTo>
                  <a:lnTo>
                    <a:pt x="741819" y="243941"/>
                  </a:lnTo>
                  <a:lnTo>
                    <a:pt x="742670" y="252222"/>
                  </a:lnTo>
                  <a:lnTo>
                    <a:pt x="742861" y="258038"/>
                  </a:lnTo>
                  <a:lnTo>
                    <a:pt x="742962" y="284035"/>
                  </a:lnTo>
                  <a:lnTo>
                    <a:pt x="742962" y="325183"/>
                  </a:lnTo>
                  <a:lnTo>
                    <a:pt x="742962" y="389382"/>
                  </a:lnTo>
                  <a:lnTo>
                    <a:pt x="712736" y="416610"/>
                  </a:lnTo>
                  <a:lnTo>
                    <a:pt x="673290" y="434276"/>
                  </a:lnTo>
                  <a:lnTo>
                    <a:pt x="662089" y="435102"/>
                  </a:lnTo>
                  <a:lnTo>
                    <a:pt x="649236" y="434225"/>
                  </a:lnTo>
                  <a:lnTo>
                    <a:pt x="614057" y="412432"/>
                  </a:lnTo>
                  <a:lnTo>
                    <a:pt x="605701" y="383197"/>
                  </a:lnTo>
                  <a:lnTo>
                    <a:pt x="605815" y="373354"/>
                  </a:lnTo>
                  <a:lnTo>
                    <a:pt x="627037" y="340525"/>
                  </a:lnTo>
                  <a:lnTo>
                    <a:pt x="633044" y="336461"/>
                  </a:lnTo>
                  <a:lnTo>
                    <a:pt x="673950" y="325564"/>
                  </a:lnTo>
                  <a:lnTo>
                    <a:pt x="695718" y="325183"/>
                  </a:lnTo>
                  <a:lnTo>
                    <a:pt x="742962" y="325183"/>
                  </a:lnTo>
                  <a:lnTo>
                    <a:pt x="742962" y="284035"/>
                  </a:lnTo>
                  <a:lnTo>
                    <a:pt x="700290" y="284035"/>
                  </a:lnTo>
                  <a:lnTo>
                    <a:pt x="683412" y="284568"/>
                  </a:lnTo>
                  <a:lnTo>
                    <a:pt x="636181" y="290131"/>
                  </a:lnTo>
                  <a:lnTo>
                    <a:pt x="599528" y="303644"/>
                  </a:lnTo>
                  <a:lnTo>
                    <a:pt x="564413" y="331635"/>
                  </a:lnTo>
                  <a:lnTo>
                    <a:pt x="548500" y="373354"/>
                  </a:lnTo>
                  <a:lnTo>
                    <a:pt x="547700" y="386334"/>
                  </a:lnTo>
                  <a:lnTo>
                    <a:pt x="548246" y="396582"/>
                  </a:lnTo>
                  <a:lnTo>
                    <a:pt x="559930" y="433057"/>
                  </a:lnTo>
                  <a:lnTo>
                    <a:pt x="592353" y="464921"/>
                  </a:lnTo>
                  <a:lnTo>
                    <a:pt x="631228" y="476542"/>
                  </a:lnTo>
                  <a:lnTo>
                    <a:pt x="654469" y="477875"/>
                  </a:lnTo>
                  <a:lnTo>
                    <a:pt x="667943" y="477278"/>
                  </a:lnTo>
                  <a:lnTo>
                    <a:pt x="706386" y="467207"/>
                  </a:lnTo>
                  <a:lnTo>
                    <a:pt x="740029" y="443382"/>
                  </a:lnTo>
                  <a:lnTo>
                    <a:pt x="748931" y="435102"/>
                  </a:lnTo>
                  <a:lnTo>
                    <a:pt x="750582" y="433578"/>
                  </a:lnTo>
                  <a:lnTo>
                    <a:pt x="750582" y="468731"/>
                  </a:lnTo>
                  <a:lnTo>
                    <a:pt x="753630" y="471779"/>
                  </a:lnTo>
                  <a:lnTo>
                    <a:pt x="756678" y="471779"/>
                  </a:lnTo>
                  <a:lnTo>
                    <a:pt x="759726" y="473303"/>
                  </a:lnTo>
                  <a:lnTo>
                    <a:pt x="788771" y="473303"/>
                  </a:lnTo>
                  <a:lnTo>
                    <a:pt x="791819" y="471779"/>
                  </a:lnTo>
                  <a:lnTo>
                    <a:pt x="793343" y="471779"/>
                  </a:lnTo>
                  <a:lnTo>
                    <a:pt x="794867" y="470255"/>
                  </a:lnTo>
                  <a:lnTo>
                    <a:pt x="797915" y="468731"/>
                  </a:lnTo>
                  <a:lnTo>
                    <a:pt x="797915" y="433578"/>
                  </a:lnTo>
                  <a:lnTo>
                    <a:pt x="797915" y="325183"/>
                  </a:lnTo>
                  <a:lnTo>
                    <a:pt x="797915" y="258038"/>
                  </a:lnTo>
                  <a:close/>
                </a:path>
                <a:path w="7725409" h="595630">
                  <a:moveTo>
                    <a:pt x="1119759" y="409194"/>
                  </a:moveTo>
                  <a:lnTo>
                    <a:pt x="1118235" y="406146"/>
                  </a:lnTo>
                  <a:lnTo>
                    <a:pt x="1118235" y="400050"/>
                  </a:lnTo>
                  <a:lnTo>
                    <a:pt x="1116711" y="397002"/>
                  </a:lnTo>
                  <a:lnTo>
                    <a:pt x="1116711" y="395478"/>
                  </a:lnTo>
                  <a:lnTo>
                    <a:pt x="1112139" y="390906"/>
                  </a:lnTo>
                  <a:lnTo>
                    <a:pt x="1107567" y="390906"/>
                  </a:lnTo>
                  <a:lnTo>
                    <a:pt x="1098423" y="397002"/>
                  </a:lnTo>
                  <a:lnTo>
                    <a:pt x="1093851" y="401574"/>
                  </a:lnTo>
                  <a:lnTo>
                    <a:pt x="1081659" y="410718"/>
                  </a:lnTo>
                  <a:lnTo>
                    <a:pt x="1040053" y="428625"/>
                  </a:lnTo>
                  <a:lnTo>
                    <a:pt x="1022134" y="430530"/>
                  </a:lnTo>
                  <a:lnTo>
                    <a:pt x="1012126" y="429983"/>
                  </a:lnTo>
                  <a:lnTo>
                    <a:pt x="971461" y="413766"/>
                  </a:lnTo>
                  <a:lnTo>
                    <a:pt x="946264" y="374256"/>
                  </a:lnTo>
                  <a:lnTo>
                    <a:pt x="937221" y="325805"/>
                  </a:lnTo>
                  <a:lnTo>
                    <a:pt x="936688" y="311467"/>
                  </a:lnTo>
                  <a:lnTo>
                    <a:pt x="938123" y="284289"/>
                  </a:lnTo>
                  <a:lnTo>
                    <a:pt x="949591" y="239115"/>
                  </a:lnTo>
                  <a:lnTo>
                    <a:pt x="984986" y="198691"/>
                  </a:lnTo>
                  <a:lnTo>
                    <a:pt x="1020610" y="190881"/>
                  </a:lnTo>
                  <a:lnTo>
                    <a:pt x="1030351" y="191198"/>
                  </a:lnTo>
                  <a:lnTo>
                    <a:pt x="1039101" y="192214"/>
                  </a:lnTo>
                  <a:lnTo>
                    <a:pt x="1047013" y="194106"/>
                  </a:lnTo>
                  <a:lnTo>
                    <a:pt x="1054227" y="196977"/>
                  </a:lnTo>
                  <a:lnTo>
                    <a:pt x="1061681" y="199529"/>
                  </a:lnTo>
                  <a:lnTo>
                    <a:pt x="1068133" y="202501"/>
                  </a:lnTo>
                  <a:lnTo>
                    <a:pt x="1073734" y="205765"/>
                  </a:lnTo>
                  <a:lnTo>
                    <a:pt x="1078611" y="209169"/>
                  </a:lnTo>
                  <a:lnTo>
                    <a:pt x="1086231" y="213741"/>
                  </a:lnTo>
                  <a:lnTo>
                    <a:pt x="1090803" y="218313"/>
                  </a:lnTo>
                  <a:lnTo>
                    <a:pt x="1095375" y="221361"/>
                  </a:lnTo>
                  <a:lnTo>
                    <a:pt x="1099947" y="224510"/>
                  </a:lnTo>
                  <a:lnTo>
                    <a:pt x="1104519" y="227558"/>
                  </a:lnTo>
                  <a:lnTo>
                    <a:pt x="1110615" y="227558"/>
                  </a:lnTo>
                  <a:lnTo>
                    <a:pt x="1112139" y="224510"/>
                  </a:lnTo>
                  <a:lnTo>
                    <a:pt x="1115187" y="221361"/>
                  </a:lnTo>
                  <a:lnTo>
                    <a:pt x="1116711" y="218313"/>
                  </a:lnTo>
                  <a:lnTo>
                    <a:pt x="1118235" y="212217"/>
                  </a:lnTo>
                  <a:lnTo>
                    <a:pt x="1118235" y="192405"/>
                  </a:lnTo>
                  <a:lnTo>
                    <a:pt x="1116711" y="190881"/>
                  </a:lnTo>
                  <a:lnTo>
                    <a:pt x="1116711" y="186309"/>
                  </a:lnTo>
                  <a:lnTo>
                    <a:pt x="1115187" y="183261"/>
                  </a:lnTo>
                  <a:lnTo>
                    <a:pt x="1115187" y="181737"/>
                  </a:lnTo>
                  <a:lnTo>
                    <a:pt x="1107567" y="174117"/>
                  </a:lnTo>
                  <a:lnTo>
                    <a:pt x="1106043" y="171069"/>
                  </a:lnTo>
                  <a:lnTo>
                    <a:pt x="1101471" y="167932"/>
                  </a:lnTo>
                  <a:lnTo>
                    <a:pt x="1095375" y="163360"/>
                  </a:lnTo>
                  <a:lnTo>
                    <a:pt x="1056220" y="148005"/>
                  </a:lnTo>
                  <a:lnTo>
                    <a:pt x="1020610" y="143548"/>
                  </a:lnTo>
                  <a:lnTo>
                    <a:pt x="1006030" y="144360"/>
                  </a:lnTo>
                  <a:lnTo>
                    <a:pt x="965746" y="154216"/>
                  </a:lnTo>
                  <a:lnTo>
                    <a:pt x="930287" y="175082"/>
                  </a:lnTo>
                  <a:lnTo>
                    <a:pt x="903160" y="208610"/>
                  </a:lnTo>
                  <a:lnTo>
                    <a:pt x="885850" y="255079"/>
                  </a:lnTo>
                  <a:lnTo>
                    <a:pt x="879614" y="293382"/>
                  </a:lnTo>
                  <a:lnTo>
                    <a:pt x="878776" y="314515"/>
                  </a:lnTo>
                  <a:lnTo>
                    <a:pt x="879348" y="334314"/>
                  </a:lnTo>
                  <a:lnTo>
                    <a:pt x="887920" y="384721"/>
                  </a:lnTo>
                  <a:lnTo>
                    <a:pt x="906145" y="424243"/>
                  </a:lnTo>
                  <a:lnTo>
                    <a:pt x="933462" y="454621"/>
                  </a:lnTo>
                  <a:lnTo>
                    <a:pt x="969721" y="472084"/>
                  </a:lnTo>
                  <a:lnTo>
                    <a:pt x="1014514" y="477875"/>
                  </a:lnTo>
                  <a:lnTo>
                    <a:pt x="1022489" y="477824"/>
                  </a:lnTo>
                  <a:lnTo>
                    <a:pt x="1030325" y="477494"/>
                  </a:lnTo>
                  <a:lnTo>
                    <a:pt x="1037869" y="476592"/>
                  </a:lnTo>
                  <a:lnTo>
                    <a:pt x="1044994" y="474827"/>
                  </a:lnTo>
                  <a:lnTo>
                    <a:pt x="1052766" y="473417"/>
                  </a:lnTo>
                  <a:lnTo>
                    <a:pt x="1059942" y="471589"/>
                  </a:lnTo>
                  <a:lnTo>
                    <a:pt x="1066520" y="469468"/>
                  </a:lnTo>
                  <a:lnTo>
                    <a:pt x="1072515" y="467207"/>
                  </a:lnTo>
                  <a:lnTo>
                    <a:pt x="1081659" y="464159"/>
                  </a:lnTo>
                  <a:lnTo>
                    <a:pt x="1089279" y="459587"/>
                  </a:lnTo>
                  <a:lnTo>
                    <a:pt x="1095375" y="456539"/>
                  </a:lnTo>
                  <a:lnTo>
                    <a:pt x="1102995" y="451967"/>
                  </a:lnTo>
                  <a:lnTo>
                    <a:pt x="1107567" y="448919"/>
                  </a:lnTo>
                  <a:lnTo>
                    <a:pt x="1115187" y="441299"/>
                  </a:lnTo>
                  <a:lnTo>
                    <a:pt x="1115187" y="439775"/>
                  </a:lnTo>
                  <a:lnTo>
                    <a:pt x="1116711" y="438150"/>
                  </a:lnTo>
                  <a:lnTo>
                    <a:pt x="1116711" y="436626"/>
                  </a:lnTo>
                  <a:lnTo>
                    <a:pt x="1118235" y="433578"/>
                  </a:lnTo>
                  <a:lnTo>
                    <a:pt x="1118235" y="430530"/>
                  </a:lnTo>
                  <a:lnTo>
                    <a:pt x="1118235" y="427482"/>
                  </a:lnTo>
                  <a:lnTo>
                    <a:pt x="1119759" y="424434"/>
                  </a:lnTo>
                  <a:lnTo>
                    <a:pt x="1119759" y="409194"/>
                  </a:lnTo>
                  <a:close/>
                </a:path>
                <a:path w="7725409" h="595630">
                  <a:moveTo>
                    <a:pt x="1443228" y="459587"/>
                  </a:moveTo>
                  <a:lnTo>
                    <a:pt x="1438656" y="450443"/>
                  </a:lnTo>
                  <a:lnTo>
                    <a:pt x="1435608" y="447395"/>
                  </a:lnTo>
                  <a:lnTo>
                    <a:pt x="1317853" y="294703"/>
                  </a:lnTo>
                  <a:lnTo>
                    <a:pt x="1311973" y="287083"/>
                  </a:lnTo>
                  <a:lnTo>
                    <a:pt x="1421803" y="175641"/>
                  </a:lnTo>
                  <a:lnTo>
                    <a:pt x="1424851" y="172593"/>
                  </a:lnTo>
                  <a:lnTo>
                    <a:pt x="1427899" y="169456"/>
                  </a:lnTo>
                  <a:lnTo>
                    <a:pt x="1429512" y="166408"/>
                  </a:lnTo>
                  <a:lnTo>
                    <a:pt x="1431036" y="163360"/>
                  </a:lnTo>
                  <a:lnTo>
                    <a:pt x="1431036" y="154216"/>
                  </a:lnTo>
                  <a:lnTo>
                    <a:pt x="1429512" y="154216"/>
                  </a:lnTo>
                  <a:lnTo>
                    <a:pt x="1427899" y="152692"/>
                  </a:lnTo>
                  <a:lnTo>
                    <a:pt x="1426375" y="151168"/>
                  </a:lnTo>
                  <a:lnTo>
                    <a:pt x="1424851" y="151168"/>
                  </a:lnTo>
                  <a:lnTo>
                    <a:pt x="1421803" y="149644"/>
                  </a:lnTo>
                  <a:lnTo>
                    <a:pt x="1415707" y="149644"/>
                  </a:lnTo>
                  <a:lnTo>
                    <a:pt x="1411135" y="148120"/>
                  </a:lnTo>
                  <a:lnTo>
                    <a:pt x="1391323" y="148120"/>
                  </a:lnTo>
                  <a:lnTo>
                    <a:pt x="1386751" y="149644"/>
                  </a:lnTo>
                  <a:lnTo>
                    <a:pt x="1379131" y="149644"/>
                  </a:lnTo>
                  <a:lnTo>
                    <a:pt x="1377607" y="151168"/>
                  </a:lnTo>
                  <a:lnTo>
                    <a:pt x="1374559" y="152692"/>
                  </a:lnTo>
                  <a:lnTo>
                    <a:pt x="1371511" y="152692"/>
                  </a:lnTo>
                  <a:lnTo>
                    <a:pt x="1363891" y="160312"/>
                  </a:lnTo>
                  <a:lnTo>
                    <a:pt x="1249489" y="287083"/>
                  </a:lnTo>
                  <a:lnTo>
                    <a:pt x="1249489" y="9245"/>
                  </a:lnTo>
                  <a:lnTo>
                    <a:pt x="1247965" y="7620"/>
                  </a:lnTo>
                  <a:lnTo>
                    <a:pt x="1247965" y="6096"/>
                  </a:lnTo>
                  <a:lnTo>
                    <a:pt x="1246441" y="6096"/>
                  </a:lnTo>
                  <a:lnTo>
                    <a:pt x="1243393" y="3048"/>
                  </a:lnTo>
                  <a:lnTo>
                    <a:pt x="1241869" y="3048"/>
                  </a:lnTo>
                  <a:lnTo>
                    <a:pt x="1238732" y="1524"/>
                  </a:lnTo>
                  <a:lnTo>
                    <a:pt x="1231112" y="1524"/>
                  </a:lnTo>
                  <a:lnTo>
                    <a:pt x="1226540" y="0"/>
                  </a:lnTo>
                  <a:lnTo>
                    <a:pt x="1215872" y="0"/>
                  </a:lnTo>
                  <a:lnTo>
                    <a:pt x="1211300" y="1524"/>
                  </a:lnTo>
                  <a:lnTo>
                    <a:pt x="1203680" y="1524"/>
                  </a:lnTo>
                  <a:lnTo>
                    <a:pt x="1200632" y="3048"/>
                  </a:lnTo>
                  <a:lnTo>
                    <a:pt x="1199108" y="3048"/>
                  </a:lnTo>
                  <a:lnTo>
                    <a:pt x="1196060" y="4572"/>
                  </a:lnTo>
                  <a:lnTo>
                    <a:pt x="1193012" y="7620"/>
                  </a:lnTo>
                  <a:lnTo>
                    <a:pt x="1193012" y="465683"/>
                  </a:lnTo>
                  <a:lnTo>
                    <a:pt x="1194536" y="467207"/>
                  </a:lnTo>
                  <a:lnTo>
                    <a:pt x="1194536" y="468731"/>
                  </a:lnTo>
                  <a:lnTo>
                    <a:pt x="1196060" y="468731"/>
                  </a:lnTo>
                  <a:lnTo>
                    <a:pt x="1199108" y="471779"/>
                  </a:lnTo>
                  <a:lnTo>
                    <a:pt x="1200632" y="471779"/>
                  </a:lnTo>
                  <a:lnTo>
                    <a:pt x="1203680" y="473303"/>
                  </a:lnTo>
                  <a:lnTo>
                    <a:pt x="1238732" y="473303"/>
                  </a:lnTo>
                  <a:lnTo>
                    <a:pt x="1241869" y="471779"/>
                  </a:lnTo>
                  <a:lnTo>
                    <a:pt x="1243393" y="471779"/>
                  </a:lnTo>
                  <a:lnTo>
                    <a:pt x="1246441" y="468731"/>
                  </a:lnTo>
                  <a:lnTo>
                    <a:pt x="1247965" y="468731"/>
                  </a:lnTo>
                  <a:lnTo>
                    <a:pt x="1249489" y="467207"/>
                  </a:lnTo>
                  <a:lnTo>
                    <a:pt x="1249489" y="294703"/>
                  </a:lnTo>
                  <a:lnTo>
                    <a:pt x="1377607" y="462635"/>
                  </a:lnTo>
                  <a:lnTo>
                    <a:pt x="1379131" y="465683"/>
                  </a:lnTo>
                  <a:lnTo>
                    <a:pt x="1383703" y="470255"/>
                  </a:lnTo>
                  <a:lnTo>
                    <a:pt x="1386751" y="470255"/>
                  </a:lnTo>
                  <a:lnTo>
                    <a:pt x="1388275" y="471779"/>
                  </a:lnTo>
                  <a:lnTo>
                    <a:pt x="1391323" y="471779"/>
                  </a:lnTo>
                  <a:lnTo>
                    <a:pt x="1394371" y="473303"/>
                  </a:lnTo>
                  <a:lnTo>
                    <a:pt x="1432560" y="473303"/>
                  </a:lnTo>
                  <a:lnTo>
                    <a:pt x="1435608" y="471779"/>
                  </a:lnTo>
                  <a:lnTo>
                    <a:pt x="1437132" y="471779"/>
                  </a:lnTo>
                  <a:lnTo>
                    <a:pt x="1440180" y="470255"/>
                  </a:lnTo>
                  <a:lnTo>
                    <a:pt x="1441704" y="468731"/>
                  </a:lnTo>
                  <a:lnTo>
                    <a:pt x="1441704" y="467207"/>
                  </a:lnTo>
                  <a:lnTo>
                    <a:pt x="1443228" y="467207"/>
                  </a:lnTo>
                  <a:lnTo>
                    <a:pt x="1443228" y="459587"/>
                  </a:lnTo>
                  <a:close/>
                </a:path>
                <a:path w="7725409" h="595630">
                  <a:moveTo>
                    <a:pt x="1563725" y="155740"/>
                  </a:moveTo>
                  <a:lnTo>
                    <a:pt x="1562201" y="154216"/>
                  </a:lnTo>
                  <a:lnTo>
                    <a:pt x="1562201" y="152692"/>
                  </a:lnTo>
                  <a:lnTo>
                    <a:pt x="1560677" y="152692"/>
                  </a:lnTo>
                  <a:lnTo>
                    <a:pt x="1557629" y="151168"/>
                  </a:lnTo>
                  <a:lnTo>
                    <a:pt x="1556105" y="149644"/>
                  </a:lnTo>
                  <a:lnTo>
                    <a:pt x="1550009" y="149644"/>
                  </a:lnTo>
                  <a:lnTo>
                    <a:pt x="1546961" y="148120"/>
                  </a:lnTo>
                  <a:lnTo>
                    <a:pt x="1525625" y="148120"/>
                  </a:lnTo>
                  <a:lnTo>
                    <a:pt x="1522488" y="149644"/>
                  </a:lnTo>
                  <a:lnTo>
                    <a:pt x="1516392" y="149644"/>
                  </a:lnTo>
                  <a:lnTo>
                    <a:pt x="1513344" y="151168"/>
                  </a:lnTo>
                  <a:lnTo>
                    <a:pt x="1511820" y="152692"/>
                  </a:lnTo>
                  <a:lnTo>
                    <a:pt x="1510296" y="152692"/>
                  </a:lnTo>
                  <a:lnTo>
                    <a:pt x="1508772" y="154216"/>
                  </a:lnTo>
                  <a:lnTo>
                    <a:pt x="1508772" y="468731"/>
                  </a:lnTo>
                  <a:lnTo>
                    <a:pt x="1510296" y="468731"/>
                  </a:lnTo>
                  <a:lnTo>
                    <a:pt x="1513344" y="471779"/>
                  </a:lnTo>
                  <a:lnTo>
                    <a:pt x="1516392" y="471779"/>
                  </a:lnTo>
                  <a:lnTo>
                    <a:pt x="1519440" y="473303"/>
                  </a:lnTo>
                  <a:lnTo>
                    <a:pt x="1553057" y="473303"/>
                  </a:lnTo>
                  <a:lnTo>
                    <a:pt x="1556105" y="471779"/>
                  </a:lnTo>
                  <a:lnTo>
                    <a:pt x="1557629" y="471779"/>
                  </a:lnTo>
                  <a:lnTo>
                    <a:pt x="1560677" y="470255"/>
                  </a:lnTo>
                  <a:lnTo>
                    <a:pt x="1563725" y="467207"/>
                  </a:lnTo>
                  <a:lnTo>
                    <a:pt x="1563725" y="155740"/>
                  </a:lnTo>
                  <a:close/>
                </a:path>
                <a:path w="7725409" h="595630">
                  <a:moveTo>
                    <a:pt x="1569821" y="56489"/>
                  </a:moveTo>
                  <a:lnTo>
                    <a:pt x="1545513" y="23291"/>
                  </a:lnTo>
                  <a:lnTo>
                    <a:pt x="1536293" y="22961"/>
                  </a:lnTo>
                  <a:lnTo>
                    <a:pt x="1526806" y="23507"/>
                  </a:lnTo>
                  <a:lnTo>
                    <a:pt x="1501152" y="56489"/>
                  </a:lnTo>
                  <a:lnTo>
                    <a:pt x="1501698" y="65735"/>
                  </a:lnTo>
                  <a:lnTo>
                    <a:pt x="1536293" y="90106"/>
                  </a:lnTo>
                  <a:lnTo>
                    <a:pt x="1544866" y="89560"/>
                  </a:lnTo>
                  <a:lnTo>
                    <a:pt x="1569821" y="56489"/>
                  </a:lnTo>
                  <a:close/>
                </a:path>
                <a:path w="7725409" h="595630">
                  <a:moveTo>
                    <a:pt x="1929866" y="467207"/>
                  </a:moveTo>
                  <a:lnTo>
                    <a:pt x="1929765" y="272630"/>
                  </a:lnTo>
                  <a:lnTo>
                    <a:pt x="1926653" y="234302"/>
                  </a:lnTo>
                  <a:lnTo>
                    <a:pt x="1912912" y="192405"/>
                  </a:lnTo>
                  <a:lnTo>
                    <a:pt x="1881606" y="159359"/>
                  </a:lnTo>
                  <a:lnTo>
                    <a:pt x="1835213" y="144145"/>
                  </a:lnTo>
                  <a:lnTo>
                    <a:pt x="1820049" y="143548"/>
                  </a:lnTo>
                  <a:lnTo>
                    <a:pt x="1807413" y="144399"/>
                  </a:lnTo>
                  <a:lnTo>
                    <a:pt x="1769656" y="157264"/>
                  </a:lnTo>
                  <a:lnTo>
                    <a:pt x="1730438" y="185635"/>
                  </a:lnTo>
                  <a:lnTo>
                    <a:pt x="1717840" y="198501"/>
                  </a:lnTo>
                  <a:lnTo>
                    <a:pt x="1717840" y="155740"/>
                  </a:lnTo>
                  <a:lnTo>
                    <a:pt x="1716316" y="154216"/>
                  </a:lnTo>
                  <a:lnTo>
                    <a:pt x="1716316" y="152692"/>
                  </a:lnTo>
                  <a:lnTo>
                    <a:pt x="1714792" y="152692"/>
                  </a:lnTo>
                  <a:lnTo>
                    <a:pt x="1713369" y="151257"/>
                  </a:lnTo>
                  <a:lnTo>
                    <a:pt x="1711655" y="149644"/>
                  </a:lnTo>
                  <a:lnTo>
                    <a:pt x="1705559" y="149644"/>
                  </a:lnTo>
                  <a:lnTo>
                    <a:pt x="1702511" y="148120"/>
                  </a:lnTo>
                  <a:lnTo>
                    <a:pt x="1682699" y="148120"/>
                  </a:lnTo>
                  <a:lnTo>
                    <a:pt x="1679651" y="149644"/>
                  </a:lnTo>
                  <a:lnTo>
                    <a:pt x="1675079" y="149644"/>
                  </a:lnTo>
                  <a:lnTo>
                    <a:pt x="1672031" y="151168"/>
                  </a:lnTo>
                  <a:lnTo>
                    <a:pt x="1670507" y="152692"/>
                  </a:lnTo>
                  <a:lnTo>
                    <a:pt x="1668983" y="152692"/>
                  </a:lnTo>
                  <a:lnTo>
                    <a:pt x="1668983" y="154216"/>
                  </a:lnTo>
                  <a:lnTo>
                    <a:pt x="1667459" y="155740"/>
                  </a:lnTo>
                  <a:lnTo>
                    <a:pt x="1667459" y="467207"/>
                  </a:lnTo>
                  <a:lnTo>
                    <a:pt x="1670507" y="470255"/>
                  </a:lnTo>
                  <a:lnTo>
                    <a:pt x="1673555" y="471779"/>
                  </a:lnTo>
                  <a:lnTo>
                    <a:pt x="1675079" y="471779"/>
                  </a:lnTo>
                  <a:lnTo>
                    <a:pt x="1678127" y="473303"/>
                  </a:lnTo>
                  <a:lnTo>
                    <a:pt x="1713268" y="473303"/>
                  </a:lnTo>
                  <a:lnTo>
                    <a:pt x="1716316" y="471779"/>
                  </a:lnTo>
                  <a:lnTo>
                    <a:pt x="1717840" y="471779"/>
                  </a:lnTo>
                  <a:lnTo>
                    <a:pt x="1720888" y="468731"/>
                  </a:lnTo>
                  <a:lnTo>
                    <a:pt x="1722412" y="468731"/>
                  </a:lnTo>
                  <a:lnTo>
                    <a:pt x="1722412" y="467207"/>
                  </a:lnTo>
                  <a:lnTo>
                    <a:pt x="1723936" y="465683"/>
                  </a:lnTo>
                  <a:lnTo>
                    <a:pt x="1723936" y="250418"/>
                  </a:lnTo>
                  <a:lnTo>
                    <a:pt x="1735099" y="237312"/>
                  </a:lnTo>
                  <a:lnTo>
                    <a:pt x="1766608" y="207645"/>
                  </a:lnTo>
                  <a:lnTo>
                    <a:pt x="1809381" y="192405"/>
                  </a:lnTo>
                  <a:lnTo>
                    <a:pt x="1817116" y="192722"/>
                  </a:lnTo>
                  <a:lnTo>
                    <a:pt x="1853552" y="209867"/>
                  </a:lnTo>
                  <a:lnTo>
                    <a:pt x="1871459" y="251396"/>
                  </a:lnTo>
                  <a:lnTo>
                    <a:pt x="1873389" y="285559"/>
                  </a:lnTo>
                  <a:lnTo>
                    <a:pt x="1873389" y="465683"/>
                  </a:lnTo>
                  <a:lnTo>
                    <a:pt x="1874913" y="467207"/>
                  </a:lnTo>
                  <a:lnTo>
                    <a:pt x="1874913" y="468731"/>
                  </a:lnTo>
                  <a:lnTo>
                    <a:pt x="1876437" y="468731"/>
                  </a:lnTo>
                  <a:lnTo>
                    <a:pt x="1879485" y="471779"/>
                  </a:lnTo>
                  <a:lnTo>
                    <a:pt x="1881009" y="471779"/>
                  </a:lnTo>
                  <a:lnTo>
                    <a:pt x="1884057" y="473303"/>
                  </a:lnTo>
                  <a:lnTo>
                    <a:pt x="1919198" y="473303"/>
                  </a:lnTo>
                  <a:lnTo>
                    <a:pt x="1922246" y="471779"/>
                  </a:lnTo>
                  <a:lnTo>
                    <a:pt x="1923770" y="471779"/>
                  </a:lnTo>
                  <a:lnTo>
                    <a:pt x="1926818" y="468731"/>
                  </a:lnTo>
                  <a:lnTo>
                    <a:pt x="1928342" y="468731"/>
                  </a:lnTo>
                  <a:lnTo>
                    <a:pt x="1929866" y="467207"/>
                  </a:lnTo>
                  <a:close/>
                </a:path>
                <a:path w="7725409" h="595630">
                  <a:moveTo>
                    <a:pt x="2285339" y="164884"/>
                  </a:moveTo>
                  <a:lnTo>
                    <a:pt x="2283815" y="158788"/>
                  </a:lnTo>
                  <a:lnTo>
                    <a:pt x="2280767" y="152692"/>
                  </a:lnTo>
                  <a:lnTo>
                    <a:pt x="2277618" y="149644"/>
                  </a:lnTo>
                  <a:lnTo>
                    <a:pt x="2198370" y="149644"/>
                  </a:lnTo>
                  <a:lnTo>
                    <a:pt x="2198370" y="261086"/>
                  </a:lnTo>
                  <a:lnTo>
                    <a:pt x="2196846" y="270230"/>
                  </a:lnTo>
                  <a:lnTo>
                    <a:pt x="2193798" y="277952"/>
                  </a:lnTo>
                  <a:lnTo>
                    <a:pt x="2190750" y="287096"/>
                  </a:lnTo>
                  <a:lnTo>
                    <a:pt x="2187702" y="293192"/>
                  </a:lnTo>
                  <a:lnTo>
                    <a:pt x="2181517" y="299288"/>
                  </a:lnTo>
                  <a:lnTo>
                    <a:pt x="2176945" y="305384"/>
                  </a:lnTo>
                  <a:lnTo>
                    <a:pt x="2170849" y="311480"/>
                  </a:lnTo>
                  <a:lnTo>
                    <a:pt x="2155685" y="316522"/>
                  </a:lnTo>
                  <a:lnTo>
                    <a:pt x="2148941" y="317957"/>
                  </a:lnTo>
                  <a:lnTo>
                    <a:pt x="2141347" y="318808"/>
                  </a:lnTo>
                  <a:lnTo>
                    <a:pt x="2132749" y="319100"/>
                  </a:lnTo>
                  <a:lnTo>
                    <a:pt x="2118512" y="318185"/>
                  </a:lnTo>
                  <a:lnTo>
                    <a:pt x="2078291" y="293217"/>
                  </a:lnTo>
                  <a:lnTo>
                    <a:pt x="2068639" y="254990"/>
                  </a:lnTo>
                  <a:lnTo>
                    <a:pt x="2068906" y="248158"/>
                  </a:lnTo>
                  <a:lnTo>
                    <a:pt x="2083879" y="207657"/>
                  </a:lnTo>
                  <a:lnTo>
                    <a:pt x="2117699" y="188226"/>
                  </a:lnTo>
                  <a:lnTo>
                    <a:pt x="2132749" y="186321"/>
                  </a:lnTo>
                  <a:lnTo>
                    <a:pt x="2147011" y="187464"/>
                  </a:lnTo>
                  <a:lnTo>
                    <a:pt x="2181517" y="204609"/>
                  </a:lnTo>
                  <a:lnTo>
                    <a:pt x="2198255" y="251942"/>
                  </a:lnTo>
                  <a:lnTo>
                    <a:pt x="2198370" y="261086"/>
                  </a:lnTo>
                  <a:lnTo>
                    <a:pt x="2198370" y="149644"/>
                  </a:lnTo>
                  <a:lnTo>
                    <a:pt x="2181517" y="149644"/>
                  </a:lnTo>
                  <a:lnTo>
                    <a:pt x="2173897" y="148120"/>
                  </a:lnTo>
                  <a:lnTo>
                    <a:pt x="2167801" y="146596"/>
                  </a:lnTo>
                  <a:lnTo>
                    <a:pt x="2158657" y="146596"/>
                  </a:lnTo>
                  <a:lnTo>
                    <a:pt x="2152675" y="145719"/>
                  </a:lnTo>
                  <a:lnTo>
                    <a:pt x="2146274" y="145262"/>
                  </a:lnTo>
                  <a:lnTo>
                    <a:pt x="2139581" y="145097"/>
                  </a:lnTo>
                  <a:lnTo>
                    <a:pt x="2132749" y="145072"/>
                  </a:lnTo>
                  <a:lnTo>
                    <a:pt x="2120430" y="145402"/>
                  </a:lnTo>
                  <a:lnTo>
                    <a:pt x="2075408" y="156667"/>
                  </a:lnTo>
                  <a:lnTo>
                    <a:pt x="2041385" y="181533"/>
                  </a:lnTo>
                  <a:lnTo>
                    <a:pt x="2020443" y="219760"/>
                  </a:lnTo>
                  <a:lnTo>
                    <a:pt x="2015375" y="253466"/>
                  </a:lnTo>
                  <a:lnTo>
                    <a:pt x="2015477" y="261086"/>
                  </a:lnTo>
                  <a:lnTo>
                    <a:pt x="2024875" y="300926"/>
                  </a:lnTo>
                  <a:lnTo>
                    <a:pt x="2038159" y="322148"/>
                  </a:lnTo>
                  <a:lnTo>
                    <a:pt x="2031834" y="328396"/>
                  </a:lnTo>
                  <a:lnTo>
                    <a:pt x="2010727" y="368350"/>
                  </a:lnTo>
                  <a:lnTo>
                    <a:pt x="2009317" y="384721"/>
                  </a:lnTo>
                  <a:lnTo>
                    <a:pt x="2009355" y="390918"/>
                  </a:lnTo>
                  <a:lnTo>
                    <a:pt x="2026729" y="427113"/>
                  </a:lnTo>
                  <a:lnTo>
                    <a:pt x="2041207" y="436638"/>
                  </a:lnTo>
                  <a:lnTo>
                    <a:pt x="2030730" y="445096"/>
                  </a:lnTo>
                  <a:lnTo>
                    <a:pt x="2004631" y="477875"/>
                  </a:lnTo>
                  <a:lnTo>
                    <a:pt x="1998535" y="499313"/>
                  </a:lnTo>
                  <a:lnTo>
                    <a:pt x="1997011" y="505409"/>
                  </a:lnTo>
                  <a:lnTo>
                    <a:pt x="1997011" y="513029"/>
                  </a:lnTo>
                  <a:lnTo>
                    <a:pt x="1997570" y="521906"/>
                  </a:lnTo>
                  <a:lnTo>
                    <a:pt x="2014537" y="560158"/>
                  </a:lnTo>
                  <a:lnTo>
                    <a:pt x="2047494" y="581507"/>
                  </a:lnTo>
                  <a:lnTo>
                    <a:pt x="2085111" y="592201"/>
                  </a:lnTo>
                  <a:lnTo>
                    <a:pt x="2134273" y="595414"/>
                  </a:lnTo>
                  <a:lnTo>
                    <a:pt x="2152231" y="594842"/>
                  </a:lnTo>
                  <a:lnTo>
                    <a:pt x="2199894" y="586270"/>
                  </a:lnTo>
                  <a:lnTo>
                    <a:pt x="2235898" y="571487"/>
                  </a:lnTo>
                  <a:lnTo>
                    <a:pt x="2267902" y="540207"/>
                  </a:lnTo>
                  <a:lnTo>
                    <a:pt x="2281707" y="501904"/>
                  </a:lnTo>
                  <a:lnTo>
                    <a:pt x="2282291" y="491591"/>
                  </a:lnTo>
                  <a:lnTo>
                    <a:pt x="2281732" y="481609"/>
                  </a:lnTo>
                  <a:lnTo>
                    <a:pt x="2280145" y="472351"/>
                  </a:lnTo>
                  <a:lnTo>
                    <a:pt x="2277707" y="463943"/>
                  </a:lnTo>
                  <a:lnTo>
                    <a:pt x="2274570" y="456539"/>
                  </a:lnTo>
                  <a:lnTo>
                    <a:pt x="2270620" y="450443"/>
                  </a:lnTo>
                  <a:lnTo>
                    <a:pt x="2269718" y="449046"/>
                  </a:lnTo>
                  <a:lnTo>
                    <a:pt x="2236851" y="421779"/>
                  </a:lnTo>
                  <a:lnTo>
                    <a:pt x="2225802" y="417233"/>
                  </a:lnTo>
                  <a:lnTo>
                    <a:pt x="2225802" y="494741"/>
                  </a:lnTo>
                  <a:lnTo>
                    <a:pt x="2225802" y="502361"/>
                  </a:lnTo>
                  <a:lnTo>
                    <a:pt x="2224278" y="509981"/>
                  </a:lnTo>
                  <a:lnTo>
                    <a:pt x="2221230" y="516077"/>
                  </a:lnTo>
                  <a:lnTo>
                    <a:pt x="2218182" y="523697"/>
                  </a:lnTo>
                  <a:lnTo>
                    <a:pt x="2213610" y="529793"/>
                  </a:lnTo>
                  <a:lnTo>
                    <a:pt x="2205990" y="534365"/>
                  </a:lnTo>
                  <a:lnTo>
                    <a:pt x="2200846" y="538645"/>
                  </a:lnTo>
                  <a:lnTo>
                    <a:pt x="2159419" y="551599"/>
                  </a:lnTo>
                  <a:lnTo>
                    <a:pt x="2135797" y="552742"/>
                  </a:lnTo>
                  <a:lnTo>
                    <a:pt x="2117255" y="551929"/>
                  </a:lnTo>
                  <a:lnTo>
                    <a:pt x="2074735" y="541985"/>
                  </a:lnTo>
                  <a:lnTo>
                    <a:pt x="2051875" y="508457"/>
                  </a:lnTo>
                  <a:lnTo>
                    <a:pt x="2051875" y="499313"/>
                  </a:lnTo>
                  <a:lnTo>
                    <a:pt x="2053399" y="494741"/>
                  </a:lnTo>
                  <a:lnTo>
                    <a:pt x="2054923" y="490067"/>
                  </a:lnTo>
                  <a:lnTo>
                    <a:pt x="2056447" y="485495"/>
                  </a:lnTo>
                  <a:lnTo>
                    <a:pt x="2059495" y="480923"/>
                  </a:lnTo>
                  <a:lnTo>
                    <a:pt x="2061019" y="476351"/>
                  </a:lnTo>
                  <a:lnTo>
                    <a:pt x="2065591" y="470255"/>
                  </a:lnTo>
                  <a:lnTo>
                    <a:pt x="2080831" y="455015"/>
                  </a:lnTo>
                  <a:lnTo>
                    <a:pt x="2088451" y="450443"/>
                  </a:lnTo>
                  <a:lnTo>
                    <a:pt x="2166277" y="451967"/>
                  </a:lnTo>
                  <a:lnTo>
                    <a:pt x="2210562" y="464159"/>
                  </a:lnTo>
                  <a:lnTo>
                    <a:pt x="2225802" y="494741"/>
                  </a:lnTo>
                  <a:lnTo>
                    <a:pt x="2225802" y="417233"/>
                  </a:lnTo>
                  <a:lnTo>
                    <a:pt x="2178469" y="409206"/>
                  </a:lnTo>
                  <a:lnTo>
                    <a:pt x="2090331" y="404075"/>
                  </a:lnTo>
                  <a:lnTo>
                    <a:pt x="2057971" y="384721"/>
                  </a:lnTo>
                  <a:lnTo>
                    <a:pt x="2057971" y="371005"/>
                  </a:lnTo>
                  <a:lnTo>
                    <a:pt x="2059495" y="364909"/>
                  </a:lnTo>
                  <a:lnTo>
                    <a:pt x="2062543" y="358813"/>
                  </a:lnTo>
                  <a:lnTo>
                    <a:pt x="2071687" y="345097"/>
                  </a:lnTo>
                  <a:lnTo>
                    <a:pt x="2076818" y="349148"/>
                  </a:lnTo>
                  <a:lnTo>
                    <a:pt x="2082939" y="352336"/>
                  </a:lnTo>
                  <a:lnTo>
                    <a:pt x="2123846" y="361581"/>
                  </a:lnTo>
                  <a:lnTo>
                    <a:pt x="2132749" y="361861"/>
                  </a:lnTo>
                  <a:lnTo>
                    <a:pt x="2145944" y="361556"/>
                  </a:lnTo>
                  <a:lnTo>
                    <a:pt x="2191474" y="351193"/>
                  </a:lnTo>
                  <a:lnTo>
                    <a:pt x="2202878" y="345097"/>
                  </a:lnTo>
                  <a:lnTo>
                    <a:pt x="2209901" y="340766"/>
                  </a:lnTo>
                  <a:lnTo>
                    <a:pt x="2238337" y="309041"/>
                  </a:lnTo>
                  <a:lnTo>
                    <a:pt x="2251138" y="265125"/>
                  </a:lnTo>
                  <a:lnTo>
                    <a:pt x="2251710" y="251942"/>
                  </a:lnTo>
                  <a:lnTo>
                    <a:pt x="2251430" y="244817"/>
                  </a:lnTo>
                  <a:lnTo>
                    <a:pt x="2240470" y="207848"/>
                  </a:lnTo>
                  <a:lnTo>
                    <a:pt x="2230374" y="195465"/>
                  </a:lnTo>
                  <a:lnTo>
                    <a:pt x="2277618" y="195465"/>
                  </a:lnTo>
                  <a:lnTo>
                    <a:pt x="2279142" y="193941"/>
                  </a:lnTo>
                  <a:lnTo>
                    <a:pt x="2282291" y="189369"/>
                  </a:lnTo>
                  <a:lnTo>
                    <a:pt x="2283815" y="186321"/>
                  </a:lnTo>
                  <a:lnTo>
                    <a:pt x="2285339" y="180225"/>
                  </a:lnTo>
                  <a:lnTo>
                    <a:pt x="2285339" y="164884"/>
                  </a:lnTo>
                  <a:close/>
                </a:path>
                <a:path w="7725409" h="595630">
                  <a:moveTo>
                    <a:pt x="2811589" y="458063"/>
                  </a:moveTo>
                  <a:lnTo>
                    <a:pt x="2808541" y="451967"/>
                  </a:lnTo>
                  <a:lnTo>
                    <a:pt x="2807017" y="445871"/>
                  </a:lnTo>
                  <a:lnTo>
                    <a:pt x="2803969" y="438150"/>
                  </a:lnTo>
                  <a:lnTo>
                    <a:pt x="2764345" y="342049"/>
                  </a:lnTo>
                  <a:lnTo>
                    <a:pt x="2760942" y="334022"/>
                  </a:lnTo>
                  <a:lnTo>
                    <a:pt x="2757678" y="326148"/>
                  </a:lnTo>
                  <a:lnTo>
                    <a:pt x="2754668" y="318592"/>
                  </a:lnTo>
                  <a:lnTo>
                    <a:pt x="2752064" y="311467"/>
                  </a:lnTo>
                  <a:lnTo>
                    <a:pt x="2748394" y="305752"/>
                  </a:lnTo>
                  <a:lnTo>
                    <a:pt x="2740495" y="294322"/>
                  </a:lnTo>
                  <a:lnTo>
                    <a:pt x="2736824" y="288607"/>
                  </a:lnTo>
                  <a:lnTo>
                    <a:pt x="2732252" y="282511"/>
                  </a:lnTo>
                  <a:lnTo>
                    <a:pt x="2726156" y="276326"/>
                  </a:lnTo>
                  <a:lnTo>
                    <a:pt x="2707868" y="262610"/>
                  </a:lnTo>
                  <a:lnTo>
                    <a:pt x="2701772" y="259562"/>
                  </a:lnTo>
                  <a:lnTo>
                    <a:pt x="2710865" y="255866"/>
                  </a:lnTo>
                  <a:lnTo>
                    <a:pt x="2750210" y="232498"/>
                  </a:lnTo>
                  <a:lnTo>
                    <a:pt x="2776016" y="197548"/>
                  </a:lnTo>
                  <a:lnTo>
                    <a:pt x="2785376" y="159918"/>
                  </a:lnTo>
                  <a:lnTo>
                    <a:pt x="2785681" y="149644"/>
                  </a:lnTo>
                  <a:lnTo>
                    <a:pt x="2785160" y="138493"/>
                  </a:lnTo>
                  <a:lnTo>
                    <a:pt x="2775635" y="99301"/>
                  </a:lnTo>
                  <a:lnTo>
                    <a:pt x="2752560" y="68046"/>
                  </a:lnTo>
                  <a:lnTo>
                    <a:pt x="2724632" y="49720"/>
                  </a:lnTo>
                  <a:lnTo>
                    <a:pt x="2724632" y="155740"/>
                  </a:lnTo>
                  <a:lnTo>
                    <a:pt x="2724112" y="163499"/>
                  </a:lnTo>
                  <a:lnTo>
                    <a:pt x="2707182" y="203441"/>
                  </a:lnTo>
                  <a:lnTo>
                    <a:pt x="2674340" y="224510"/>
                  </a:lnTo>
                  <a:lnTo>
                    <a:pt x="2634615" y="229082"/>
                  </a:lnTo>
                  <a:lnTo>
                    <a:pt x="2578227" y="229082"/>
                  </a:lnTo>
                  <a:lnTo>
                    <a:pt x="2578227" y="82486"/>
                  </a:lnTo>
                  <a:lnTo>
                    <a:pt x="2654427" y="82486"/>
                  </a:lnTo>
                  <a:lnTo>
                    <a:pt x="2697391" y="96964"/>
                  </a:lnTo>
                  <a:lnTo>
                    <a:pt x="2721394" y="131914"/>
                  </a:lnTo>
                  <a:lnTo>
                    <a:pt x="2724632" y="155740"/>
                  </a:lnTo>
                  <a:lnTo>
                    <a:pt x="2724632" y="49720"/>
                  </a:lnTo>
                  <a:lnTo>
                    <a:pt x="2716466" y="46101"/>
                  </a:lnTo>
                  <a:lnTo>
                    <a:pt x="2705773" y="42392"/>
                  </a:lnTo>
                  <a:lnTo>
                    <a:pt x="2694228" y="39243"/>
                  </a:lnTo>
                  <a:lnTo>
                    <a:pt x="2681960" y="36677"/>
                  </a:lnTo>
                  <a:lnTo>
                    <a:pt x="2675864" y="36677"/>
                  </a:lnTo>
                  <a:lnTo>
                    <a:pt x="2669768" y="35153"/>
                  </a:lnTo>
                  <a:lnTo>
                    <a:pt x="2662148" y="35153"/>
                  </a:lnTo>
                  <a:lnTo>
                    <a:pt x="2656090" y="34277"/>
                  </a:lnTo>
                  <a:lnTo>
                    <a:pt x="2649486" y="33820"/>
                  </a:lnTo>
                  <a:lnTo>
                    <a:pt x="2642336" y="33655"/>
                  </a:lnTo>
                  <a:lnTo>
                    <a:pt x="2634615" y="33629"/>
                  </a:lnTo>
                  <a:lnTo>
                    <a:pt x="2536990" y="33629"/>
                  </a:lnTo>
                  <a:lnTo>
                    <a:pt x="2530894" y="36677"/>
                  </a:lnTo>
                  <a:lnTo>
                    <a:pt x="2521750" y="42773"/>
                  </a:lnTo>
                  <a:lnTo>
                    <a:pt x="2520226" y="48869"/>
                  </a:lnTo>
                  <a:lnTo>
                    <a:pt x="2520226" y="467207"/>
                  </a:lnTo>
                  <a:lnTo>
                    <a:pt x="2521750" y="467207"/>
                  </a:lnTo>
                  <a:lnTo>
                    <a:pt x="2521750" y="468731"/>
                  </a:lnTo>
                  <a:lnTo>
                    <a:pt x="2523274" y="470255"/>
                  </a:lnTo>
                  <a:lnTo>
                    <a:pt x="2526322" y="470255"/>
                  </a:lnTo>
                  <a:lnTo>
                    <a:pt x="2527846" y="471779"/>
                  </a:lnTo>
                  <a:lnTo>
                    <a:pt x="2530894" y="471779"/>
                  </a:lnTo>
                  <a:lnTo>
                    <a:pt x="2535466" y="473303"/>
                  </a:lnTo>
                  <a:lnTo>
                    <a:pt x="2562898" y="473303"/>
                  </a:lnTo>
                  <a:lnTo>
                    <a:pt x="2566035" y="471779"/>
                  </a:lnTo>
                  <a:lnTo>
                    <a:pt x="2569083" y="471779"/>
                  </a:lnTo>
                  <a:lnTo>
                    <a:pt x="2572131" y="470255"/>
                  </a:lnTo>
                  <a:lnTo>
                    <a:pt x="2573655" y="470255"/>
                  </a:lnTo>
                  <a:lnTo>
                    <a:pt x="2576703" y="467207"/>
                  </a:lnTo>
                  <a:lnTo>
                    <a:pt x="2578227" y="467207"/>
                  </a:lnTo>
                  <a:lnTo>
                    <a:pt x="2578227" y="276326"/>
                  </a:lnTo>
                  <a:lnTo>
                    <a:pt x="2616327" y="276326"/>
                  </a:lnTo>
                  <a:lnTo>
                    <a:pt x="2658033" y="285991"/>
                  </a:lnTo>
                  <a:lnTo>
                    <a:pt x="2689796" y="317715"/>
                  </a:lnTo>
                  <a:lnTo>
                    <a:pt x="2707868" y="357289"/>
                  </a:lnTo>
                  <a:lnTo>
                    <a:pt x="2749016" y="459587"/>
                  </a:lnTo>
                  <a:lnTo>
                    <a:pt x="2749016" y="462635"/>
                  </a:lnTo>
                  <a:lnTo>
                    <a:pt x="2750540" y="465683"/>
                  </a:lnTo>
                  <a:lnTo>
                    <a:pt x="2752064" y="467207"/>
                  </a:lnTo>
                  <a:lnTo>
                    <a:pt x="2753677" y="468731"/>
                  </a:lnTo>
                  <a:lnTo>
                    <a:pt x="2755201" y="470255"/>
                  </a:lnTo>
                  <a:lnTo>
                    <a:pt x="2756725" y="470255"/>
                  </a:lnTo>
                  <a:lnTo>
                    <a:pt x="2762821" y="473303"/>
                  </a:lnTo>
                  <a:lnTo>
                    <a:pt x="2800921" y="473303"/>
                  </a:lnTo>
                  <a:lnTo>
                    <a:pt x="2803969" y="471779"/>
                  </a:lnTo>
                  <a:lnTo>
                    <a:pt x="2805493" y="471779"/>
                  </a:lnTo>
                  <a:lnTo>
                    <a:pt x="2808541" y="470255"/>
                  </a:lnTo>
                  <a:lnTo>
                    <a:pt x="2810065" y="468731"/>
                  </a:lnTo>
                  <a:lnTo>
                    <a:pt x="2810065" y="467207"/>
                  </a:lnTo>
                  <a:lnTo>
                    <a:pt x="2811589" y="467207"/>
                  </a:lnTo>
                  <a:lnTo>
                    <a:pt x="2811589" y="458063"/>
                  </a:lnTo>
                  <a:close/>
                </a:path>
                <a:path w="7725409" h="595630">
                  <a:moveTo>
                    <a:pt x="3136595" y="288607"/>
                  </a:moveTo>
                  <a:lnTo>
                    <a:pt x="3132696" y="245008"/>
                  </a:lnTo>
                  <a:lnTo>
                    <a:pt x="3119729" y="206895"/>
                  </a:lnTo>
                  <a:lnTo>
                    <a:pt x="3087725" y="168744"/>
                  </a:lnTo>
                  <a:lnTo>
                    <a:pt x="3081629" y="164846"/>
                  </a:lnTo>
                  <a:lnTo>
                    <a:pt x="3081629" y="280987"/>
                  </a:lnTo>
                  <a:lnTo>
                    <a:pt x="2915323" y="280987"/>
                  </a:lnTo>
                  <a:lnTo>
                    <a:pt x="2916517" y="271818"/>
                  </a:lnTo>
                  <a:lnTo>
                    <a:pt x="2917990" y="262813"/>
                  </a:lnTo>
                  <a:lnTo>
                    <a:pt x="2920034" y="254114"/>
                  </a:lnTo>
                  <a:lnTo>
                    <a:pt x="2922943" y="245846"/>
                  </a:lnTo>
                  <a:lnTo>
                    <a:pt x="2925749" y="237223"/>
                  </a:lnTo>
                  <a:lnTo>
                    <a:pt x="2950654" y="204216"/>
                  </a:lnTo>
                  <a:lnTo>
                    <a:pt x="2990761" y="188175"/>
                  </a:lnTo>
                  <a:lnTo>
                    <a:pt x="3000768" y="187833"/>
                  </a:lnTo>
                  <a:lnTo>
                    <a:pt x="3019945" y="189293"/>
                  </a:lnTo>
                  <a:lnTo>
                    <a:pt x="3061817" y="212217"/>
                  </a:lnTo>
                  <a:lnTo>
                    <a:pt x="3080461" y="260362"/>
                  </a:lnTo>
                  <a:lnTo>
                    <a:pt x="3081629" y="280987"/>
                  </a:lnTo>
                  <a:lnTo>
                    <a:pt x="3081629" y="164846"/>
                  </a:lnTo>
                  <a:lnTo>
                    <a:pt x="3036620" y="146786"/>
                  </a:lnTo>
                  <a:lnTo>
                    <a:pt x="3003816" y="143548"/>
                  </a:lnTo>
                  <a:lnTo>
                    <a:pt x="2987217" y="144386"/>
                  </a:lnTo>
                  <a:lnTo>
                    <a:pt x="2942856" y="155740"/>
                  </a:lnTo>
                  <a:lnTo>
                    <a:pt x="2906750" y="178752"/>
                  </a:lnTo>
                  <a:lnTo>
                    <a:pt x="2879699" y="213182"/>
                  </a:lnTo>
                  <a:lnTo>
                    <a:pt x="2863202" y="258483"/>
                  </a:lnTo>
                  <a:lnTo>
                    <a:pt x="2857411" y="312991"/>
                  </a:lnTo>
                  <a:lnTo>
                    <a:pt x="2857982" y="333032"/>
                  </a:lnTo>
                  <a:lnTo>
                    <a:pt x="2866555" y="384721"/>
                  </a:lnTo>
                  <a:lnTo>
                    <a:pt x="2886913" y="425754"/>
                  </a:lnTo>
                  <a:lnTo>
                    <a:pt x="2917621" y="454812"/>
                  </a:lnTo>
                  <a:lnTo>
                    <a:pt x="2958681" y="472084"/>
                  </a:lnTo>
                  <a:lnTo>
                    <a:pt x="3009912" y="477875"/>
                  </a:lnTo>
                  <a:lnTo>
                    <a:pt x="3020187" y="477608"/>
                  </a:lnTo>
                  <a:lnTo>
                    <a:pt x="3059366" y="473417"/>
                  </a:lnTo>
                  <a:lnTo>
                    <a:pt x="3083153" y="467207"/>
                  </a:lnTo>
                  <a:lnTo>
                    <a:pt x="3090608" y="465797"/>
                  </a:lnTo>
                  <a:lnTo>
                    <a:pt x="3121253" y="450443"/>
                  </a:lnTo>
                  <a:lnTo>
                    <a:pt x="3121253" y="448919"/>
                  </a:lnTo>
                  <a:lnTo>
                    <a:pt x="3122777" y="448919"/>
                  </a:lnTo>
                  <a:lnTo>
                    <a:pt x="3122777" y="442823"/>
                  </a:lnTo>
                  <a:lnTo>
                    <a:pt x="3124301" y="441299"/>
                  </a:lnTo>
                  <a:lnTo>
                    <a:pt x="3124301" y="433578"/>
                  </a:lnTo>
                  <a:lnTo>
                    <a:pt x="3124301" y="421386"/>
                  </a:lnTo>
                  <a:lnTo>
                    <a:pt x="3122777" y="418338"/>
                  </a:lnTo>
                  <a:lnTo>
                    <a:pt x="3122777" y="415290"/>
                  </a:lnTo>
                  <a:lnTo>
                    <a:pt x="3121253" y="412242"/>
                  </a:lnTo>
                  <a:lnTo>
                    <a:pt x="3119729" y="410718"/>
                  </a:lnTo>
                  <a:lnTo>
                    <a:pt x="3109061" y="410718"/>
                  </a:lnTo>
                  <a:lnTo>
                    <a:pt x="3102965" y="413766"/>
                  </a:lnTo>
                  <a:lnTo>
                    <a:pt x="3098393" y="415290"/>
                  </a:lnTo>
                  <a:lnTo>
                    <a:pt x="3061932" y="427609"/>
                  </a:lnTo>
                  <a:lnTo>
                    <a:pt x="3054197" y="429006"/>
                  </a:lnTo>
                  <a:lnTo>
                    <a:pt x="3044990" y="431012"/>
                  </a:lnTo>
                  <a:lnTo>
                    <a:pt x="3035477" y="432435"/>
                  </a:lnTo>
                  <a:lnTo>
                    <a:pt x="3025394" y="433298"/>
                  </a:lnTo>
                  <a:lnTo>
                    <a:pt x="3014484" y="433578"/>
                  </a:lnTo>
                  <a:lnTo>
                    <a:pt x="3001340" y="433006"/>
                  </a:lnTo>
                  <a:lnTo>
                    <a:pt x="2959925" y="420458"/>
                  </a:lnTo>
                  <a:lnTo>
                    <a:pt x="2928086" y="386676"/>
                  </a:lnTo>
                  <a:lnTo>
                    <a:pt x="2917228" y="346227"/>
                  </a:lnTo>
                  <a:lnTo>
                    <a:pt x="2915323" y="322135"/>
                  </a:lnTo>
                  <a:lnTo>
                    <a:pt x="3121253" y="322135"/>
                  </a:lnTo>
                  <a:lnTo>
                    <a:pt x="3125825" y="320611"/>
                  </a:lnTo>
                  <a:lnTo>
                    <a:pt x="3130499" y="316039"/>
                  </a:lnTo>
                  <a:lnTo>
                    <a:pt x="3135071" y="312991"/>
                  </a:lnTo>
                  <a:lnTo>
                    <a:pt x="3136595" y="306895"/>
                  </a:lnTo>
                  <a:lnTo>
                    <a:pt x="3136595" y="288607"/>
                  </a:lnTo>
                  <a:close/>
                </a:path>
                <a:path w="7725409" h="595630">
                  <a:moveTo>
                    <a:pt x="3476726" y="164884"/>
                  </a:moveTo>
                  <a:lnTo>
                    <a:pt x="3475202" y="158788"/>
                  </a:lnTo>
                  <a:lnTo>
                    <a:pt x="3472154" y="152692"/>
                  </a:lnTo>
                  <a:lnTo>
                    <a:pt x="3469106" y="149644"/>
                  </a:lnTo>
                  <a:lnTo>
                    <a:pt x="3389769" y="149644"/>
                  </a:lnTo>
                  <a:lnTo>
                    <a:pt x="3389769" y="261086"/>
                  </a:lnTo>
                  <a:lnTo>
                    <a:pt x="3388245" y="270230"/>
                  </a:lnTo>
                  <a:lnTo>
                    <a:pt x="3385197" y="277952"/>
                  </a:lnTo>
                  <a:lnTo>
                    <a:pt x="3382149" y="287096"/>
                  </a:lnTo>
                  <a:lnTo>
                    <a:pt x="3379101" y="293192"/>
                  </a:lnTo>
                  <a:lnTo>
                    <a:pt x="3373005" y="299288"/>
                  </a:lnTo>
                  <a:lnTo>
                    <a:pt x="3368433" y="305384"/>
                  </a:lnTo>
                  <a:lnTo>
                    <a:pt x="3360813" y="311480"/>
                  </a:lnTo>
                  <a:lnTo>
                    <a:pt x="3324237" y="319100"/>
                  </a:lnTo>
                  <a:lnTo>
                    <a:pt x="3309937" y="318185"/>
                  </a:lnTo>
                  <a:lnTo>
                    <a:pt x="3269132" y="293217"/>
                  </a:lnTo>
                  <a:lnTo>
                    <a:pt x="3260128" y="254990"/>
                  </a:lnTo>
                  <a:lnTo>
                    <a:pt x="3260394" y="248158"/>
                  </a:lnTo>
                  <a:lnTo>
                    <a:pt x="3275368" y="207657"/>
                  </a:lnTo>
                  <a:lnTo>
                    <a:pt x="3308527" y="188226"/>
                  </a:lnTo>
                  <a:lnTo>
                    <a:pt x="3324237" y="186321"/>
                  </a:lnTo>
                  <a:lnTo>
                    <a:pt x="3338474" y="187464"/>
                  </a:lnTo>
                  <a:lnTo>
                    <a:pt x="3379482" y="214376"/>
                  </a:lnTo>
                  <a:lnTo>
                    <a:pt x="3389642" y="251942"/>
                  </a:lnTo>
                  <a:lnTo>
                    <a:pt x="3389769" y="261086"/>
                  </a:lnTo>
                  <a:lnTo>
                    <a:pt x="3389769" y="149644"/>
                  </a:lnTo>
                  <a:lnTo>
                    <a:pt x="3373005" y="149644"/>
                  </a:lnTo>
                  <a:lnTo>
                    <a:pt x="3357765" y="146596"/>
                  </a:lnTo>
                  <a:lnTo>
                    <a:pt x="3350145" y="146596"/>
                  </a:lnTo>
                  <a:lnTo>
                    <a:pt x="3344164" y="145719"/>
                  </a:lnTo>
                  <a:lnTo>
                    <a:pt x="3337763" y="145262"/>
                  </a:lnTo>
                  <a:lnTo>
                    <a:pt x="3331070" y="145097"/>
                  </a:lnTo>
                  <a:lnTo>
                    <a:pt x="3324237" y="145072"/>
                  </a:lnTo>
                  <a:lnTo>
                    <a:pt x="3311868" y="145402"/>
                  </a:lnTo>
                  <a:lnTo>
                    <a:pt x="3266681" y="156667"/>
                  </a:lnTo>
                  <a:lnTo>
                    <a:pt x="3232848" y="181533"/>
                  </a:lnTo>
                  <a:lnTo>
                    <a:pt x="3211842" y="219760"/>
                  </a:lnTo>
                  <a:lnTo>
                    <a:pt x="3206762" y="253466"/>
                  </a:lnTo>
                  <a:lnTo>
                    <a:pt x="3206864" y="261086"/>
                  </a:lnTo>
                  <a:lnTo>
                    <a:pt x="3216262" y="300926"/>
                  </a:lnTo>
                  <a:lnTo>
                    <a:pt x="3229648" y="322148"/>
                  </a:lnTo>
                  <a:lnTo>
                    <a:pt x="3223260" y="328396"/>
                  </a:lnTo>
                  <a:lnTo>
                    <a:pt x="3202127" y="368350"/>
                  </a:lnTo>
                  <a:lnTo>
                    <a:pt x="3200704" y="384721"/>
                  </a:lnTo>
                  <a:lnTo>
                    <a:pt x="3200743" y="390918"/>
                  </a:lnTo>
                  <a:lnTo>
                    <a:pt x="3218129" y="427113"/>
                  </a:lnTo>
                  <a:lnTo>
                    <a:pt x="3232696" y="436638"/>
                  </a:lnTo>
                  <a:lnTo>
                    <a:pt x="3222167" y="445096"/>
                  </a:lnTo>
                  <a:lnTo>
                    <a:pt x="3196031" y="477875"/>
                  </a:lnTo>
                  <a:lnTo>
                    <a:pt x="3189935" y="499313"/>
                  </a:lnTo>
                  <a:lnTo>
                    <a:pt x="3188411" y="505409"/>
                  </a:lnTo>
                  <a:lnTo>
                    <a:pt x="3188411" y="513029"/>
                  </a:lnTo>
                  <a:lnTo>
                    <a:pt x="3188957" y="521906"/>
                  </a:lnTo>
                  <a:lnTo>
                    <a:pt x="3205365" y="560158"/>
                  </a:lnTo>
                  <a:lnTo>
                    <a:pt x="3238779" y="581507"/>
                  </a:lnTo>
                  <a:lnTo>
                    <a:pt x="3275723" y="592201"/>
                  </a:lnTo>
                  <a:lnTo>
                    <a:pt x="3325761" y="595414"/>
                  </a:lnTo>
                  <a:lnTo>
                    <a:pt x="3343706" y="594842"/>
                  </a:lnTo>
                  <a:lnTo>
                    <a:pt x="3391293" y="586270"/>
                  </a:lnTo>
                  <a:lnTo>
                    <a:pt x="3427374" y="571487"/>
                  </a:lnTo>
                  <a:lnTo>
                    <a:pt x="3449434" y="552742"/>
                  </a:lnTo>
                  <a:lnTo>
                    <a:pt x="3453104" y="548690"/>
                  </a:lnTo>
                  <a:lnTo>
                    <a:pt x="3471392" y="512064"/>
                  </a:lnTo>
                  <a:lnTo>
                    <a:pt x="3473678" y="491591"/>
                  </a:lnTo>
                  <a:lnTo>
                    <a:pt x="3473107" y="481609"/>
                  </a:lnTo>
                  <a:lnTo>
                    <a:pt x="3471392" y="472351"/>
                  </a:lnTo>
                  <a:lnTo>
                    <a:pt x="3468535" y="463943"/>
                  </a:lnTo>
                  <a:lnTo>
                    <a:pt x="3464534" y="456539"/>
                  </a:lnTo>
                  <a:lnTo>
                    <a:pt x="3461296" y="450443"/>
                  </a:lnTo>
                  <a:lnTo>
                    <a:pt x="3428327" y="421779"/>
                  </a:lnTo>
                  <a:lnTo>
                    <a:pt x="3417290" y="417258"/>
                  </a:lnTo>
                  <a:lnTo>
                    <a:pt x="3417290" y="494741"/>
                  </a:lnTo>
                  <a:lnTo>
                    <a:pt x="3417290" y="502361"/>
                  </a:lnTo>
                  <a:lnTo>
                    <a:pt x="3415766" y="509981"/>
                  </a:lnTo>
                  <a:lnTo>
                    <a:pt x="3412629" y="516077"/>
                  </a:lnTo>
                  <a:lnTo>
                    <a:pt x="3409581" y="523697"/>
                  </a:lnTo>
                  <a:lnTo>
                    <a:pt x="3405009" y="529793"/>
                  </a:lnTo>
                  <a:lnTo>
                    <a:pt x="3397389" y="534365"/>
                  </a:lnTo>
                  <a:lnTo>
                    <a:pt x="3392246" y="538645"/>
                  </a:lnTo>
                  <a:lnTo>
                    <a:pt x="3350907" y="551599"/>
                  </a:lnTo>
                  <a:lnTo>
                    <a:pt x="3327285" y="552742"/>
                  </a:lnTo>
                  <a:lnTo>
                    <a:pt x="3308693" y="551929"/>
                  </a:lnTo>
                  <a:lnTo>
                    <a:pt x="3266224" y="541985"/>
                  </a:lnTo>
                  <a:lnTo>
                    <a:pt x="3243364" y="508457"/>
                  </a:lnTo>
                  <a:lnTo>
                    <a:pt x="3243364" y="499313"/>
                  </a:lnTo>
                  <a:lnTo>
                    <a:pt x="3244888" y="494741"/>
                  </a:lnTo>
                  <a:lnTo>
                    <a:pt x="3246412" y="490067"/>
                  </a:lnTo>
                  <a:lnTo>
                    <a:pt x="3247936" y="485495"/>
                  </a:lnTo>
                  <a:lnTo>
                    <a:pt x="3250984" y="480923"/>
                  </a:lnTo>
                  <a:lnTo>
                    <a:pt x="3252508" y="476351"/>
                  </a:lnTo>
                  <a:lnTo>
                    <a:pt x="3257080" y="470255"/>
                  </a:lnTo>
                  <a:lnTo>
                    <a:pt x="3272320" y="455015"/>
                  </a:lnTo>
                  <a:lnTo>
                    <a:pt x="3278416" y="450443"/>
                  </a:lnTo>
                  <a:lnTo>
                    <a:pt x="3357765" y="451967"/>
                  </a:lnTo>
                  <a:lnTo>
                    <a:pt x="3401961" y="464159"/>
                  </a:lnTo>
                  <a:lnTo>
                    <a:pt x="3417290" y="494741"/>
                  </a:lnTo>
                  <a:lnTo>
                    <a:pt x="3417290" y="417258"/>
                  </a:lnTo>
                  <a:lnTo>
                    <a:pt x="3369957" y="409206"/>
                  </a:lnTo>
                  <a:lnTo>
                    <a:pt x="3289084" y="404634"/>
                  </a:lnTo>
                  <a:lnTo>
                    <a:pt x="3252508" y="390918"/>
                  </a:lnTo>
                  <a:lnTo>
                    <a:pt x="3249460" y="384721"/>
                  </a:lnTo>
                  <a:lnTo>
                    <a:pt x="3249460" y="371005"/>
                  </a:lnTo>
                  <a:lnTo>
                    <a:pt x="3250984" y="364909"/>
                  </a:lnTo>
                  <a:lnTo>
                    <a:pt x="3254032" y="358813"/>
                  </a:lnTo>
                  <a:lnTo>
                    <a:pt x="3255556" y="354241"/>
                  </a:lnTo>
                  <a:lnTo>
                    <a:pt x="3260128" y="349669"/>
                  </a:lnTo>
                  <a:lnTo>
                    <a:pt x="3263176" y="345097"/>
                  </a:lnTo>
                  <a:lnTo>
                    <a:pt x="3268294" y="349148"/>
                  </a:lnTo>
                  <a:lnTo>
                    <a:pt x="3306051" y="360718"/>
                  </a:lnTo>
                  <a:lnTo>
                    <a:pt x="3324237" y="361861"/>
                  </a:lnTo>
                  <a:lnTo>
                    <a:pt x="3337420" y="361556"/>
                  </a:lnTo>
                  <a:lnTo>
                    <a:pt x="3382899" y="351193"/>
                  </a:lnTo>
                  <a:lnTo>
                    <a:pt x="3394278" y="345097"/>
                  </a:lnTo>
                  <a:lnTo>
                    <a:pt x="3401288" y="340766"/>
                  </a:lnTo>
                  <a:lnTo>
                    <a:pt x="3429177" y="309041"/>
                  </a:lnTo>
                  <a:lnTo>
                    <a:pt x="3442627" y="265125"/>
                  </a:lnTo>
                  <a:lnTo>
                    <a:pt x="3443198" y="251942"/>
                  </a:lnTo>
                  <a:lnTo>
                    <a:pt x="3442919" y="244817"/>
                  </a:lnTo>
                  <a:lnTo>
                    <a:pt x="3431387" y="207848"/>
                  </a:lnTo>
                  <a:lnTo>
                    <a:pt x="3421862" y="195465"/>
                  </a:lnTo>
                  <a:lnTo>
                    <a:pt x="3467582" y="195465"/>
                  </a:lnTo>
                  <a:lnTo>
                    <a:pt x="3470630" y="193941"/>
                  </a:lnTo>
                  <a:lnTo>
                    <a:pt x="3473678" y="189369"/>
                  </a:lnTo>
                  <a:lnTo>
                    <a:pt x="3475202" y="186321"/>
                  </a:lnTo>
                  <a:lnTo>
                    <a:pt x="3476726" y="180225"/>
                  </a:lnTo>
                  <a:lnTo>
                    <a:pt x="3476726" y="164884"/>
                  </a:lnTo>
                  <a:close/>
                </a:path>
                <a:path w="7725409" h="595630">
                  <a:moveTo>
                    <a:pt x="3725430" y="157264"/>
                  </a:moveTo>
                  <a:lnTo>
                    <a:pt x="3723906" y="157264"/>
                  </a:lnTo>
                  <a:lnTo>
                    <a:pt x="3723906" y="154216"/>
                  </a:lnTo>
                  <a:lnTo>
                    <a:pt x="3722382" y="154216"/>
                  </a:lnTo>
                  <a:lnTo>
                    <a:pt x="3717810" y="149644"/>
                  </a:lnTo>
                  <a:lnTo>
                    <a:pt x="3714762" y="149644"/>
                  </a:lnTo>
                  <a:lnTo>
                    <a:pt x="3711714" y="148120"/>
                  </a:lnTo>
                  <a:lnTo>
                    <a:pt x="3707142" y="146596"/>
                  </a:lnTo>
                  <a:lnTo>
                    <a:pt x="3704094" y="146596"/>
                  </a:lnTo>
                  <a:lnTo>
                    <a:pt x="3699522" y="145072"/>
                  </a:lnTo>
                  <a:lnTo>
                    <a:pt x="3694849" y="145072"/>
                  </a:lnTo>
                  <a:lnTo>
                    <a:pt x="3691801" y="143548"/>
                  </a:lnTo>
                  <a:lnTo>
                    <a:pt x="3675037" y="143548"/>
                  </a:lnTo>
                  <a:lnTo>
                    <a:pt x="3662845" y="146596"/>
                  </a:lnTo>
                  <a:lnTo>
                    <a:pt x="3655225" y="148120"/>
                  </a:lnTo>
                  <a:lnTo>
                    <a:pt x="3649129" y="151168"/>
                  </a:lnTo>
                  <a:lnTo>
                    <a:pt x="3615982" y="180149"/>
                  </a:lnTo>
                  <a:lnTo>
                    <a:pt x="3598748" y="203073"/>
                  </a:lnTo>
                  <a:lnTo>
                    <a:pt x="3598748" y="155740"/>
                  </a:lnTo>
                  <a:lnTo>
                    <a:pt x="3597224" y="154216"/>
                  </a:lnTo>
                  <a:lnTo>
                    <a:pt x="3597224" y="152692"/>
                  </a:lnTo>
                  <a:lnTo>
                    <a:pt x="3595700" y="152692"/>
                  </a:lnTo>
                  <a:lnTo>
                    <a:pt x="3594176" y="151168"/>
                  </a:lnTo>
                  <a:lnTo>
                    <a:pt x="3591128" y="149644"/>
                  </a:lnTo>
                  <a:lnTo>
                    <a:pt x="3586556" y="149644"/>
                  </a:lnTo>
                  <a:lnTo>
                    <a:pt x="3581984" y="148120"/>
                  </a:lnTo>
                  <a:lnTo>
                    <a:pt x="3563696" y="148120"/>
                  </a:lnTo>
                  <a:lnTo>
                    <a:pt x="3560648" y="149644"/>
                  </a:lnTo>
                  <a:lnTo>
                    <a:pt x="3556076" y="149644"/>
                  </a:lnTo>
                  <a:lnTo>
                    <a:pt x="3553028" y="151168"/>
                  </a:lnTo>
                  <a:lnTo>
                    <a:pt x="3551504" y="152692"/>
                  </a:lnTo>
                  <a:lnTo>
                    <a:pt x="3549980" y="152692"/>
                  </a:lnTo>
                  <a:lnTo>
                    <a:pt x="3549980" y="154216"/>
                  </a:lnTo>
                  <a:lnTo>
                    <a:pt x="3548456" y="155740"/>
                  </a:lnTo>
                  <a:lnTo>
                    <a:pt x="3548456" y="467207"/>
                  </a:lnTo>
                  <a:lnTo>
                    <a:pt x="3551504" y="470255"/>
                  </a:lnTo>
                  <a:lnTo>
                    <a:pt x="3554552" y="471779"/>
                  </a:lnTo>
                  <a:lnTo>
                    <a:pt x="3556076" y="471779"/>
                  </a:lnTo>
                  <a:lnTo>
                    <a:pt x="3559124" y="473303"/>
                  </a:lnTo>
                  <a:lnTo>
                    <a:pt x="3594176" y="473303"/>
                  </a:lnTo>
                  <a:lnTo>
                    <a:pt x="3595700" y="471779"/>
                  </a:lnTo>
                  <a:lnTo>
                    <a:pt x="3598748" y="471779"/>
                  </a:lnTo>
                  <a:lnTo>
                    <a:pt x="3601796" y="468731"/>
                  </a:lnTo>
                  <a:lnTo>
                    <a:pt x="3603409" y="468731"/>
                  </a:lnTo>
                  <a:lnTo>
                    <a:pt x="3603409" y="262610"/>
                  </a:lnTo>
                  <a:lnTo>
                    <a:pt x="3609771" y="253771"/>
                  </a:lnTo>
                  <a:lnTo>
                    <a:pt x="3615410" y="245656"/>
                  </a:lnTo>
                  <a:lnTo>
                    <a:pt x="3620770" y="238391"/>
                  </a:lnTo>
                  <a:lnTo>
                    <a:pt x="3626269" y="232130"/>
                  </a:lnTo>
                  <a:lnTo>
                    <a:pt x="3630841" y="225742"/>
                  </a:lnTo>
                  <a:lnTo>
                    <a:pt x="3635413" y="220230"/>
                  </a:lnTo>
                  <a:lnTo>
                    <a:pt x="3639985" y="215315"/>
                  </a:lnTo>
                  <a:lnTo>
                    <a:pt x="3644557" y="210693"/>
                  </a:lnTo>
                  <a:lnTo>
                    <a:pt x="3654717" y="203073"/>
                  </a:lnTo>
                  <a:lnTo>
                    <a:pt x="3656749" y="201549"/>
                  </a:lnTo>
                  <a:lnTo>
                    <a:pt x="3661321" y="200025"/>
                  </a:lnTo>
                  <a:lnTo>
                    <a:pt x="3667417" y="196977"/>
                  </a:lnTo>
                  <a:lnTo>
                    <a:pt x="3687229" y="196977"/>
                  </a:lnTo>
                  <a:lnTo>
                    <a:pt x="3691801" y="198501"/>
                  </a:lnTo>
                  <a:lnTo>
                    <a:pt x="3694849" y="198501"/>
                  </a:lnTo>
                  <a:lnTo>
                    <a:pt x="3699522" y="200025"/>
                  </a:lnTo>
                  <a:lnTo>
                    <a:pt x="3702570" y="200025"/>
                  </a:lnTo>
                  <a:lnTo>
                    <a:pt x="3708666" y="203073"/>
                  </a:lnTo>
                  <a:lnTo>
                    <a:pt x="3711714" y="203073"/>
                  </a:lnTo>
                  <a:lnTo>
                    <a:pt x="3713238" y="204597"/>
                  </a:lnTo>
                  <a:lnTo>
                    <a:pt x="3720858" y="204597"/>
                  </a:lnTo>
                  <a:lnTo>
                    <a:pt x="3723906" y="201549"/>
                  </a:lnTo>
                  <a:lnTo>
                    <a:pt x="3723906" y="200025"/>
                  </a:lnTo>
                  <a:lnTo>
                    <a:pt x="3725430" y="196977"/>
                  </a:lnTo>
                  <a:lnTo>
                    <a:pt x="3725430" y="157264"/>
                  </a:lnTo>
                  <a:close/>
                </a:path>
                <a:path w="7725409" h="595630">
                  <a:moveTo>
                    <a:pt x="4041178" y="288607"/>
                  </a:moveTo>
                  <a:lnTo>
                    <a:pt x="4036682" y="245008"/>
                  </a:lnTo>
                  <a:lnTo>
                    <a:pt x="4023080" y="206895"/>
                  </a:lnTo>
                  <a:lnTo>
                    <a:pt x="3990873" y="168744"/>
                  </a:lnTo>
                  <a:lnTo>
                    <a:pt x="3984790" y="164871"/>
                  </a:lnTo>
                  <a:lnTo>
                    <a:pt x="3984790" y="280987"/>
                  </a:lnTo>
                  <a:lnTo>
                    <a:pt x="3820007" y="280987"/>
                  </a:lnTo>
                  <a:lnTo>
                    <a:pt x="3820312" y="271818"/>
                  </a:lnTo>
                  <a:lnTo>
                    <a:pt x="3821341" y="262813"/>
                  </a:lnTo>
                  <a:lnTo>
                    <a:pt x="3823220" y="254114"/>
                  </a:lnTo>
                  <a:lnTo>
                    <a:pt x="3826103" y="245846"/>
                  </a:lnTo>
                  <a:lnTo>
                    <a:pt x="3828910" y="237223"/>
                  </a:lnTo>
                  <a:lnTo>
                    <a:pt x="3853916" y="204216"/>
                  </a:lnTo>
                  <a:lnTo>
                    <a:pt x="3893934" y="188175"/>
                  </a:lnTo>
                  <a:lnTo>
                    <a:pt x="3903916" y="187833"/>
                  </a:lnTo>
                  <a:lnTo>
                    <a:pt x="3923093" y="189293"/>
                  </a:lnTo>
                  <a:lnTo>
                    <a:pt x="3964876" y="212217"/>
                  </a:lnTo>
                  <a:lnTo>
                    <a:pt x="3983609" y="260362"/>
                  </a:lnTo>
                  <a:lnTo>
                    <a:pt x="3984790" y="280987"/>
                  </a:lnTo>
                  <a:lnTo>
                    <a:pt x="3984790" y="164871"/>
                  </a:lnTo>
                  <a:lnTo>
                    <a:pt x="3939730" y="146786"/>
                  </a:lnTo>
                  <a:lnTo>
                    <a:pt x="3906964" y="143548"/>
                  </a:lnTo>
                  <a:lnTo>
                    <a:pt x="3890314" y="144386"/>
                  </a:lnTo>
                  <a:lnTo>
                    <a:pt x="3845915" y="155740"/>
                  </a:lnTo>
                  <a:lnTo>
                    <a:pt x="3809911" y="178752"/>
                  </a:lnTo>
                  <a:lnTo>
                    <a:pt x="3782771" y="213182"/>
                  </a:lnTo>
                  <a:lnTo>
                    <a:pt x="3766261" y="258483"/>
                  </a:lnTo>
                  <a:lnTo>
                    <a:pt x="3760470" y="312991"/>
                  </a:lnTo>
                  <a:lnTo>
                    <a:pt x="3761041" y="333032"/>
                  </a:lnTo>
                  <a:lnTo>
                    <a:pt x="3769614" y="384721"/>
                  </a:lnTo>
                  <a:lnTo>
                    <a:pt x="3790658" y="425754"/>
                  </a:lnTo>
                  <a:lnTo>
                    <a:pt x="3820960" y="454812"/>
                  </a:lnTo>
                  <a:lnTo>
                    <a:pt x="3861765" y="472084"/>
                  </a:lnTo>
                  <a:lnTo>
                    <a:pt x="3913060" y="477875"/>
                  </a:lnTo>
                  <a:lnTo>
                    <a:pt x="3923334" y="477608"/>
                  </a:lnTo>
                  <a:lnTo>
                    <a:pt x="3962450" y="473417"/>
                  </a:lnTo>
                  <a:lnTo>
                    <a:pt x="3987838" y="467207"/>
                  </a:lnTo>
                  <a:lnTo>
                    <a:pt x="3996982" y="465683"/>
                  </a:lnTo>
                  <a:lnTo>
                    <a:pt x="4004602" y="462635"/>
                  </a:lnTo>
                  <a:lnTo>
                    <a:pt x="4019842" y="455015"/>
                  </a:lnTo>
                  <a:lnTo>
                    <a:pt x="4024414" y="450443"/>
                  </a:lnTo>
                  <a:lnTo>
                    <a:pt x="4024414" y="448919"/>
                  </a:lnTo>
                  <a:lnTo>
                    <a:pt x="4025938" y="448919"/>
                  </a:lnTo>
                  <a:lnTo>
                    <a:pt x="4025938" y="444347"/>
                  </a:lnTo>
                  <a:lnTo>
                    <a:pt x="4027462" y="442823"/>
                  </a:lnTo>
                  <a:lnTo>
                    <a:pt x="4027462" y="433578"/>
                  </a:lnTo>
                  <a:lnTo>
                    <a:pt x="4027462" y="418338"/>
                  </a:lnTo>
                  <a:lnTo>
                    <a:pt x="4025938" y="416814"/>
                  </a:lnTo>
                  <a:lnTo>
                    <a:pt x="4025938" y="415290"/>
                  </a:lnTo>
                  <a:lnTo>
                    <a:pt x="4024414" y="412242"/>
                  </a:lnTo>
                  <a:lnTo>
                    <a:pt x="4022890" y="410718"/>
                  </a:lnTo>
                  <a:lnTo>
                    <a:pt x="4012222" y="410718"/>
                  </a:lnTo>
                  <a:lnTo>
                    <a:pt x="4006126" y="413766"/>
                  </a:lnTo>
                  <a:lnTo>
                    <a:pt x="4001554" y="415290"/>
                  </a:lnTo>
                  <a:lnTo>
                    <a:pt x="3965219" y="427609"/>
                  </a:lnTo>
                  <a:lnTo>
                    <a:pt x="3957256" y="429006"/>
                  </a:lnTo>
                  <a:lnTo>
                    <a:pt x="3948099" y="431012"/>
                  </a:lnTo>
                  <a:lnTo>
                    <a:pt x="3938778" y="432435"/>
                  </a:lnTo>
                  <a:lnTo>
                    <a:pt x="3929189" y="433298"/>
                  </a:lnTo>
                  <a:lnTo>
                    <a:pt x="3919156" y="433578"/>
                  </a:lnTo>
                  <a:lnTo>
                    <a:pt x="3905770" y="433006"/>
                  </a:lnTo>
                  <a:lnTo>
                    <a:pt x="3862984" y="420458"/>
                  </a:lnTo>
                  <a:lnTo>
                    <a:pt x="3831247" y="386676"/>
                  </a:lnTo>
                  <a:lnTo>
                    <a:pt x="3821150" y="346227"/>
                  </a:lnTo>
                  <a:lnTo>
                    <a:pt x="3820007" y="322135"/>
                  </a:lnTo>
                  <a:lnTo>
                    <a:pt x="4024414" y="322135"/>
                  </a:lnTo>
                  <a:lnTo>
                    <a:pt x="4028986" y="320611"/>
                  </a:lnTo>
                  <a:lnTo>
                    <a:pt x="4033558" y="316039"/>
                  </a:lnTo>
                  <a:lnTo>
                    <a:pt x="4038130" y="312991"/>
                  </a:lnTo>
                  <a:lnTo>
                    <a:pt x="4041178" y="306895"/>
                  </a:lnTo>
                  <a:lnTo>
                    <a:pt x="4041178" y="288607"/>
                  </a:lnTo>
                  <a:close/>
                </a:path>
                <a:path w="7725409" h="595630">
                  <a:moveTo>
                    <a:pt x="4317301" y="380149"/>
                  </a:moveTo>
                  <a:lnTo>
                    <a:pt x="4305998" y="340004"/>
                  </a:lnTo>
                  <a:lnTo>
                    <a:pt x="4274490" y="309067"/>
                  </a:lnTo>
                  <a:lnTo>
                    <a:pt x="4239488" y="291655"/>
                  </a:lnTo>
                  <a:lnTo>
                    <a:pt x="4232389" y="289140"/>
                  </a:lnTo>
                  <a:lnTo>
                    <a:pt x="4217632" y="283514"/>
                  </a:lnTo>
                  <a:lnTo>
                    <a:pt x="4178528" y="264134"/>
                  </a:lnTo>
                  <a:lnTo>
                    <a:pt x="4161663" y="239750"/>
                  </a:lnTo>
                  <a:lnTo>
                    <a:pt x="4161663" y="224510"/>
                  </a:lnTo>
                  <a:lnTo>
                    <a:pt x="4163187" y="218313"/>
                  </a:lnTo>
                  <a:lnTo>
                    <a:pt x="4166235" y="213741"/>
                  </a:lnTo>
                  <a:lnTo>
                    <a:pt x="4167759" y="207645"/>
                  </a:lnTo>
                  <a:lnTo>
                    <a:pt x="4170908" y="203073"/>
                  </a:lnTo>
                  <a:lnTo>
                    <a:pt x="4175480" y="200025"/>
                  </a:lnTo>
                  <a:lnTo>
                    <a:pt x="4181576" y="195453"/>
                  </a:lnTo>
                  <a:lnTo>
                    <a:pt x="4186148" y="192405"/>
                  </a:lnTo>
                  <a:lnTo>
                    <a:pt x="4193768" y="190881"/>
                  </a:lnTo>
                  <a:lnTo>
                    <a:pt x="4201388" y="187833"/>
                  </a:lnTo>
                  <a:lnTo>
                    <a:pt x="4209008" y="186309"/>
                  </a:lnTo>
                  <a:lnTo>
                    <a:pt x="4218152" y="186309"/>
                  </a:lnTo>
                  <a:lnTo>
                    <a:pt x="4254728" y="193929"/>
                  </a:lnTo>
                  <a:lnTo>
                    <a:pt x="4262348" y="195453"/>
                  </a:lnTo>
                  <a:lnTo>
                    <a:pt x="4274629" y="201549"/>
                  </a:lnTo>
                  <a:lnTo>
                    <a:pt x="4279201" y="204597"/>
                  </a:lnTo>
                  <a:lnTo>
                    <a:pt x="4283773" y="206121"/>
                  </a:lnTo>
                  <a:lnTo>
                    <a:pt x="4286821" y="209169"/>
                  </a:lnTo>
                  <a:lnTo>
                    <a:pt x="4289869" y="210693"/>
                  </a:lnTo>
                  <a:lnTo>
                    <a:pt x="4292917" y="210693"/>
                  </a:lnTo>
                  <a:lnTo>
                    <a:pt x="4294441" y="209169"/>
                  </a:lnTo>
                  <a:lnTo>
                    <a:pt x="4295965" y="209169"/>
                  </a:lnTo>
                  <a:lnTo>
                    <a:pt x="4297489" y="207645"/>
                  </a:lnTo>
                  <a:lnTo>
                    <a:pt x="4299013" y="204597"/>
                  </a:lnTo>
                  <a:lnTo>
                    <a:pt x="4299013" y="203073"/>
                  </a:lnTo>
                  <a:lnTo>
                    <a:pt x="4300537" y="201549"/>
                  </a:lnTo>
                  <a:lnTo>
                    <a:pt x="4300537" y="186309"/>
                  </a:lnTo>
                  <a:lnTo>
                    <a:pt x="4300537" y="174117"/>
                  </a:lnTo>
                  <a:lnTo>
                    <a:pt x="4299013" y="172593"/>
                  </a:lnTo>
                  <a:lnTo>
                    <a:pt x="4299013" y="169456"/>
                  </a:lnTo>
                  <a:lnTo>
                    <a:pt x="4297489" y="167932"/>
                  </a:lnTo>
                  <a:lnTo>
                    <a:pt x="4297489" y="166408"/>
                  </a:lnTo>
                  <a:lnTo>
                    <a:pt x="4295965" y="164884"/>
                  </a:lnTo>
                  <a:lnTo>
                    <a:pt x="4292917" y="163360"/>
                  </a:lnTo>
                  <a:lnTo>
                    <a:pt x="4291393" y="161836"/>
                  </a:lnTo>
                  <a:lnTo>
                    <a:pt x="4286821" y="160312"/>
                  </a:lnTo>
                  <a:lnTo>
                    <a:pt x="4282249" y="157264"/>
                  </a:lnTo>
                  <a:lnTo>
                    <a:pt x="4277677" y="155740"/>
                  </a:lnTo>
                  <a:lnTo>
                    <a:pt x="4271581" y="152692"/>
                  </a:lnTo>
                  <a:lnTo>
                    <a:pt x="4265485" y="151168"/>
                  </a:lnTo>
                  <a:lnTo>
                    <a:pt x="4259300" y="148120"/>
                  </a:lnTo>
                  <a:lnTo>
                    <a:pt x="4244060" y="145072"/>
                  </a:lnTo>
                  <a:lnTo>
                    <a:pt x="4236440" y="145072"/>
                  </a:lnTo>
                  <a:lnTo>
                    <a:pt x="4227296" y="143548"/>
                  </a:lnTo>
                  <a:lnTo>
                    <a:pt x="4219676" y="143548"/>
                  </a:lnTo>
                  <a:lnTo>
                    <a:pt x="4206265" y="144094"/>
                  </a:lnTo>
                  <a:lnTo>
                    <a:pt x="4160875" y="155117"/>
                  </a:lnTo>
                  <a:lnTo>
                    <a:pt x="4129455" y="177317"/>
                  </a:lnTo>
                  <a:lnTo>
                    <a:pt x="4110418" y="216801"/>
                  </a:lnTo>
                  <a:lnTo>
                    <a:pt x="4108323" y="233654"/>
                  </a:lnTo>
                  <a:lnTo>
                    <a:pt x="4108881" y="243636"/>
                  </a:lnTo>
                  <a:lnTo>
                    <a:pt x="4110418" y="252895"/>
                  </a:lnTo>
                  <a:lnTo>
                    <a:pt x="4112831" y="261302"/>
                  </a:lnTo>
                  <a:lnTo>
                    <a:pt x="4115943" y="268706"/>
                  </a:lnTo>
                  <a:lnTo>
                    <a:pt x="4118787" y="276237"/>
                  </a:lnTo>
                  <a:lnTo>
                    <a:pt x="4150499" y="307784"/>
                  </a:lnTo>
                  <a:lnTo>
                    <a:pt x="4184624" y="325183"/>
                  </a:lnTo>
                  <a:lnTo>
                    <a:pt x="4192359" y="327723"/>
                  </a:lnTo>
                  <a:lnTo>
                    <a:pt x="4199674" y="330568"/>
                  </a:lnTo>
                  <a:lnTo>
                    <a:pt x="4206697" y="333413"/>
                  </a:lnTo>
                  <a:lnTo>
                    <a:pt x="4213580" y="335953"/>
                  </a:lnTo>
                  <a:lnTo>
                    <a:pt x="4220172" y="338505"/>
                  </a:lnTo>
                  <a:lnTo>
                    <a:pt x="4259300" y="369481"/>
                  </a:lnTo>
                  <a:lnTo>
                    <a:pt x="4260824" y="377101"/>
                  </a:lnTo>
                  <a:lnTo>
                    <a:pt x="4260824" y="393954"/>
                  </a:lnTo>
                  <a:lnTo>
                    <a:pt x="4259300" y="400050"/>
                  </a:lnTo>
                  <a:lnTo>
                    <a:pt x="4250156" y="418338"/>
                  </a:lnTo>
                  <a:lnTo>
                    <a:pt x="4244060" y="421386"/>
                  </a:lnTo>
                  <a:lnTo>
                    <a:pt x="4237964" y="425958"/>
                  </a:lnTo>
                  <a:lnTo>
                    <a:pt x="4198340" y="433578"/>
                  </a:lnTo>
                  <a:lnTo>
                    <a:pt x="4189247" y="433298"/>
                  </a:lnTo>
                  <a:lnTo>
                    <a:pt x="4151376" y="424243"/>
                  </a:lnTo>
                  <a:lnTo>
                    <a:pt x="4140327" y="418338"/>
                  </a:lnTo>
                  <a:lnTo>
                    <a:pt x="4132707" y="415290"/>
                  </a:lnTo>
                  <a:lnTo>
                    <a:pt x="4126611" y="412242"/>
                  </a:lnTo>
                  <a:lnTo>
                    <a:pt x="4117467" y="406146"/>
                  </a:lnTo>
                  <a:lnTo>
                    <a:pt x="4112895" y="404622"/>
                  </a:lnTo>
                  <a:lnTo>
                    <a:pt x="4108323" y="404622"/>
                  </a:lnTo>
                  <a:lnTo>
                    <a:pt x="4106799" y="406146"/>
                  </a:lnTo>
                  <a:lnTo>
                    <a:pt x="4105275" y="406146"/>
                  </a:lnTo>
                  <a:lnTo>
                    <a:pt x="4103751" y="407670"/>
                  </a:lnTo>
                  <a:lnTo>
                    <a:pt x="4103751" y="409194"/>
                  </a:lnTo>
                  <a:lnTo>
                    <a:pt x="4102227" y="412242"/>
                  </a:lnTo>
                  <a:lnTo>
                    <a:pt x="4102227" y="416814"/>
                  </a:lnTo>
                  <a:lnTo>
                    <a:pt x="4100703" y="419862"/>
                  </a:lnTo>
                  <a:lnTo>
                    <a:pt x="4100703" y="435102"/>
                  </a:lnTo>
                  <a:lnTo>
                    <a:pt x="4102227" y="439775"/>
                  </a:lnTo>
                  <a:lnTo>
                    <a:pt x="4102227" y="444347"/>
                  </a:lnTo>
                  <a:lnTo>
                    <a:pt x="4103751" y="448919"/>
                  </a:lnTo>
                  <a:lnTo>
                    <a:pt x="4105275" y="451967"/>
                  </a:lnTo>
                  <a:lnTo>
                    <a:pt x="4108323" y="453491"/>
                  </a:lnTo>
                  <a:lnTo>
                    <a:pt x="4111371" y="456539"/>
                  </a:lnTo>
                  <a:lnTo>
                    <a:pt x="4120515" y="461111"/>
                  </a:lnTo>
                  <a:lnTo>
                    <a:pt x="4125087" y="464159"/>
                  </a:lnTo>
                  <a:lnTo>
                    <a:pt x="4132707" y="467207"/>
                  </a:lnTo>
                  <a:lnTo>
                    <a:pt x="4140327" y="468731"/>
                  </a:lnTo>
                  <a:lnTo>
                    <a:pt x="4146308" y="470776"/>
                  </a:lnTo>
                  <a:lnTo>
                    <a:pt x="4152709" y="472541"/>
                  </a:lnTo>
                  <a:lnTo>
                    <a:pt x="4159402" y="474306"/>
                  </a:lnTo>
                  <a:lnTo>
                    <a:pt x="4166235" y="476351"/>
                  </a:lnTo>
                  <a:lnTo>
                    <a:pt x="4173410" y="477227"/>
                  </a:lnTo>
                  <a:lnTo>
                    <a:pt x="4180992" y="477685"/>
                  </a:lnTo>
                  <a:lnTo>
                    <a:pt x="4188841" y="477850"/>
                  </a:lnTo>
                  <a:lnTo>
                    <a:pt x="4196816" y="477875"/>
                  </a:lnTo>
                  <a:lnTo>
                    <a:pt x="4210012" y="477570"/>
                  </a:lnTo>
                  <a:lnTo>
                    <a:pt x="4256481" y="468058"/>
                  </a:lnTo>
                  <a:lnTo>
                    <a:pt x="4291228" y="446328"/>
                  </a:lnTo>
                  <a:lnTo>
                    <a:pt x="4301045" y="433578"/>
                  </a:lnTo>
                  <a:lnTo>
                    <a:pt x="4303280" y="430263"/>
                  </a:lnTo>
                  <a:lnTo>
                    <a:pt x="4308094" y="421513"/>
                  </a:lnTo>
                  <a:lnTo>
                    <a:pt x="4312158" y="412610"/>
                  </a:lnTo>
                  <a:lnTo>
                    <a:pt x="4315015" y="402526"/>
                  </a:lnTo>
                  <a:lnTo>
                    <a:pt x="4316730" y="391566"/>
                  </a:lnTo>
                  <a:lnTo>
                    <a:pt x="4317301" y="380149"/>
                  </a:lnTo>
                  <a:close/>
                </a:path>
                <a:path w="7725409" h="595630">
                  <a:moveTo>
                    <a:pt x="4587341" y="380149"/>
                  </a:moveTo>
                  <a:lnTo>
                    <a:pt x="4577537" y="340004"/>
                  </a:lnTo>
                  <a:lnTo>
                    <a:pt x="4545088" y="309067"/>
                  </a:lnTo>
                  <a:lnTo>
                    <a:pt x="4509528" y="291655"/>
                  </a:lnTo>
                  <a:lnTo>
                    <a:pt x="4502670" y="289140"/>
                  </a:lnTo>
                  <a:lnTo>
                    <a:pt x="4488954" y="283514"/>
                  </a:lnTo>
                  <a:lnTo>
                    <a:pt x="4475277" y="278434"/>
                  </a:lnTo>
                  <a:lnTo>
                    <a:pt x="4468761" y="275424"/>
                  </a:lnTo>
                  <a:lnTo>
                    <a:pt x="4462805" y="272122"/>
                  </a:lnTo>
                  <a:lnTo>
                    <a:pt x="4457712" y="268706"/>
                  </a:lnTo>
                  <a:lnTo>
                    <a:pt x="4449991" y="264134"/>
                  </a:lnTo>
                  <a:lnTo>
                    <a:pt x="4443895" y="259562"/>
                  </a:lnTo>
                  <a:lnTo>
                    <a:pt x="4434751" y="247370"/>
                  </a:lnTo>
                  <a:lnTo>
                    <a:pt x="4433227" y="239750"/>
                  </a:lnTo>
                  <a:lnTo>
                    <a:pt x="4433227" y="218313"/>
                  </a:lnTo>
                  <a:lnTo>
                    <a:pt x="4436275" y="213741"/>
                  </a:lnTo>
                  <a:lnTo>
                    <a:pt x="4439323" y="207645"/>
                  </a:lnTo>
                  <a:lnTo>
                    <a:pt x="4442371" y="203073"/>
                  </a:lnTo>
                  <a:lnTo>
                    <a:pt x="4446943" y="200025"/>
                  </a:lnTo>
                  <a:lnTo>
                    <a:pt x="4451515" y="195453"/>
                  </a:lnTo>
                  <a:lnTo>
                    <a:pt x="4457712" y="192405"/>
                  </a:lnTo>
                  <a:lnTo>
                    <a:pt x="4465332" y="190881"/>
                  </a:lnTo>
                  <a:lnTo>
                    <a:pt x="4471428" y="187833"/>
                  </a:lnTo>
                  <a:lnTo>
                    <a:pt x="4480572" y="186309"/>
                  </a:lnTo>
                  <a:lnTo>
                    <a:pt x="4489716" y="186309"/>
                  </a:lnTo>
                  <a:lnTo>
                    <a:pt x="4497425" y="186601"/>
                  </a:lnTo>
                  <a:lnTo>
                    <a:pt x="4504575" y="187452"/>
                  </a:lnTo>
                  <a:lnTo>
                    <a:pt x="4511141" y="188887"/>
                  </a:lnTo>
                  <a:lnTo>
                    <a:pt x="4526292" y="193929"/>
                  </a:lnTo>
                  <a:lnTo>
                    <a:pt x="4532388" y="195453"/>
                  </a:lnTo>
                  <a:lnTo>
                    <a:pt x="4553813" y="206121"/>
                  </a:lnTo>
                  <a:lnTo>
                    <a:pt x="4558385" y="209169"/>
                  </a:lnTo>
                  <a:lnTo>
                    <a:pt x="4561433" y="210693"/>
                  </a:lnTo>
                  <a:lnTo>
                    <a:pt x="4564481" y="210693"/>
                  </a:lnTo>
                  <a:lnTo>
                    <a:pt x="4567529" y="207645"/>
                  </a:lnTo>
                  <a:lnTo>
                    <a:pt x="4569053" y="207645"/>
                  </a:lnTo>
                  <a:lnTo>
                    <a:pt x="4569053" y="204597"/>
                  </a:lnTo>
                  <a:lnTo>
                    <a:pt x="4570577" y="203073"/>
                  </a:lnTo>
                  <a:lnTo>
                    <a:pt x="4570577" y="198501"/>
                  </a:lnTo>
                  <a:lnTo>
                    <a:pt x="4572101" y="195453"/>
                  </a:lnTo>
                  <a:lnTo>
                    <a:pt x="4572101" y="186309"/>
                  </a:lnTo>
                  <a:lnTo>
                    <a:pt x="4572101" y="181737"/>
                  </a:lnTo>
                  <a:lnTo>
                    <a:pt x="4570577" y="178689"/>
                  </a:lnTo>
                  <a:lnTo>
                    <a:pt x="4570577" y="171069"/>
                  </a:lnTo>
                  <a:lnTo>
                    <a:pt x="4569053" y="169456"/>
                  </a:lnTo>
                  <a:lnTo>
                    <a:pt x="4569053" y="167932"/>
                  </a:lnTo>
                  <a:lnTo>
                    <a:pt x="4564481" y="163360"/>
                  </a:lnTo>
                  <a:lnTo>
                    <a:pt x="4558385" y="160312"/>
                  </a:lnTo>
                  <a:lnTo>
                    <a:pt x="4553813" y="157264"/>
                  </a:lnTo>
                  <a:lnTo>
                    <a:pt x="4549241" y="155740"/>
                  </a:lnTo>
                  <a:lnTo>
                    <a:pt x="4543056" y="152692"/>
                  </a:lnTo>
                  <a:lnTo>
                    <a:pt x="4536960" y="151168"/>
                  </a:lnTo>
                  <a:lnTo>
                    <a:pt x="4529340" y="148120"/>
                  </a:lnTo>
                  <a:lnTo>
                    <a:pt x="4523244" y="146596"/>
                  </a:lnTo>
                  <a:lnTo>
                    <a:pt x="4514100" y="145072"/>
                  </a:lnTo>
                  <a:lnTo>
                    <a:pt x="4506480" y="145072"/>
                  </a:lnTo>
                  <a:lnTo>
                    <a:pt x="4498860" y="143548"/>
                  </a:lnTo>
                  <a:lnTo>
                    <a:pt x="4489716" y="143548"/>
                  </a:lnTo>
                  <a:lnTo>
                    <a:pt x="4476547" y="144094"/>
                  </a:lnTo>
                  <a:lnTo>
                    <a:pt x="4431754" y="155117"/>
                  </a:lnTo>
                  <a:lnTo>
                    <a:pt x="4400766" y="177317"/>
                  </a:lnTo>
                  <a:lnTo>
                    <a:pt x="4381220" y="216801"/>
                  </a:lnTo>
                  <a:lnTo>
                    <a:pt x="4379887" y="233654"/>
                  </a:lnTo>
                  <a:lnTo>
                    <a:pt x="4380192" y="243636"/>
                  </a:lnTo>
                  <a:lnTo>
                    <a:pt x="4393793" y="282892"/>
                  </a:lnTo>
                  <a:lnTo>
                    <a:pt x="4427131" y="311467"/>
                  </a:lnTo>
                  <a:lnTo>
                    <a:pt x="4449026" y="321754"/>
                  </a:lnTo>
                  <a:lnTo>
                    <a:pt x="4456188" y="325183"/>
                  </a:lnTo>
                  <a:lnTo>
                    <a:pt x="4463046" y="327723"/>
                  </a:lnTo>
                  <a:lnTo>
                    <a:pt x="4476762" y="333413"/>
                  </a:lnTo>
                  <a:lnTo>
                    <a:pt x="4483620" y="335953"/>
                  </a:lnTo>
                  <a:lnTo>
                    <a:pt x="4521720" y="357289"/>
                  </a:lnTo>
                  <a:lnTo>
                    <a:pt x="4524768" y="363385"/>
                  </a:lnTo>
                  <a:lnTo>
                    <a:pt x="4529340" y="369481"/>
                  </a:lnTo>
                  <a:lnTo>
                    <a:pt x="4532388" y="377101"/>
                  </a:lnTo>
                  <a:lnTo>
                    <a:pt x="4532388" y="393954"/>
                  </a:lnTo>
                  <a:lnTo>
                    <a:pt x="4530864" y="400050"/>
                  </a:lnTo>
                  <a:lnTo>
                    <a:pt x="4524768" y="412242"/>
                  </a:lnTo>
                  <a:lnTo>
                    <a:pt x="4520196" y="418338"/>
                  </a:lnTo>
                  <a:lnTo>
                    <a:pt x="4514100" y="421386"/>
                  </a:lnTo>
                  <a:lnTo>
                    <a:pt x="4509528" y="425958"/>
                  </a:lnTo>
                  <a:lnTo>
                    <a:pt x="4468380" y="433578"/>
                  </a:lnTo>
                  <a:lnTo>
                    <a:pt x="4459478" y="433298"/>
                  </a:lnTo>
                  <a:lnTo>
                    <a:pt x="4421987" y="424243"/>
                  </a:lnTo>
                  <a:lnTo>
                    <a:pt x="4410367" y="418338"/>
                  </a:lnTo>
                  <a:lnTo>
                    <a:pt x="4402747" y="415290"/>
                  </a:lnTo>
                  <a:lnTo>
                    <a:pt x="4396651" y="412242"/>
                  </a:lnTo>
                  <a:lnTo>
                    <a:pt x="4387507" y="406146"/>
                  </a:lnTo>
                  <a:lnTo>
                    <a:pt x="4384459" y="404622"/>
                  </a:lnTo>
                  <a:lnTo>
                    <a:pt x="4378363" y="404622"/>
                  </a:lnTo>
                  <a:lnTo>
                    <a:pt x="4376839" y="406146"/>
                  </a:lnTo>
                  <a:lnTo>
                    <a:pt x="4375315" y="406146"/>
                  </a:lnTo>
                  <a:lnTo>
                    <a:pt x="4375315" y="407670"/>
                  </a:lnTo>
                  <a:lnTo>
                    <a:pt x="4373791" y="409194"/>
                  </a:lnTo>
                  <a:lnTo>
                    <a:pt x="4373791" y="412242"/>
                  </a:lnTo>
                  <a:lnTo>
                    <a:pt x="4372267" y="413766"/>
                  </a:lnTo>
                  <a:lnTo>
                    <a:pt x="4372267" y="439775"/>
                  </a:lnTo>
                  <a:lnTo>
                    <a:pt x="4375315" y="448919"/>
                  </a:lnTo>
                  <a:lnTo>
                    <a:pt x="4376839" y="451967"/>
                  </a:lnTo>
                  <a:lnTo>
                    <a:pt x="4381411" y="456539"/>
                  </a:lnTo>
                  <a:lnTo>
                    <a:pt x="4385983" y="458063"/>
                  </a:lnTo>
                  <a:lnTo>
                    <a:pt x="4390555" y="461111"/>
                  </a:lnTo>
                  <a:lnTo>
                    <a:pt x="4402747" y="467207"/>
                  </a:lnTo>
                  <a:lnTo>
                    <a:pt x="4410367" y="468731"/>
                  </a:lnTo>
                  <a:lnTo>
                    <a:pt x="4416349" y="470776"/>
                  </a:lnTo>
                  <a:lnTo>
                    <a:pt x="4422749" y="472541"/>
                  </a:lnTo>
                  <a:lnTo>
                    <a:pt x="4429442" y="474306"/>
                  </a:lnTo>
                  <a:lnTo>
                    <a:pt x="4436275" y="476351"/>
                  </a:lnTo>
                  <a:lnTo>
                    <a:pt x="4444289" y="477227"/>
                  </a:lnTo>
                  <a:lnTo>
                    <a:pt x="4452328" y="477685"/>
                  </a:lnTo>
                  <a:lnTo>
                    <a:pt x="4460354" y="477850"/>
                  </a:lnTo>
                  <a:lnTo>
                    <a:pt x="4468380" y="477875"/>
                  </a:lnTo>
                  <a:lnTo>
                    <a:pt x="4480903" y="477570"/>
                  </a:lnTo>
                  <a:lnTo>
                    <a:pt x="4526508" y="468058"/>
                  </a:lnTo>
                  <a:lnTo>
                    <a:pt x="4561484" y="446328"/>
                  </a:lnTo>
                  <a:lnTo>
                    <a:pt x="4571695" y="433578"/>
                  </a:lnTo>
                  <a:lnTo>
                    <a:pt x="4573956" y="430263"/>
                  </a:lnTo>
                  <a:lnTo>
                    <a:pt x="4578147" y="421513"/>
                  </a:lnTo>
                  <a:lnTo>
                    <a:pt x="4582198" y="412610"/>
                  </a:lnTo>
                  <a:lnTo>
                    <a:pt x="4585055" y="402526"/>
                  </a:lnTo>
                  <a:lnTo>
                    <a:pt x="4586770" y="391566"/>
                  </a:lnTo>
                  <a:lnTo>
                    <a:pt x="4587341" y="380149"/>
                  </a:lnTo>
                  <a:close/>
                </a:path>
                <a:path w="7725409" h="595630">
                  <a:moveTo>
                    <a:pt x="4723079" y="157264"/>
                  </a:moveTo>
                  <a:lnTo>
                    <a:pt x="4721555" y="155740"/>
                  </a:lnTo>
                  <a:lnTo>
                    <a:pt x="4721555" y="154216"/>
                  </a:lnTo>
                  <a:lnTo>
                    <a:pt x="4720031" y="152692"/>
                  </a:lnTo>
                  <a:lnTo>
                    <a:pt x="4718507" y="152692"/>
                  </a:lnTo>
                  <a:lnTo>
                    <a:pt x="4715459" y="149644"/>
                  </a:lnTo>
                  <a:lnTo>
                    <a:pt x="4707839" y="149644"/>
                  </a:lnTo>
                  <a:lnTo>
                    <a:pt x="4704791" y="148120"/>
                  </a:lnTo>
                  <a:lnTo>
                    <a:pt x="4684979" y="148120"/>
                  </a:lnTo>
                  <a:lnTo>
                    <a:pt x="4680407" y="149644"/>
                  </a:lnTo>
                  <a:lnTo>
                    <a:pt x="4674311" y="149644"/>
                  </a:lnTo>
                  <a:lnTo>
                    <a:pt x="4672787" y="151168"/>
                  </a:lnTo>
                  <a:lnTo>
                    <a:pt x="4669739" y="152692"/>
                  </a:lnTo>
                  <a:lnTo>
                    <a:pt x="4668215" y="152692"/>
                  </a:lnTo>
                  <a:lnTo>
                    <a:pt x="4668215" y="154216"/>
                  </a:lnTo>
                  <a:lnTo>
                    <a:pt x="4666691" y="155740"/>
                  </a:lnTo>
                  <a:lnTo>
                    <a:pt x="4666691" y="467207"/>
                  </a:lnTo>
                  <a:lnTo>
                    <a:pt x="4669739" y="470255"/>
                  </a:lnTo>
                  <a:lnTo>
                    <a:pt x="4672787" y="471779"/>
                  </a:lnTo>
                  <a:lnTo>
                    <a:pt x="4674311" y="471779"/>
                  </a:lnTo>
                  <a:lnTo>
                    <a:pt x="4677359" y="473303"/>
                  </a:lnTo>
                  <a:lnTo>
                    <a:pt x="4712411" y="473303"/>
                  </a:lnTo>
                  <a:lnTo>
                    <a:pt x="4715459" y="471779"/>
                  </a:lnTo>
                  <a:lnTo>
                    <a:pt x="4716983" y="471779"/>
                  </a:lnTo>
                  <a:lnTo>
                    <a:pt x="4720031" y="468731"/>
                  </a:lnTo>
                  <a:lnTo>
                    <a:pt x="4721555" y="468731"/>
                  </a:lnTo>
                  <a:lnTo>
                    <a:pt x="4721555" y="467207"/>
                  </a:lnTo>
                  <a:lnTo>
                    <a:pt x="4723079" y="465683"/>
                  </a:lnTo>
                  <a:lnTo>
                    <a:pt x="4723079" y="157264"/>
                  </a:lnTo>
                  <a:close/>
                </a:path>
                <a:path w="7725409" h="595630">
                  <a:moveTo>
                    <a:pt x="4729175" y="56489"/>
                  </a:moveTo>
                  <a:lnTo>
                    <a:pt x="4704194" y="23291"/>
                  </a:lnTo>
                  <a:lnTo>
                    <a:pt x="4695647" y="22961"/>
                  </a:lnTo>
                  <a:lnTo>
                    <a:pt x="4686211" y="23507"/>
                  </a:lnTo>
                  <a:lnTo>
                    <a:pt x="4660595" y="56489"/>
                  </a:lnTo>
                  <a:lnTo>
                    <a:pt x="4660900" y="65735"/>
                  </a:lnTo>
                  <a:lnTo>
                    <a:pt x="4694123" y="90106"/>
                  </a:lnTo>
                  <a:lnTo>
                    <a:pt x="4703546" y="89560"/>
                  </a:lnTo>
                  <a:lnTo>
                    <a:pt x="4729175" y="56489"/>
                  </a:lnTo>
                  <a:close/>
                </a:path>
                <a:path w="7725409" h="595630">
                  <a:moveTo>
                    <a:pt x="5109019" y="308419"/>
                  </a:moveTo>
                  <a:lnTo>
                    <a:pt x="5103876" y="255193"/>
                  </a:lnTo>
                  <a:lnTo>
                    <a:pt x="5088445" y="210896"/>
                  </a:lnTo>
                  <a:lnTo>
                    <a:pt x="5061851" y="177228"/>
                  </a:lnTo>
                  <a:lnTo>
                    <a:pt x="5049520" y="167538"/>
                  </a:lnTo>
                  <a:lnTo>
                    <a:pt x="5049520" y="308419"/>
                  </a:lnTo>
                  <a:lnTo>
                    <a:pt x="5049520" y="314515"/>
                  </a:lnTo>
                  <a:lnTo>
                    <a:pt x="5045011" y="360337"/>
                  </a:lnTo>
                  <a:lnTo>
                    <a:pt x="5028247" y="398526"/>
                  </a:lnTo>
                  <a:lnTo>
                    <a:pt x="4989538" y="426681"/>
                  </a:lnTo>
                  <a:lnTo>
                    <a:pt x="4956530" y="430530"/>
                  </a:lnTo>
                  <a:lnTo>
                    <a:pt x="4943399" y="429958"/>
                  </a:lnTo>
                  <a:lnTo>
                    <a:pt x="4903648" y="416267"/>
                  </a:lnTo>
                  <a:lnTo>
                    <a:pt x="4878121" y="386905"/>
                  </a:lnTo>
                  <a:lnTo>
                    <a:pt x="4866043" y="345821"/>
                  </a:lnTo>
                  <a:lnTo>
                    <a:pt x="4863503" y="308419"/>
                  </a:lnTo>
                  <a:lnTo>
                    <a:pt x="4863782" y="297408"/>
                  </a:lnTo>
                  <a:lnTo>
                    <a:pt x="4864798" y="285140"/>
                  </a:lnTo>
                  <a:lnTo>
                    <a:pt x="4866691" y="273431"/>
                  </a:lnTo>
                  <a:lnTo>
                    <a:pt x="4869561" y="262610"/>
                  </a:lnTo>
                  <a:lnTo>
                    <a:pt x="4872406" y="251726"/>
                  </a:lnTo>
                  <a:lnTo>
                    <a:pt x="4892357" y="216763"/>
                  </a:lnTo>
                  <a:lnTo>
                    <a:pt x="4924793" y="195389"/>
                  </a:lnTo>
                  <a:lnTo>
                    <a:pt x="4958054" y="190881"/>
                  </a:lnTo>
                  <a:lnTo>
                    <a:pt x="4970323" y="191452"/>
                  </a:lnTo>
                  <a:lnTo>
                    <a:pt x="5010861" y="205155"/>
                  </a:lnTo>
                  <a:lnTo>
                    <a:pt x="5035588" y="235204"/>
                  </a:lnTo>
                  <a:lnTo>
                    <a:pt x="5047018" y="275640"/>
                  </a:lnTo>
                  <a:lnTo>
                    <a:pt x="5049520" y="308419"/>
                  </a:lnTo>
                  <a:lnTo>
                    <a:pt x="5049520" y="167538"/>
                  </a:lnTo>
                  <a:lnTo>
                    <a:pt x="5010836" y="149974"/>
                  </a:lnTo>
                  <a:lnTo>
                    <a:pt x="4959578" y="143548"/>
                  </a:lnTo>
                  <a:lnTo>
                    <a:pt x="4940732" y="144386"/>
                  </a:lnTo>
                  <a:lnTo>
                    <a:pt x="4892421" y="155740"/>
                  </a:lnTo>
                  <a:lnTo>
                    <a:pt x="4853635" y="180898"/>
                  </a:lnTo>
                  <a:lnTo>
                    <a:pt x="4826241" y="216077"/>
                  </a:lnTo>
                  <a:lnTo>
                    <a:pt x="4810607" y="261289"/>
                  </a:lnTo>
                  <a:lnTo>
                    <a:pt x="4805464" y="314515"/>
                  </a:lnTo>
                  <a:lnTo>
                    <a:pt x="4806035" y="332574"/>
                  </a:lnTo>
                  <a:lnTo>
                    <a:pt x="4814608" y="383197"/>
                  </a:lnTo>
                  <a:lnTo>
                    <a:pt x="4833505" y="423367"/>
                  </a:lnTo>
                  <a:lnTo>
                    <a:pt x="4862703" y="453478"/>
                  </a:lnTo>
                  <a:lnTo>
                    <a:pt x="4902390" y="472084"/>
                  </a:lnTo>
                  <a:lnTo>
                    <a:pt x="4953482" y="477875"/>
                  </a:lnTo>
                  <a:lnTo>
                    <a:pt x="4972316" y="477037"/>
                  </a:lnTo>
                  <a:lnTo>
                    <a:pt x="5020538" y="465683"/>
                  </a:lnTo>
                  <a:lnTo>
                    <a:pt x="5059426" y="441210"/>
                  </a:lnTo>
                  <a:lnTo>
                    <a:pt x="5086921" y="405384"/>
                  </a:lnTo>
                  <a:lnTo>
                    <a:pt x="5103876" y="360172"/>
                  </a:lnTo>
                  <a:lnTo>
                    <a:pt x="5108448" y="326453"/>
                  </a:lnTo>
                  <a:lnTo>
                    <a:pt x="5109019" y="308419"/>
                  </a:lnTo>
                  <a:close/>
                </a:path>
                <a:path w="7725409" h="595630">
                  <a:moveTo>
                    <a:pt x="5452313" y="467207"/>
                  </a:moveTo>
                  <a:lnTo>
                    <a:pt x="5452211" y="272630"/>
                  </a:lnTo>
                  <a:lnTo>
                    <a:pt x="5449735" y="234302"/>
                  </a:lnTo>
                  <a:lnTo>
                    <a:pt x="5435955" y="192405"/>
                  </a:lnTo>
                  <a:lnTo>
                    <a:pt x="5405615" y="159359"/>
                  </a:lnTo>
                  <a:lnTo>
                    <a:pt x="5358320" y="144145"/>
                  </a:lnTo>
                  <a:lnTo>
                    <a:pt x="5344007" y="143548"/>
                  </a:lnTo>
                  <a:lnTo>
                    <a:pt x="5331193" y="144399"/>
                  </a:lnTo>
                  <a:lnTo>
                    <a:pt x="5292102" y="157264"/>
                  </a:lnTo>
                  <a:lnTo>
                    <a:pt x="5254383" y="185635"/>
                  </a:lnTo>
                  <a:lnTo>
                    <a:pt x="5241810" y="198501"/>
                  </a:lnTo>
                  <a:lnTo>
                    <a:pt x="5241810" y="157264"/>
                  </a:lnTo>
                  <a:lnTo>
                    <a:pt x="5240286" y="155740"/>
                  </a:lnTo>
                  <a:lnTo>
                    <a:pt x="5240286" y="154216"/>
                  </a:lnTo>
                  <a:lnTo>
                    <a:pt x="5238762" y="152692"/>
                  </a:lnTo>
                  <a:lnTo>
                    <a:pt x="5237238" y="152692"/>
                  </a:lnTo>
                  <a:lnTo>
                    <a:pt x="5234190" y="149644"/>
                  </a:lnTo>
                  <a:lnTo>
                    <a:pt x="5228094" y="149644"/>
                  </a:lnTo>
                  <a:lnTo>
                    <a:pt x="5225046" y="148120"/>
                  </a:lnTo>
                  <a:lnTo>
                    <a:pt x="5206657" y="148120"/>
                  </a:lnTo>
                  <a:lnTo>
                    <a:pt x="5203609" y="149644"/>
                  </a:lnTo>
                  <a:lnTo>
                    <a:pt x="5197513" y="149644"/>
                  </a:lnTo>
                  <a:lnTo>
                    <a:pt x="5194465" y="152692"/>
                  </a:lnTo>
                  <a:lnTo>
                    <a:pt x="5192941" y="152692"/>
                  </a:lnTo>
                  <a:lnTo>
                    <a:pt x="5191417" y="154216"/>
                  </a:lnTo>
                  <a:lnTo>
                    <a:pt x="5191417" y="468731"/>
                  </a:lnTo>
                  <a:lnTo>
                    <a:pt x="5192941" y="468731"/>
                  </a:lnTo>
                  <a:lnTo>
                    <a:pt x="5195989" y="471779"/>
                  </a:lnTo>
                  <a:lnTo>
                    <a:pt x="5199037" y="471779"/>
                  </a:lnTo>
                  <a:lnTo>
                    <a:pt x="5202085" y="473303"/>
                  </a:lnTo>
                  <a:lnTo>
                    <a:pt x="5235714" y="473303"/>
                  </a:lnTo>
                  <a:lnTo>
                    <a:pt x="5238762" y="471779"/>
                  </a:lnTo>
                  <a:lnTo>
                    <a:pt x="5240286" y="471779"/>
                  </a:lnTo>
                  <a:lnTo>
                    <a:pt x="5243334" y="470255"/>
                  </a:lnTo>
                  <a:lnTo>
                    <a:pt x="5246382" y="467207"/>
                  </a:lnTo>
                  <a:lnTo>
                    <a:pt x="5246382" y="250418"/>
                  </a:lnTo>
                  <a:lnTo>
                    <a:pt x="5257787" y="237312"/>
                  </a:lnTo>
                  <a:lnTo>
                    <a:pt x="5290578" y="207645"/>
                  </a:lnTo>
                  <a:lnTo>
                    <a:pt x="5331815" y="192405"/>
                  </a:lnTo>
                  <a:lnTo>
                    <a:pt x="5340413" y="192722"/>
                  </a:lnTo>
                  <a:lnTo>
                    <a:pt x="5348008" y="193738"/>
                  </a:lnTo>
                  <a:lnTo>
                    <a:pt x="5354752" y="195630"/>
                  </a:lnTo>
                  <a:lnTo>
                    <a:pt x="5360771" y="198501"/>
                  </a:lnTo>
                  <a:lnTo>
                    <a:pt x="5367083" y="201345"/>
                  </a:lnTo>
                  <a:lnTo>
                    <a:pt x="5390439" y="235064"/>
                  </a:lnTo>
                  <a:lnTo>
                    <a:pt x="5397068" y="272630"/>
                  </a:lnTo>
                  <a:lnTo>
                    <a:pt x="5397347" y="285559"/>
                  </a:lnTo>
                  <a:lnTo>
                    <a:pt x="5397347" y="467207"/>
                  </a:lnTo>
                  <a:lnTo>
                    <a:pt x="5398973" y="468731"/>
                  </a:lnTo>
                  <a:lnTo>
                    <a:pt x="5400497" y="470255"/>
                  </a:lnTo>
                  <a:lnTo>
                    <a:pt x="5403545" y="471779"/>
                  </a:lnTo>
                  <a:lnTo>
                    <a:pt x="5405069" y="471779"/>
                  </a:lnTo>
                  <a:lnTo>
                    <a:pt x="5408117" y="473303"/>
                  </a:lnTo>
                  <a:lnTo>
                    <a:pt x="5441645" y="473303"/>
                  </a:lnTo>
                  <a:lnTo>
                    <a:pt x="5444693" y="471779"/>
                  </a:lnTo>
                  <a:lnTo>
                    <a:pt x="5447741" y="471779"/>
                  </a:lnTo>
                  <a:lnTo>
                    <a:pt x="5452313" y="467207"/>
                  </a:lnTo>
                  <a:close/>
                </a:path>
                <a:path w="7725409" h="595630">
                  <a:moveTo>
                    <a:pt x="6192215" y="51917"/>
                  </a:moveTo>
                  <a:lnTo>
                    <a:pt x="6186119" y="39725"/>
                  </a:lnTo>
                  <a:lnTo>
                    <a:pt x="6176975" y="35153"/>
                  </a:lnTo>
                  <a:lnTo>
                    <a:pt x="6175451" y="35153"/>
                  </a:lnTo>
                  <a:lnTo>
                    <a:pt x="6170879" y="33629"/>
                  </a:lnTo>
                  <a:lnTo>
                    <a:pt x="6125057" y="33629"/>
                  </a:lnTo>
                  <a:lnTo>
                    <a:pt x="6115913" y="36677"/>
                  </a:lnTo>
                  <a:lnTo>
                    <a:pt x="6111341" y="36677"/>
                  </a:lnTo>
                  <a:lnTo>
                    <a:pt x="6105245" y="42773"/>
                  </a:lnTo>
                  <a:lnTo>
                    <a:pt x="6100673" y="44297"/>
                  </a:lnTo>
                  <a:lnTo>
                    <a:pt x="6091529" y="58013"/>
                  </a:lnTo>
                  <a:lnTo>
                    <a:pt x="6090005" y="64198"/>
                  </a:lnTo>
                  <a:lnTo>
                    <a:pt x="6086957" y="70294"/>
                  </a:lnTo>
                  <a:lnTo>
                    <a:pt x="5955703" y="386334"/>
                  </a:lnTo>
                  <a:lnTo>
                    <a:pt x="5952655" y="386334"/>
                  </a:lnTo>
                  <a:lnTo>
                    <a:pt x="5830951" y="82486"/>
                  </a:lnTo>
                  <a:lnTo>
                    <a:pt x="5826074" y="70294"/>
                  </a:lnTo>
                  <a:lnTo>
                    <a:pt x="5823026" y="58013"/>
                  </a:lnTo>
                  <a:lnTo>
                    <a:pt x="5816917" y="48869"/>
                  </a:lnTo>
                  <a:lnTo>
                    <a:pt x="5813869" y="45821"/>
                  </a:lnTo>
                  <a:lnTo>
                    <a:pt x="5804738" y="39725"/>
                  </a:lnTo>
                  <a:lnTo>
                    <a:pt x="5795594" y="36677"/>
                  </a:lnTo>
                  <a:lnTo>
                    <a:pt x="5783402" y="33629"/>
                  </a:lnTo>
                  <a:lnTo>
                    <a:pt x="5734532" y="33629"/>
                  </a:lnTo>
                  <a:lnTo>
                    <a:pt x="5725388" y="39725"/>
                  </a:lnTo>
                  <a:lnTo>
                    <a:pt x="5719292" y="44297"/>
                  </a:lnTo>
                  <a:lnTo>
                    <a:pt x="5717768" y="50393"/>
                  </a:lnTo>
                  <a:lnTo>
                    <a:pt x="5717768" y="467207"/>
                  </a:lnTo>
                  <a:lnTo>
                    <a:pt x="5720816" y="470255"/>
                  </a:lnTo>
                  <a:lnTo>
                    <a:pt x="5722340" y="470255"/>
                  </a:lnTo>
                  <a:lnTo>
                    <a:pt x="5725388" y="471779"/>
                  </a:lnTo>
                  <a:lnTo>
                    <a:pt x="5728436" y="471779"/>
                  </a:lnTo>
                  <a:lnTo>
                    <a:pt x="5731484" y="473303"/>
                  </a:lnTo>
                  <a:lnTo>
                    <a:pt x="5758916" y="473303"/>
                  </a:lnTo>
                  <a:lnTo>
                    <a:pt x="5761964" y="471779"/>
                  </a:lnTo>
                  <a:lnTo>
                    <a:pt x="5765012" y="471779"/>
                  </a:lnTo>
                  <a:lnTo>
                    <a:pt x="5768060" y="470255"/>
                  </a:lnTo>
                  <a:lnTo>
                    <a:pt x="5769584" y="470255"/>
                  </a:lnTo>
                  <a:lnTo>
                    <a:pt x="5772632" y="467207"/>
                  </a:lnTo>
                  <a:lnTo>
                    <a:pt x="5774156" y="464159"/>
                  </a:lnTo>
                  <a:lnTo>
                    <a:pt x="5774156" y="82486"/>
                  </a:lnTo>
                  <a:lnTo>
                    <a:pt x="5923699" y="464159"/>
                  </a:lnTo>
                  <a:lnTo>
                    <a:pt x="5923699" y="467207"/>
                  </a:lnTo>
                  <a:lnTo>
                    <a:pt x="5926747" y="470255"/>
                  </a:lnTo>
                  <a:lnTo>
                    <a:pt x="5928271" y="470255"/>
                  </a:lnTo>
                  <a:lnTo>
                    <a:pt x="5931319" y="471779"/>
                  </a:lnTo>
                  <a:lnTo>
                    <a:pt x="5932843" y="471779"/>
                  </a:lnTo>
                  <a:lnTo>
                    <a:pt x="5935891" y="473303"/>
                  </a:lnTo>
                  <a:lnTo>
                    <a:pt x="5966472" y="473303"/>
                  </a:lnTo>
                  <a:lnTo>
                    <a:pt x="5969520" y="471779"/>
                  </a:lnTo>
                  <a:lnTo>
                    <a:pt x="5971044" y="471779"/>
                  </a:lnTo>
                  <a:lnTo>
                    <a:pt x="5974092" y="470255"/>
                  </a:lnTo>
                  <a:lnTo>
                    <a:pt x="5975616" y="470255"/>
                  </a:lnTo>
                  <a:lnTo>
                    <a:pt x="5978664" y="467207"/>
                  </a:lnTo>
                  <a:lnTo>
                    <a:pt x="5978664" y="465683"/>
                  </a:lnTo>
                  <a:lnTo>
                    <a:pt x="5980188" y="464159"/>
                  </a:lnTo>
                  <a:lnTo>
                    <a:pt x="6011900" y="386334"/>
                  </a:lnTo>
                  <a:lnTo>
                    <a:pt x="6135725" y="82486"/>
                  </a:lnTo>
                  <a:lnTo>
                    <a:pt x="6135725" y="465683"/>
                  </a:lnTo>
                  <a:lnTo>
                    <a:pt x="6140297" y="470255"/>
                  </a:lnTo>
                  <a:lnTo>
                    <a:pt x="6141821" y="470255"/>
                  </a:lnTo>
                  <a:lnTo>
                    <a:pt x="6144869" y="471779"/>
                  </a:lnTo>
                  <a:lnTo>
                    <a:pt x="6147917" y="471779"/>
                  </a:lnTo>
                  <a:lnTo>
                    <a:pt x="6150965" y="473303"/>
                  </a:lnTo>
                  <a:lnTo>
                    <a:pt x="6178499" y="473303"/>
                  </a:lnTo>
                  <a:lnTo>
                    <a:pt x="6181547" y="471779"/>
                  </a:lnTo>
                  <a:lnTo>
                    <a:pt x="6184595" y="471779"/>
                  </a:lnTo>
                  <a:lnTo>
                    <a:pt x="6186119" y="470255"/>
                  </a:lnTo>
                  <a:lnTo>
                    <a:pt x="6189167" y="470255"/>
                  </a:lnTo>
                  <a:lnTo>
                    <a:pt x="6190691" y="468731"/>
                  </a:lnTo>
                  <a:lnTo>
                    <a:pt x="6190691" y="467207"/>
                  </a:lnTo>
                  <a:lnTo>
                    <a:pt x="6192215" y="467207"/>
                  </a:lnTo>
                  <a:lnTo>
                    <a:pt x="6192215" y="82486"/>
                  </a:lnTo>
                  <a:lnTo>
                    <a:pt x="6192215" y="51917"/>
                  </a:lnTo>
                  <a:close/>
                </a:path>
                <a:path w="7725409" h="595630">
                  <a:moveTo>
                    <a:pt x="6585788" y="308419"/>
                  </a:moveTo>
                  <a:lnTo>
                    <a:pt x="6580645" y="255193"/>
                  </a:lnTo>
                  <a:lnTo>
                    <a:pt x="6565024" y="210896"/>
                  </a:lnTo>
                  <a:lnTo>
                    <a:pt x="6550330" y="190881"/>
                  </a:lnTo>
                  <a:lnTo>
                    <a:pt x="6547688" y="187833"/>
                  </a:lnTo>
                  <a:lnTo>
                    <a:pt x="6537947" y="177228"/>
                  </a:lnTo>
                  <a:lnTo>
                    <a:pt x="6527063" y="168173"/>
                  </a:lnTo>
                  <a:lnTo>
                    <a:pt x="6526187" y="167627"/>
                  </a:lnTo>
                  <a:lnTo>
                    <a:pt x="6526187" y="314515"/>
                  </a:lnTo>
                  <a:lnTo>
                    <a:pt x="6525971" y="324675"/>
                  </a:lnTo>
                  <a:lnTo>
                    <a:pt x="6518199" y="370586"/>
                  </a:lnTo>
                  <a:lnTo>
                    <a:pt x="6498653" y="405980"/>
                  </a:lnTo>
                  <a:lnTo>
                    <a:pt x="6465646" y="426681"/>
                  </a:lnTo>
                  <a:lnTo>
                    <a:pt x="6433198" y="430530"/>
                  </a:lnTo>
                  <a:lnTo>
                    <a:pt x="6420053" y="429958"/>
                  </a:lnTo>
                  <a:lnTo>
                    <a:pt x="6379540" y="416267"/>
                  </a:lnTo>
                  <a:lnTo>
                    <a:pt x="6354877" y="386905"/>
                  </a:lnTo>
                  <a:lnTo>
                    <a:pt x="6342748" y="345821"/>
                  </a:lnTo>
                  <a:lnTo>
                    <a:pt x="6340170" y="308419"/>
                  </a:lnTo>
                  <a:lnTo>
                    <a:pt x="6340424" y="297408"/>
                  </a:lnTo>
                  <a:lnTo>
                    <a:pt x="6348514" y="251726"/>
                  </a:lnTo>
                  <a:lnTo>
                    <a:pt x="6369113" y="216763"/>
                  </a:lnTo>
                  <a:lnTo>
                    <a:pt x="6401498" y="195389"/>
                  </a:lnTo>
                  <a:lnTo>
                    <a:pt x="6434722" y="190881"/>
                  </a:lnTo>
                  <a:lnTo>
                    <a:pt x="6447028" y="191452"/>
                  </a:lnTo>
                  <a:lnTo>
                    <a:pt x="6487579" y="205155"/>
                  </a:lnTo>
                  <a:lnTo>
                    <a:pt x="6511607" y="235204"/>
                  </a:lnTo>
                  <a:lnTo>
                    <a:pt x="6523685" y="275640"/>
                  </a:lnTo>
                  <a:lnTo>
                    <a:pt x="6526187" y="314515"/>
                  </a:lnTo>
                  <a:lnTo>
                    <a:pt x="6526187" y="167627"/>
                  </a:lnTo>
                  <a:lnTo>
                    <a:pt x="6487554" y="149974"/>
                  </a:lnTo>
                  <a:lnTo>
                    <a:pt x="6436246" y="143548"/>
                  </a:lnTo>
                  <a:lnTo>
                    <a:pt x="6417399" y="144386"/>
                  </a:lnTo>
                  <a:lnTo>
                    <a:pt x="6369190" y="155740"/>
                  </a:lnTo>
                  <a:lnTo>
                    <a:pt x="6330315" y="180898"/>
                  </a:lnTo>
                  <a:lnTo>
                    <a:pt x="6302984" y="216077"/>
                  </a:lnTo>
                  <a:lnTo>
                    <a:pt x="6287122" y="261289"/>
                  </a:lnTo>
                  <a:lnTo>
                    <a:pt x="6280696" y="314515"/>
                  </a:lnTo>
                  <a:lnTo>
                    <a:pt x="6281267" y="332574"/>
                  </a:lnTo>
                  <a:lnTo>
                    <a:pt x="6289840" y="383197"/>
                  </a:lnTo>
                  <a:lnTo>
                    <a:pt x="6309347" y="423367"/>
                  </a:lnTo>
                  <a:lnTo>
                    <a:pt x="6339421" y="453478"/>
                  </a:lnTo>
                  <a:lnTo>
                    <a:pt x="6379134" y="472084"/>
                  </a:lnTo>
                  <a:lnTo>
                    <a:pt x="6430150" y="477875"/>
                  </a:lnTo>
                  <a:lnTo>
                    <a:pt x="6449034" y="477037"/>
                  </a:lnTo>
                  <a:lnTo>
                    <a:pt x="6497294" y="465683"/>
                  </a:lnTo>
                  <a:lnTo>
                    <a:pt x="6536169" y="441210"/>
                  </a:lnTo>
                  <a:lnTo>
                    <a:pt x="6563500" y="405384"/>
                  </a:lnTo>
                  <a:lnTo>
                    <a:pt x="6579997" y="360172"/>
                  </a:lnTo>
                  <a:lnTo>
                    <a:pt x="6585191" y="326453"/>
                  </a:lnTo>
                  <a:lnTo>
                    <a:pt x="6585788" y="308419"/>
                  </a:lnTo>
                  <a:close/>
                </a:path>
                <a:path w="7725409" h="595630">
                  <a:moveTo>
                    <a:pt x="6927545" y="9245"/>
                  </a:moveTo>
                  <a:lnTo>
                    <a:pt x="6926021" y="7620"/>
                  </a:lnTo>
                  <a:lnTo>
                    <a:pt x="6926021" y="6096"/>
                  </a:lnTo>
                  <a:lnTo>
                    <a:pt x="6924497" y="6096"/>
                  </a:lnTo>
                  <a:lnTo>
                    <a:pt x="6921449" y="4572"/>
                  </a:lnTo>
                  <a:lnTo>
                    <a:pt x="6919925" y="4572"/>
                  </a:lnTo>
                  <a:lnTo>
                    <a:pt x="6916877" y="3048"/>
                  </a:lnTo>
                  <a:lnTo>
                    <a:pt x="6913829" y="3048"/>
                  </a:lnTo>
                  <a:lnTo>
                    <a:pt x="6909155" y="1524"/>
                  </a:lnTo>
                  <a:lnTo>
                    <a:pt x="6893915" y="1524"/>
                  </a:lnTo>
                  <a:lnTo>
                    <a:pt x="6889343" y="3048"/>
                  </a:lnTo>
                  <a:lnTo>
                    <a:pt x="6883247" y="3048"/>
                  </a:lnTo>
                  <a:lnTo>
                    <a:pt x="6880199" y="4572"/>
                  </a:lnTo>
                  <a:lnTo>
                    <a:pt x="6877151" y="4572"/>
                  </a:lnTo>
                  <a:lnTo>
                    <a:pt x="6874103" y="7620"/>
                  </a:lnTo>
                  <a:lnTo>
                    <a:pt x="6872579" y="7620"/>
                  </a:lnTo>
                  <a:lnTo>
                    <a:pt x="6872579" y="189357"/>
                  </a:lnTo>
                  <a:lnTo>
                    <a:pt x="6872579" y="248894"/>
                  </a:lnTo>
                  <a:lnTo>
                    <a:pt x="6872579" y="371005"/>
                  </a:lnTo>
                  <a:lnTo>
                    <a:pt x="6865848" y="378625"/>
                  </a:lnTo>
                  <a:lnTo>
                    <a:pt x="6835241" y="408813"/>
                  </a:lnTo>
                  <a:lnTo>
                    <a:pt x="6823811" y="416814"/>
                  </a:lnTo>
                  <a:lnTo>
                    <a:pt x="6817715" y="421386"/>
                  </a:lnTo>
                  <a:lnTo>
                    <a:pt x="6810007" y="425958"/>
                  </a:lnTo>
                  <a:lnTo>
                    <a:pt x="6802387" y="427482"/>
                  </a:lnTo>
                  <a:lnTo>
                    <a:pt x="6796291" y="429006"/>
                  </a:lnTo>
                  <a:lnTo>
                    <a:pt x="6788671" y="430530"/>
                  </a:lnTo>
                  <a:lnTo>
                    <a:pt x="6781051" y="430530"/>
                  </a:lnTo>
                  <a:lnTo>
                    <a:pt x="6744475" y="419862"/>
                  </a:lnTo>
                  <a:lnTo>
                    <a:pt x="6717462" y="383857"/>
                  </a:lnTo>
                  <a:lnTo>
                    <a:pt x="6708203" y="342798"/>
                  </a:lnTo>
                  <a:lnTo>
                    <a:pt x="6706273" y="308419"/>
                  </a:lnTo>
                  <a:lnTo>
                    <a:pt x="6706565" y="297903"/>
                  </a:lnTo>
                  <a:lnTo>
                    <a:pt x="6707416" y="287083"/>
                  </a:lnTo>
                  <a:lnTo>
                    <a:pt x="6708851" y="276237"/>
                  </a:lnTo>
                  <a:lnTo>
                    <a:pt x="6710845" y="265658"/>
                  </a:lnTo>
                  <a:lnTo>
                    <a:pt x="6712534" y="255651"/>
                  </a:lnTo>
                  <a:lnTo>
                    <a:pt x="6728231" y="220675"/>
                  </a:lnTo>
                  <a:lnTo>
                    <a:pt x="6764668" y="194691"/>
                  </a:lnTo>
                  <a:lnTo>
                    <a:pt x="6784099" y="192405"/>
                  </a:lnTo>
                  <a:lnTo>
                    <a:pt x="6795503" y="193268"/>
                  </a:lnTo>
                  <a:lnTo>
                    <a:pt x="6838937" y="214744"/>
                  </a:lnTo>
                  <a:lnTo>
                    <a:pt x="6872579" y="248894"/>
                  </a:lnTo>
                  <a:lnTo>
                    <a:pt x="6872579" y="189357"/>
                  </a:lnTo>
                  <a:lnTo>
                    <a:pt x="6838937" y="162064"/>
                  </a:lnTo>
                  <a:lnTo>
                    <a:pt x="6792074" y="144386"/>
                  </a:lnTo>
                  <a:lnTo>
                    <a:pt x="6779527" y="143548"/>
                  </a:lnTo>
                  <a:lnTo>
                    <a:pt x="6763855" y="144386"/>
                  </a:lnTo>
                  <a:lnTo>
                    <a:pt x="6723139" y="155740"/>
                  </a:lnTo>
                  <a:lnTo>
                    <a:pt x="6690461" y="179400"/>
                  </a:lnTo>
                  <a:lnTo>
                    <a:pt x="6666649" y="214515"/>
                  </a:lnTo>
                  <a:lnTo>
                    <a:pt x="6652857" y="260654"/>
                  </a:lnTo>
                  <a:lnTo>
                    <a:pt x="6648361" y="314515"/>
                  </a:lnTo>
                  <a:lnTo>
                    <a:pt x="6648666" y="331216"/>
                  </a:lnTo>
                  <a:lnTo>
                    <a:pt x="6654457" y="378625"/>
                  </a:lnTo>
                  <a:lnTo>
                    <a:pt x="6669240" y="418795"/>
                  </a:lnTo>
                  <a:lnTo>
                    <a:pt x="6693319" y="449859"/>
                  </a:lnTo>
                  <a:lnTo>
                    <a:pt x="6727495" y="470801"/>
                  </a:lnTo>
                  <a:lnTo>
                    <a:pt x="6771907" y="477875"/>
                  </a:lnTo>
                  <a:lnTo>
                    <a:pt x="6786715" y="477012"/>
                  </a:lnTo>
                  <a:lnTo>
                    <a:pt x="6828383" y="464159"/>
                  </a:lnTo>
                  <a:lnTo>
                    <a:pt x="6866102" y="434975"/>
                  </a:lnTo>
                  <a:lnTo>
                    <a:pt x="6870725" y="430530"/>
                  </a:lnTo>
                  <a:lnTo>
                    <a:pt x="6878675" y="422910"/>
                  </a:lnTo>
                  <a:lnTo>
                    <a:pt x="6878675" y="467207"/>
                  </a:lnTo>
                  <a:lnTo>
                    <a:pt x="6881723" y="470255"/>
                  </a:lnTo>
                  <a:lnTo>
                    <a:pt x="6884771" y="471779"/>
                  </a:lnTo>
                  <a:lnTo>
                    <a:pt x="6886295" y="471779"/>
                  </a:lnTo>
                  <a:lnTo>
                    <a:pt x="6889343" y="473303"/>
                  </a:lnTo>
                  <a:lnTo>
                    <a:pt x="6918401" y="473303"/>
                  </a:lnTo>
                  <a:lnTo>
                    <a:pt x="6921449" y="471779"/>
                  </a:lnTo>
                  <a:lnTo>
                    <a:pt x="6922973" y="471779"/>
                  </a:lnTo>
                  <a:lnTo>
                    <a:pt x="6926021" y="468731"/>
                  </a:lnTo>
                  <a:lnTo>
                    <a:pt x="6927545" y="468731"/>
                  </a:lnTo>
                  <a:lnTo>
                    <a:pt x="6927545" y="422910"/>
                  </a:lnTo>
                  <a:lnTo>
                    <a:pt x="6927545" y="192405"/>
                  </a:lnTo>
                  <a:lnTo>
                    <a:pt x="6927545" y="189357"/>
                  </a:lnTo>
                  <a:lnTo>
                    <a:pt x="6927545" y="9245"/>
                  </a:lnTo>
                  <a:close/>
                </a:path>
                <a:path w="7725409" h="595630">
                  <a:moveTo>
                    <a:pt x="7290638" y="288607"/>
                  </a:moveTo>
                  <a:lnTo>
                    <a:pt x="7286053" y="245008"/>
                  </a:lnTo>
                  <a:lnTo>
                    <a:pt x="7273010" y="206895"/>
                  </a:lnTo>
                  <a:lnTo>
                    <a:pt x="7240244" y="168744"/>
                  </a:lnTo>
                  <a:lnTo>
                    <a:pt x="7234148" y="164846"/>
                  </a:lnTo>
                  <a:lnTo>
                    <a:pt x="7234148" y="280987"/>
                  </a:lnTo>
                  <a:lnTo>
                    <a:pt x="7069366" y="280987"/>
                  </a:lnTo>
                  <a:lnTo>
                    <a:pt x="7078942" y="237223"/>
                  </a:lnTo>
                  <a:lnTo>
                    <a:pt x="7103516" y="204216"/>
                  </a:lnTo>
                  <a:lnTo>
                    <a:pt x="7144804" y="188175"/>
                  </a:lnTo>
                  <a:lnTo>
                    <a:pt x="7154812" y="187833"/>
                  </a:lnTo>
                  <a:lnTo>
                    <a:pt x="7173112" y="189293"/>
                  </a:lnTo>
                  <a:lnTo>
                    <a:pt x="7214336" y="212217"/>
                  </a:lnTo>
                  <a:lnTo>
                    <a:pt x="7233628" y="260362"/>
                  </a:lnTo>
                  <a:lnTo>
                    <a:pt x="7234148" y="280987"/>
                  </a:lnTo>
                  <a:lnTo>
                    <a:pt x="7234148" y="164846"/>
                  </a:lnTo>
                  <a:lnTo>
                    <a:pt x="7189711" y="146786"/>
                  </a:lnTo>
                  <a:lnTo>
                    <a:pt x="7156336" y="143548"/>
                  </a:lnTo>
                  <a:lnTo>
                    <a:pt x="7140372" y="144386"/>
                  </a:lnTo>
                  <a:lnTo>
                    <a:pt x="7095274" y="155740"/>
                  </a:lnTo>
                  <a:lnTo>
                    <a:pt x="7060133" y="178752"/>
                  </a:lnTo>
                  <a:lnTo>
                    <a:pt x="7033361" y="213182"/>
                  </a:lnTo>
                  <a:lnTo>
                    <a:pt x="7016356" y="258483"/>
                  </a:lnTo>
                  <a:lnTo>
                    <a:pt x="7009930" y="312991"/>
                  </a:lnTo>
                  <a:lnTo>
                    <a:pt x="7010743" y="333032"/>
                  </a:lnTo>
                  <a:lnTo>
                    <a:pt x="7020598" y="384721"/>
                  </a:lnTo>
                  <a:lnTo>
                    <a:pt x="7040105" y="425754"/>
                  </a:lnTo>
                  <a:lnTo>
                    <a:pt x="7070890" y="454812"/>
                  </a:lnTo>
                  <a:lnTo>
                    <a:pt x="7111378" y="472084"/>
                  </a:lnTo>
                  <a:lnTo>
                    <a:pt x="7162432" y="477875"/>
                  </a:lnTo>
                  <a:lnTo>
                    <a:pt x="7173569" y="477608"/>
                  </a:lnTo>
                  <a:lnTo>
                    <a:pt x="7212762" y="473417"/>
                  </a:lnTo>
                  <a:lnTo>
                    <a:pt x="7237196" y="467207"/>
                  </a:lnTo>
                  <a:lnTo>
                    <a:pt x="7246340" y="465683"/>
                  </a:lnTo>
                  <a:lnTo>
                    <a:pt x="7253960" y="462635"/>
                  </a:lnTo>
                  <a:lnTo>
                    <a:pt x="7266152" y="456539"/>
                  </a:lnTo>
                  <a:lnTo>
                    <a:pt x="7270724" y="455015"/>
                  </a:lnTo>
                  <a:lnTo>
                    <a:pt x="7272248" y="453491"/>
                  </a:lnTo>
                  <a:lnTo>
                    <a:pt x="7272248" y="451967"/>
                  </a:lnTo>
                  <a:lnTo>
                    <a:pt x="7275296" y="448919"/>
                  </a:lnTo>
                  <a:lnTo>
                    <a:pt x="7275296" y="447395"/>
                  </a:lnTo>
                  <a:lnTo>
                    <a:pt x="7276820" y="444347"/>
                  </a:lnTo>
                  <a:lnTo>
                    <a:pt x="7276820" y="433578"/>
                  </a:lnTo>
                  <a:lnTo>
                    <a:pt x="7276820" y="416814"/>
                  </a:lnTo>
                  <a:lnTo>
                    <a:pt x="7275296" y="415290"/>
                  </a:lnTo>
                  <a:lnTo>
                    <a:pt x="7275296" y="412242"/>
                  </a:lnTo>
                  <a:lnTo>
                    <a:pt x="7273772" y="412242"/>
                  </a:lnTo>
                  <a:lnTo>
                    <a:pt x="7272248" y="410718"/>
                  </a:lnTo>
                  <a:lnTo>
                    <a:pt x="7261580" y="410718"/>
                  </a:lnTo>
                  <a:lnTo>
                    <a:pt x="7257008" y="413766"/>
                  </a:lnTo>
                  <a:lnTo>
                    <a:pt x="7250912" y="415290"/>
                  </a:lnTo>
                  <a:lnTo>
                    <a:pt x="7244816" y="418338"/>
                  </a:lnTo>
                  <a:lnTo>
                    <a:pt x="7235672" y="421386"/>
                  </a:lnTo>
                  <a:lnTo>
                    <a:pt x="7229437" y="423659"/>
                  </a:lnTo>
                  <a:lnTo>
                    <a:pt x="7222426" y="425754"/>
                  </a:lnTo>
                  <a:lnTo>
                    <a:pt x="7214667" y="427609"/>
                  </a:lnTo>
                  <a:lnTo>
                    <a:pt x="7206716" y="429006"/>
                  </a:lnTo>
                  <a:lnTo>
                    <a:pt x="7198182" y="431012"/>
                  </a:lnTo>
                  <a:lnTo>
                    <a:pt x="7188759" y="432435"/>
                  </a:lnTo>
                  <a:lnTo>
                    <a:pt x="7178776" y="433298"/>
                  </a:lnTo>
                  <a:lnTo>
                    <a:pt x="7168528" y="433578"/>
                  </a:lnTo>
                  <a:lnTo>
                    <a:pt x="7155383" y="433006"/>
                  </a:lnTo>
                  <a:lnTo>
                    <a:pt x="7113067" y="420458"/>
                  </a:lnTo>
                  <a:lnTo>
                    <a:pt x="7081177" y="386676"/>
                  </a:lnTo>
                  <a:lnTo>
                    <a:pt x="7070509" y="346227"/>
                  </a:lnTo>
                  <a:lnTo>
                    <a:pt x="7069366" y="322135"/>
                  </a:lnTo>
                  <a:lnTo>
                    <a:pt x="7273772" y="322135"/>
                  </a:lnTo>
                  <a:lnTo>
                    <a:pt x="7279868" y="320611"/>
                  </a:lnTo>
                  <a:lnTo>
                    <a:pt x="7287488" y="312991"/>
                  </a:lnTo>
                  <a:lnTo>
                    <a:pt x="7290638" y="306895"/>
                  </a:lnTo>
                  <a:lnTo>
                    <a:pt x="7290638" y="288607"/>
                  </a:lnTo>
                  <a:close/>
                </a:path>
                <a:path w="7725409" h="595630">
                  <a:moveTo>
                    <a:pt x="7430935" y="7620"/>
                  </a:moveTo>
                  <a:lnTo>
                    <a:pt x="7427887" y="4572"/>
                  </a:lnTo>
                  <a:lnTo>
                    <a:pt x="7424839" y="3048"/>
                  </a:lnTo>
                  <a:lnTo>
                    <a:pt x="7423315" y="3048"/>
                  </a:lnTo>
                  <a:lnTo>
                    <a:pt x="7420267" y="1524"/>
                  </a:lnTo>
                  <a:lnTo>
                    <a:pt x="7414171" y="1524"/>
                  </a:lnTo>
                  <a:lnTo>
                    <a:pt x="7409599" y="0"/>
                  </a:lnTo>
                  <a:lnTo>
                    <a:pt x="7397407" y="0"/>
                  </a:lnTo>
                  <a:lnTo>
                    <a:pt x="7392835" y="1524"/>
                  </a:lnTo>
                  <a:lnTo>
                    <a:pt x="7386739" y="1524"/>
                  </a:lnTo>
                  <a:lnTo>
                    <a:pt x="7383691" y="3048"/>
                  </a:lnTo>
                  <a:lnTo>
                    <a:pt x="7380541" y="3048"/>
                  </a:lnTo>
                  <a:lnTo>
                    <a:pt x="7377493" y="6096"/>
                  </a:lnTo>
                  <a:lnTo>
                    <a:pt x="7375969" y="6096"/>
                  </a:lnTo>
                  <a:lnTo>
                    <a:pt x="7375969" y="468731"/>
                  </a:lnTo>
                  <a:lnTo>
                    <a:pt x="7377493" y="468731"/>
                  </a:lnTo>
                  <a:lnTo>
                    <a:pt x="7380541" y="471779"/>
                  </a:lnTo>
                  <a:lnTo>
                    <a:pt x="7383691" y="471779"/>
                  </a:lnTo>
                  <a:lnTo>
                    <a:pt x="7386739" y="473303"/>
                  </a:lnTo>
                  <a:lnTo>
                    <a:pt x="7420267" y="473303"/>
                  </a:lnTo>
                  <a:lnTo>
                    <a:pt x="7423315" y="471779"/>
                  </a:lnTo>
                  <a:lnTo>
                    <a:pt x="7424839" y="471779"/>
                  </a:lnTo>
                  <a:lnTo>
                    <a:pt x="7427887" y="470255"/>
                  </a:lnTo>
                  <a:lnTo>
                    <a:pt x="7430935" y="467207"/>
                  </a:lnTo>
                  <a:lnTo>
                    <a:pt x="7430935" y="7620"/>
                  </a:lnTo>
                  <a:close/>
                </a:path>
                <a:path w="7725409" h="595630">
                  <a:moveTo>
                    <a:pt x="7725359" y="380149"/>
                  </a:moveTo>
                  <a:lnTo>
                    <a:pt x="7715542" y="340004"/>
                  </a:lnTo>
                  <a:lnTo>
                    <a:pt x="7683398" y="309067"/>
                  </a:lnTo>
                  <a:lnTo>
                    <a:pt x="7649057" y="291655"/>
                  </a:lnTo>
                  <a:lnTo>
                    <a:pt x="7641323" y="289140"/>
                  </a:lnTo>
                  <a:lnTo>
                    <a:pt x="7626985" y="283514"/>
                  </a:lnTo>
                  <a:lnTo>
                    <a:pt x="7588097" y="264134"/>
                  </a:lnTo>
                  <a:lnTo>
                    <a:pt x="7571245" y="239750"/>
                  </a:lnTo>
                  <a:lnTo>
                    <a:pt x="7571245" y="224510"/>
                  </a:lnTo>
                  <a:lnTo>
                    <a:pt x="7585049" y="200025"/>
                  </a:lnTo>
                  <a:lnTo>
                    <a:pt x="7589621" y="195453"/>
                  </a:lnTo>
                  <a:lnTo>
                    <a:pt x="7595717" y="192405"/>
                  </a:lnTo>
                  <a:lnTo>
                    <a:pt x="7603337" y="190881"/>
                  </a:lnTo>
                  <a:lnTo>
                    <a:pt x="7610957" y="187833"/>
                  </a:lnTo>
                  <a:lnTo>
                    <a:pt x="7618577" y="186309"/>
                  </a:lnTo>
                  <a:lnTo>
                    <a:pt x="7627721" y="186309"/>
                  </a:lnTo>
                  <a:lnTo>
                    <a:pt x="7664297" y="193929"/>
                  </a:lnTo>
                  <a:lnTo>
                    <a:pt x="7672019" y="195453"/>
                  </a:lnTo>
                  <a:lnTo>
                    <a:pt x="7684211" y="201549"/>
                  </a:lnTo>
                  <a:lnTo>
                    <a:pt x="7688783" y="204597"/>
                  </a:lnTo>
                  <a:lnTo>
                    <a:pt x="7693355" y="206121"/>
                  </a:lnTo>
                  <a:lnTo>
                    <a:pt x="7696403" y="209169"/>
                  </a:lnTo>
                  <a:lnTo>
                    <a:pt x="7699451" y="210693"/>
                  </a:lnTo>
                  <a:lnTo>
                    <a:pt x="7702499" y="210693"/>
                  </a:lnTo>
                  <a:lnTo>
                    <a:pt x="7704023" y="209169"/>
                  </a:lnTo>
                  <a:lnTo>
                    <a:pt x="7705547" y="209169"/>
                  </a:lnTo>
                  <a:lnTo>
                    <a:pt x="7705547" y="207645"/>
                  </a:lnTo>
                  <a:lnTo>
                    <a:pt x="7707071" y="207645"/>
                  </a:lnTo>
                  <a:lnTo>
                    <a:pt x="7708595" y="204597"/>
                  </a:lnTo>
                  <a:lnTo>
                    <a:pt x="7708595" y="201549"/>
                  </a:lnTo>
                  <a:lnTo>
                    <a:pt x="7710119" y="198501"/>
                  </a:lnTo>
                  <a:lnTo>
                    <a:pt x="7710119" y="178689"/>
                  </a:lnTo>
                  <a:lnTo>
                    <a:pt x="7708595" y="177165"/>
                  </a:lnTo>
                  <a:lnTo>
                    <a:pt x="7708595" y="171069"/>
                  </a:lnTo>
                  <a:lnTo>
                    <a:pt x="7707071" y="169456"/>
                  </a:lnTo>
                  <a:lnTo>
                    <a:pt x="7707071" y="167932"/>
                  </a:lnTo>
                  <a:lnTo>
                    <a:pt x="7702499" y="163360"/>
                  </a:lnTo>
                  <a:lnTo>
                    <a:pt x="7696403" y="160312"/>
                  </a:lnTo>
                  <a:lnTo>
                    <a:pt x="7691831" y="157264"/>
                  </a:lnTo>
                  <a:lnTo>
                    <a:pt x="7687259" y="155740"/>
                  </a:lnTo>
                  <a:lnTo>
                    <a:pt x="7681163" y="152692"/>
                  </a:lnTo>
                  <a:lnTo>
                    <a:pt x="7675067" y="151168"/>
                  </a:lnTo>
                  <a:lnTo>
                    <a:pt x="7668971" y="148120"/>
                  </a:lnTo>
                  <a:lnTo>
                    <a:pt x="7653629" y="145072"/>
                  </a:lnTo>
                  <a:lnTo>
                    <a:pt x="7644485" y="145072"/>
                  </a:lnTo>
                  <a:lnTo>
                    <a:pt x="7636865" y="143548"/>
                  </a:lnTo>
                  <a:lnTo>
                    <a:pt x="7629245" y="143548"/>
                  </a:lnTo>
                  <a:lnTo>
                    <a:pt x="7615199" y="144094"/>
                  </a:lnTo>
                  <a:lnTo>
                    <a:pt x="7570444" y="155117"/>
                  </a:lnTo>
                  <a:lnTo>
                    <a:pt x="7539025" y="177317"/>
                  </a:lnTo>
                  <a:lnTo>
                    <a:pt x="7519429" y="216801"/>
                  </a:lnTo>
                  <a:lnTo>
                    <a:pt x="7517905" y="233654"/>
                  </a:lnTo>
                  <a:lnTo>
                    <a:pt x="7518209" y="243636"/>
                  </a:lnTo>
                  <a:lnTo>
                    <a:pt x="7532002" y="282892"/>
                  </a:lnTo>
                  <a:lnTo>
                    <a:pt x="7566673" y="311467"/>
                  </a:lnTo>
                  <a:lnTo>
                    <a:pt x="7601267" y="327723"/>
                  </a:lnTo>
                  <a:lnTo>
                    <a:pt x="7621625" y="335953"/>
                  </a:lnTo>
                  <a:lnTo>
                    <a:pt x="7628433" y="338505"/>
                  </a:lnTo>
                  <a:lnTo>
                    <a:pt x="7634960" y="341477"/>
                  </a:lnTo>
                  <a:lnTo>
                    <a:pt x="7640917" y="344741"/>
                  </a:lnTo>
                  <a:lnTo>
                    <a:pt x="7646009" y="348145"/>
                  </a:lnTo>
                  <a:lnTo>
                    <a:pt x="7653629" y="352717"/>
                  </a:lnTo>
                  <a:lnTo>
                    <a:pt x="7659725" y="357289"/>
                  </a:lnTo>
                  <a:lnTo>
                    <a:pt x="7668971" y="369481"/>
                  </a:lnTo>
                  <a:lnTo>
                    <a:pt x="7670495" y="377101"/>
                  </a:lnTo>
                  <a:lnTo>
                    <a:pt x="7670495" y="393954"/>
                  </a:lnTo>
                  <a:lnTo>
                    <a:pt x="7668971" y="400050"/>
                  </a:lnTo>
                  <a:lnTo>
                    <a:pt x="7662773" y="412242"/>
                  </a:lnTo>
                  <a:lnTo>
                    <a:pt x="7658201" y="418338"/>
                  </a:lnTo>
                  <a:lnTo>
                    <a:pt x="7653629" y="421386"/>
                  </a:lnTo>
                  <a:lnTo>
                    <a:pt x="7647533" y="425958"/>
                  </a:lnTo>
                  <a:lnTo>
                    <a:pt x="7607909" y="433578"/>
                  </a:lnTo>
                  <a:lnTo>
                    <a:pt x="7598169" y="433298"/>
                  </a:lnTo>
                  <a:lnTo>
                    <a:pt x="7560196" y="424243"/>
                  </a:lnTo>
                  <a:lnTo>
                    <a:pt x="7548385" y="418338"/>
                  </a:lnTo>
                  <a:lnTo>
                    <a:pt x="7536193" y="412242"/>
                  </a:lnTo>
                  <a:lnTo>
                    <a:pt x="7531621" y="409194"/>
                  </a:lnTo>
                  <a:lnTo>
                    <a:pt x="7522477" y="404622"/>
                  </a:lnTo>
                  <a:lnTo>
                    <a:pt x="7516381" y="404622"/>
                  </a:lnTo>
                  <a:lnTo>
                    <a:pt x="7516381" y="406146"/>
                  </a:lnTo>
                  <a:lnTo>
                    <a:pt x="7514857" y="406146"/>
                  </a:lnTo>
                  <a:lnTo>
                    <a:pt x="7513333" y="407670"/>
                  </a:lnTo>
                  <a:lnTo>
                    <a:pt x="7513333" y="409194"/>
                  </a:lnTo>
                  <a:lnTo>
                    <a:pt x="7511809" y="412242"/>
                  </a:lnTo>
                  <a:lnTo>
                    <a:pt x="7511809" y="416814"/>
                  </a:lnTo>
                  <a:lnTo>
                    <a:pt x="7510285" y="419862"/>
                  </a:lnTo>
                  <a:lnTo>
                    <a:pt x="7510285" y="435102"/>
                  </a:lnTo>
                  <a:lnTo>
                    <a:pt x="7511809" y="439775"/>
                  </a:lnTo>
                  <a:lnTo>
                    <a:pt x="7511809" y="444347"/>
                  </a:lnTo>
                  <a:lnTo>
                    <a:pt x="7513333" y="448919"/>
                  </a:lnTo>
                  <a:lnTo>
                    <a:pt x="7514857" y="451967"/>
                  </a:lnTo>
                  <a:lnTo>
                    <a:pt x="7517905" y="453491"/>
                  </a:lnTo>
                  <a:lnTo>
                    <a:pt x="7519429" y="456539"/>
                  </a:lnTo>
                  <a:lnTo>
                    <a:pt x="7524001" y="458063"/>
                  </a:lnTo>
                  <a:lnTo>
                    <a:pt x="7530097" y="461111"/>
                  </a:lnTo>
                  <a:lnTo>
                    <a:pt x="7534669" y="464159"/>
                  </a:lnTo>
                  <a:lnTo>
                    <a:pt x="7540765" y="467207"/>
                  </a:lnTo>
                  <a:lnTo>
                    <a:pt x="7548385" y="468731"/>
                  </a:lnTo>
                  <a:lnTo>
                    <a:pt x="7555027" y="470776"/>
                  </a:lnTo>
                  <a:lnTo>
                    <a:pt x="7575905" y="476351"/>
                  </a:lnTo>
                  <a:lnTo>
                    <a:pt x="7583030" y="477227"/>
                  </a:lnTo>
                  <a:lnTo>
                    <a:pt x="7590574" y="477685"/>
                  </a:lnTo>
                  <a:lnTo>
                    <a:pt x="7606385" y="477875"/>
                  </a:lnTo>
                  <a:lnTo>
                    <a:pt x="7619581" y="477570"/>
                  </a:lnTo>
                  <a:lnTo>
                    <a:pt x="7665453" y="468058"/>
                  </a:lnTo>
                  <a:lnTo>
                    <a:pt x="7700162" y="446328"/>
                  </a:lnTo>
                  <a:lnTo>
                    <a:pt x="7720851" y="412610"/>
                  </a:lnTo>
                  <a:lnTo>
                    <a:pt x="7724800" y="391566"/>
                  </a:lnTo>
                  <a:lnTo>
                    <a:pt x="7725359" y="380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6"/>
            <a:ext cx="118967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80047" y="2756916"/>
              <a:ext cx="3351529" cy="789940"/>
            </a:xfrm>
            <a:custGeom>
              <a:avLst/>
              <a:gdLst/>
              <a:ahLst/>
              <a:cxnLst/>
              <a:rect l="l" t="t" r="r" b="b"/>
              <a:pathLst>
                <a:path w="3351529" h="789939">
                  <a:moveTo>
                    <a:pt x="3351276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351276" y="0"/>
                  </a:lnTo>
                  <a:lnTo>
                    <a:pt x="3351276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2351" y="2883788"/>
              <a:ext cx="254794" cy="189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4577" y="2931032"/>
              <a:ext cx="117443" cy="1420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8691" y="2931033"/>
              <a:ext cx="118967" cy="1924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1573" y="2899029"/>
              <a:ext cx="83915" cy="1740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7493" y="2871501"/>
              <a:ext cx="111347" cy="200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2518" y="2931032"/>
              <a:ext cx="118912" cy="1420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6682" y="2885312"/>
              <a:ext cx="122015" cy="184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4701" y="2931032"/>
              <a:ext cx="118967" cy="1420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9575" y="2899029"/>
              <a:ext cx="189166" cy="1740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9421" y="2885312"/>
              <a:ext cx="201358" cy="18621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69085" y="2931033"/>
              <a:ext cx="127898" cy="1420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24518" y="2871501"/>
              <a:ext cx="117538" cy="201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77109" y="2931032"/>
              <a:ext cx="118967" cy="1420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032647" y="2871507"/>
              <a:ext cx="23495" cy="200025"/>
            </a:xfrm>
            <a:custGeom>
              <a:avLst/>
              <a:gdLst/>
              <a:ahLst/>
              <a:cxnLst/>
              <a:rect l="l" t="t" r="r" b="b"/>
              <a:pathLst>
                <a:path w="23495" h="200025">
                  <a:moveTo>
                    <a:pt x="22948" y="1524"/>
                  </a:moveTo>
                  <a:lnTo>
                    <a:pt x="21424" y="1524"/>
                  </a:lnTo>
                  <a:lnTo>
                    <a:pt x="21424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1524" y="198501"/>
                  </a:lnTo>
                  <a:lnTo>
                    <a:pt x="3048" y="200025"/>
                  </a:lnTo>
                  <a:lnTo>
                    <a:pt x="18376" y="200025"/>
                  </a:lnTo>
                  <a:lnTo>
                    <a:pt x="19900" y="198501"/>
                  </a:lnTo>
                  <a:lnTo>
                    <a:pt x="22948" y="198501"/>
                  </a:lnTo>
                  <a:lnTo>
                    <a:pt x="2294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57811" y="2931032"/>
              <a:ext cx="105251" cy="1420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90494" y="2869977"/>
              <a:ext cx="172402" cy="2030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82709" y="2931032"/>
              <a:ext cx="117538" cy="1420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36823" y="2931032"/>
              <a:ext cx="76295" cy="14049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62584" y="3224212"/>
              <a:ext cx="950404" cy="2015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16716" y="3234880"/>
              <a:ext cx="150971" cy="19088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10454" y="3283743"/>
              <a:ext cx="74771" cy="14049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309610" y="3233356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4384" y="54959"/>
                  </a:moveTo>
                  <a:lnTo>
                    <a:pt x="4572" y="54959"/>
                  </a:lnTo>
                  <a:lnTo>
                    <a:pt x="6096" y="53435"/>
                  </a:lnTo>
                  <a:lnTo>
                    <a:pt x="24384" y="53435"/>
                  </a:lnTo>
                  <a:lnTo>
                    <a:pt x="24384" y="54959"/>
                  </a:lnTo>
                  <a:close/>
                </a:path>
                <a:path w="29209" h="191135">
                  <a:moveTo>
                    <a:pt x="25908" y="189261"/>
                  </a:moveTo>
                  <a:lnTo>
                    <a:pt x="4572" y="189261"/>
                  </a:lnTo>
                  <a:lnTo>
                    <a:pt x="3048" y="187737"/>
                  </a:lnTo>
                  <a:lnTo>
                    <a:pt x="3048" y="54959"/>
                  </a:lnTo>
                  <a:lnTo>
                    <a:pt x="25908" y="54959"/>
                  </a:lnTo>
                  <a:lnTo>
                    <a:pt x="25908" y="56483"/>
                  </a:lnTo>
                  <a:lnTo>
                    <a:pt x="27432" y="56483"/>
                  </a:lnTo>
                  <a:lnTo>
                    <a:pt x="27432" y="187737"/>
                  </a:lnTo>
                  <a:lnTo>
                    <a:pt x="25908" y="187737"/>
                  </a:lnTo>
                  <a:lnTo>
                    <a:pt x="25908" y="189261"/>
                  </a:lnTo>
                  <a:close/>
                </a:path>
                <a:path w="29209" h="191135">
                  <a:moveTo>
                    <a:pt x="22860" y="190880"/>
                  </a:moveTo>
                  <a:lnTo>
                    <a:pt x="6096" y="190880"/>
                  </a:lnTo>
                  <a:lnTo>
                    <a:pt x="6096" y="189261"/>
                  </a:lnTo>
                  <a:lnTo>
                    <a:pt x="22860" y="189261"/>
                  </a:lnTo>
                  <a:lnTo>
                    <a:pt x="22860" y="190880"/>
                  </a:lnTo>
                  <a:close/>
                </a:path>
                <a:path w="29209" h="191135">
                  <a:moveTo>
                    <a:pt x="24384" y="27431"/>
                  </a:moveTo>
                  <a:lnTo>
                    <a:pt x="6096" y="27431"/>
                  </a:lnTo>
                  <a:lnTo>
                    <a:pt x="1524" y="22859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1524" y="4571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5908" y="3047"/>
                  </a:lnTo>
                  <a:lnTo>
                    <a:pt x="28956" y="4571"/>
                  </a:lnTo>
                  <a:lnTo>
                    <a:pt x="28956" y="22859"/>
                  </a:lnTo>
                  <a:lnTo>
                    <a:pt x="25908" y="24383"/>
                  </a:lnTo>
                  <a:lnTo>
                    <a:pt x="2438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70665" y="3224212"/>
              <a:ext cx="118967" cy="2015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88787" y="3224212"/>
              <a:ext cx="765809" cy="201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101" y="1740217"/>
            <a:ext cx="355600" cy="297815"/>
            <a:chOff x="810101" y="1740217"/>
            <a:chExt cx="355600" cy="297815"/>
          </a:xfrm>
        </p:grpSpPr>
        <p:sp>
          <p:nvSpPr>
            <p:cNvPr id="3" name="object 3"/>
            <p:cNvSpPr/>
            <p:nvPr/>
          </p:nvSpPr>
          <p:spPr>
            <a:xfrm>
              <a:off x="810101" y="1740217"/>
              <a:ext cx="146685" cy="295275"/>
            </a:xfrm>
            <a:custGeom>
              <a:avLst/>
              <a:gdLst/>
              <a:ahLst/>
              <a:cxnLst/>
              <a:rect l="l" t="t" r="r" b="b"/>
              <a:pathLst>
                <a:path w="146684" h="295275">
                  <a:moveTo>
                    <a:pt x="21336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21336" y="1524"/>
                  </a:lnTo>
                  <a:close/>
                </a:path>
                <a:path w="146684" h="295275">
                  <a:moveTo>
                    <a:pt x="140303" y="294703"/>
                  </a:moveTo>
                  <a:lnTo>
                    <a:pt x="10668" y="294703"/>
                  </a:lnTo>
                  <a:lnTo>
                    <a:pt x="4572" y="291655"/>
                  </a:lnTo>
                  <a:lnTo>
                    <a:pt x="1524" y="288607"/>
                  </a:lnTo>
                  <a:lnTo>
                    <a:pt x="0" y="285559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7432" y="3048"/>
                  </a:lnTo>
                  <a:lnTo>
                    <a:pt x="27432" y="268700"/>
                  </a:lnTo>
                  <a:lnTo>
                    <a:pt x="141827" y="268700"/>
                  </a:lnTo>
                  <a:lnTo>
                    <a:pt x="144875" y="271748"/>
                  </a:lnTo>
                  <a:lnTo>
                    <a:pt x="144875" y="273272"/>
                  </a:lnTo>
                  <a:lnTo>
                    <a:pt x="146399" y="274796"/>
                  </a:lnTo>
                  <a:lnTo>
                    <a:pt x="146399" y="288607"/>
                  </a:lnTo>
                  <a:lnTo>
                    <a:pt x="144875" y="290131"/>
                  </a:lnTo>
                  <a:lnTo>
                    <a:pt x="144875" y="291655"/>
                  </a:lnTo>
                  <a:lnTo>
                    <a:pt x="143351" y="293179"/>
                  </a:lnTo>
                  <a:lnTo>
                    <a:pt x="141827" y="293179"/>
                  </a:lnTo>
                  <a:lnTo>
                    <a:pt x="140303" y="2947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494" y="1816607"/>
              <a:ext cx="179985" cy="22136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2818" y="1816608"/>
            <a:ext cx="157067" cy="2213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4656" y="1816608"/>
            <a:ext cx="112871" cy="2183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4867" y="1816608"/>
            <a:ext cx="164782" cy="21831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839753" y="1738693"/>
            <a:ext cx="36830" cy="296545"/>
          </a:xfrm>
          <a:custGeom>
            <a:avLst/>
            <a:gdLst/>
            <a:ahLst/>
            <a:cxnLst/>
            <a:rect l="l" t="t" r="r" b="b"/>
            <a:pathLst>
              <a:path w="36830" h="296544">
                <a:moveTo>
                  <a:pt x="27527" y="82486"/>
                </a:moveTo>
                <a:lnTo>
                  <a:pt x="9239" y="82486"/>
                </a:lnTo>
                <a:lnTo>
                  <a:pt x="10763" y="80962"/>
                </a:lnTo>
                <a:lnTo>
                  <a:pt x="26003" y="80962"/>
                </a:lnTo>
                <a:lnTo>
                  <a:pt x="27527" y="82486"/>
                </a:lnTo>
                <a:close/>
              </a:path>
              <a:path w="36830" h="296544">
                <a:moveTo>
                  <a:pt x="32099" y="293179"/>
                </a:moveTo>
                <a:lnTo>
                  <a:pt x="4667" y="293179"/>
                </a:lnTo>
                <a:lnTo>
                  <a:pt x="4667" y="85534"/>
                </a:lnTo>
                <a:lnTo>
                  <a:pt x="6191" y="84010"/>
                </a:lnTo>
                <a:lnTo>
                  <a:pt x="6191" y="82486"/>
                </a:lnTo>
                <a:lnTo>
                  <a:pt x="30575" y="82486"/>
                </a:lnTo>
                <a:lnTo>
                  <a:pt x="30575" y="84010"/>
                </a:lnTo>
                <a:lnTo>
                  <a:pt x="32099" y="85534"/>
                </a:lnTo>
                <a:lnTo>
                  <a:pt x="32099" y="293179"/>
                </a:lnTo>
                <a:close/>
              </a:path>
              <a:path w="36830" h="296544">
                <a:moveTo>
                  <a:pt x="30575" y="294703"/>
                </a:moveTo>
                <a:lnTo>
                  <a:pt x="6191" y="294703"/>
                </a:lnTo>
                <a:lnTo>
                  <a:pt x="6191" y="293179"/>
                </a:lnTo>
                <a:lnTo>
                  <a:pt x="30575" y="293179"/>
                </a:lnTo>
                <a:lnTo>
                  <a:pt x="30575" y="294703"/>
                </a:lnTo>
                <a:close/>
              </a:path>
              <a:path w="36830" h="296544">
                <a:moveTo>
                  <a:pt x="27527" y="296227"/>
                </a:moveTo>
                <a:lnTo>
                  <a:pt x="9239" y="296227"/>
                </a:lnTo>
                <a:lnTo>
                  <a:pt x="7715" y="294703"/>
                </a:lnTo>
                <a:lnTo>
                  <a:pt x="29051" y="294703"/>
                </a:lnTo>
                <a:lnTo>
                  <a:pt x="27527" y="296227"/>
                </a:lnTo>
                <a:close/>
              </a:path>
              <a:path w="36830" h="296544">
                <a:moveTo>
                  <a:pt x="24479" y="36671"/>
                </a:moveTo>
                <a:lnTo>
                  <a:pt x="12287" y="36671"/>
                </a:lnTo>
                <a:lnTo>
                  <a:pt x="7715" y="35147"/>
                </a:lnTo>
                <a:lnTo>
                  <a:pt x="4667" y="32099"/>
                </a:lnTo>
                <a:lnTo>
                  <a:pt x="1524" y="30575"/>
                </a:lnTo>
                <a:lnTo>
                  <a:pt x="0" y="26003"/>
                </a:lnTo>
                <a:lnTo>
                  <a:pt x="0" y="10668"/>
                </a:lnTo>
                <a:lnTo>
                  <a:pt x="1524" y="6096"/>
                </a:lnTo>
                <a:lnTo>
                  <a:pt x="4667" y="3048"/>
                </a:lnTo>
                <a:lnTo>
                  <a:pt x="7715" y="1524"/>
                </a:lnTo>
                <a:lnTo>
                  <a:pt x="12287" y="0"/>
                </a:lnTo>
                <a:lnTo>
                  <a:pt x="29051" y="0"/>
                </a:lnTo>
                <a:lnTo>
                  <a:pt x="35147" y="6096"/>
                </a:lnTo>
                <a:lnTo>
                  <a:pt x="36671" y="10668"/>
                </a:lnTo>
                <a:lnTo>
                  <a:pt x="36671" y="24479"/>
                </a:lnTo>
                <a:lnTo>
                  <a:pt x="35147" y="30575"/>
                </a:lnTo>
                <a:lnTo>
                  <a:pt x="32099" y="32099"/>
                </a:lnTo>
                <a:lnTo>
                  <a:pt x="29051" y="35147"/>
                </a:lnTo>
                <a:lnTo>
                  <a:pt x="24479" y="36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46624" y="1816608"/>
            <a:ext cx="166211" cy="21831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164746" y="1816608"/>
            <a:ext cx="186690" cy="300990"/>
          </a:xfrm>
          <a:custGeom>
            <a:avLst/>
            <a:gdLst/>
            <a:ahLst/>
            <a:cxnLst/>
            <a:rect l="l" t="t" r="r" b="b"/>
            <a:pathLst>
              <a:path w="186689" h="300989">
                <a:moveTo>
                  <a:pt x="88487" y="300704"/>
                </a:moveTo>
                <a:lnTo>
                  <a:pt x="47244" y="296132"/>
                </a:lnTo>
                <a:lnTo>
                  <a:pt x="7620" y="273272"/>
                </a:lnTo>
                <a:lnTo>
                  <a:pt x="0" y="253365"/>
                </a:lnTo>
                <a:lnTo>
                  <a:pt x="0" y="235077"/>
                </a:lnTo>
                <a:lnTo>
                  <a:pt x="4572" y="221360"/>
                </a:lnTo>
                <a:lnTo>
                  <a:pt x="7620" y="216789"/>
                </a:lnTo>
                <a:lnTo>
                  <a:pt x="9144" y="213741"/>
                </a:lnTo>
                <a:lnTo>
                  <a:pt x="12192" y="209169"/>
                </a:lnTo>
                <a:lnTo>
                  <a:pt x="16764" y="204596"/>
                </a:lnTo>
                <a:lnTo>
                  <a:pt x="19812" y="201453"/>
                </a:lnTo>
                <a:lnTo>
                  <a:pt x="24384" y="196881"/>
                </a:lnTo>
                <a:lnTo>
                  <a:pt x="28956" y="193833"/>
                </a:lnTo>
                <a:lnTo>
                  <a:pt x="21336" y="189261"/>
                </a:lnTo>
                <a:lnTo>
                  <a:pt x="15240" y="184689"/>
                </a:lnTo>
                <a:lnTo>
                  <a:pt x="12192" y="178593"/>
                </a:lnTo>
                <a:lnTo>
                  <a:pt x="9144" y="174021"/>
                </a:lnTo>
                <a:lnTo>
                  <a:pt x="7620" y="167925"/>
                </a:lnTo>
                <a:lnTo>
                  <a:pt x="7620" y="161829"/>
                </a:lnTo>
                <a:lnTo>
                  <a:pt x="19812" y="123634"/>
                </a:lnTo>
                <a:lnTo>
                  <a:pt x="25908" y="117538"/>
                </a:lnTo>
                <a:lnTo>
                  <a:pt x="21336" y="111442"/>
                </a:lnTo>
                <a:lnTo>
                  <a:pt x="15240" y="99250"/>
                </a:lnTo>
                <a:lnTo>
                  <a:pt x="12192" y="91535"/>
                </a:lnTo>
                <a:lnTo>
                  <a:pt x="12290" y="71723"/>
                </a:lnTo>
                <a:lnTo>
                  <a:pt x="24003" y="30110"/>
                </a:lnTo>
                <a:lnTo>
                  <a:pt x="56483" y="6096"/>
                </a:lnTo>
                <a:lnTo>
                  <a:pt x="63603" y="3214"/>
                </a:lnTo>
                <a:lnTo>
                  <a:pt x="71151" y="1333"/>
                </a:lnTo>
                <a:lnTo>
                  <a:pt x="78986" y="309"/>
                </a:lnTo>
                <a:lnTo>
                  <a:pt x="86963" y="0"/>
                </a:lnTo>
                <a:lnTo>
                  <a:pt x="93059" y="0"/>
                </a:lnTo>
                <a:lnTo>
                  <a:pt x="99155" y="1524"/>
                </a:lnTo>
                <a:lnTo>
                  <a:pt x="109823" y="1524"/>
                </a:lnTo>
                <a:lnTo>
                  <a:pt x="118967" y="4572"/>
                </a:lnTo>
                <a:lnTo>
                  <a:pt x="183070" y="4572"/>
                </a:lnTo>
                <a:lnTo>
                  <a:pt x="184594" y="7620"/>
                </a:lnTo>
                <a:lnTo>
                  <a:pt x="186118" y="9144"/>
                </a:lnTo>
                <a:lnTo>
                  <a:pt x="186118" y="22860"/>
                </a:lnTo>
                <a:lnTo>
                  <a:pt x="79343" y="22860"/>
                </a:lnTo>
                <a:lnTo>
                  <a:pt x="71723" y="24384"/>
                </a:lnTo>
                <a:lnTo>
                  <a:pt x="42672" y="54959"/>
                </a:lnTo>
                <a:lnTo>
                  <a:pt x="39708" y="60887"/>
                </a:lnTo>
                <a:lnTo>
                  <a:pt x="46053" y="102497"/>
                </a:lnTo>
                <a:lnTo>
                  <a:pt x="86963" y="122110"/>
                </a:lnTo>
                <a:lnTo>
                  <a:pt x="145093" y="122110"/>
                </a:lnTo>
                <a:lnTo>
                  <a:pt x="141827" y="125158"/>
                </a:lnTo>
                <a:lnTo>
                  <a:pt x="136945" y="130325"/>
                </a:lnTo>
                <a:lnTo>
                  <a:pt x="135698" y="131254"/>
                </a:lnTo>
                <a:lnTo>
                  <a:pt x="41148" y="131254"/>
                </a:lnTo>
                <a:lnTo>
                  <a:pt x="38100" y="134302"/>
                </a:lnTo>
                <a:lnTo>
                  <a:pt x="36576" y="138874"/>
                </a:lnTo>
                <a:lnTo>
                  <a:pt x="33528" y="141922"/>
                </a:lnTo>
                <a:lnTo>
                  <a:pt x="32004" y="146494"/>
                </a:lnTo>
                <a:lnTo>
                  <a:pt x="32004" y="161829"/>
                </a:lnTo>
                <a:lnTo>
                  <a:pt x="33528" y="166401"/>
                </a:lnTo>
                <a:lnTo>
                  <a:pt x="115919" y="178593"/>
                </a:lnTo>
                <a:lnTo>
                  <a:pt x="122753" y="178879"/>
                </a:lnTo>
                <a:lnTo>
                  <a:pt x="129444" y="179736"/>
                </a:lnTo>
                <a:lnTo>
                  <a:pt x="135850" y="181165"/>
                </a:lnTo>
                <a:lnTo>
                  <a:pt x="141827" y="183165"/>
                </a:lnTo>
                <a:lnTo>
                  <a:pt x="151066" y="184689"/>
                </a:lnTo>
                <a:lnTo>
                  <a:pt x="157162" y="187737"/>
                </a:lnTo>
                <a:lnTo>
                  <a:pt x="169354" y="196881"/>
                </a:lnTo>
                <a:lnTo>
                  <a:pt x="172402" y="199929"/>
                </a:lnTo>
                <a:lnTo>
                  <a:pt x="53340" y="199929"/>
                </a:lnTo>
                <a:lnTo>
                  <a:pt x="47244" y="204596"/>
                </a:lnTo>
                <a:lnTo>
                  <a:pt x="36576" y="215265"/>
                </a:lnTo>
                <a:lnTo>
                  <a:pt x="33528" y="219837"/>
                </a:lnTo>
                <a:lnTo>
                  <a:pt x="30480" y="225933"/>
                </a:lnTo>
                <a:lnTo>
                  <a:pt x="28956" y="230505"/>
                </a:lnTo>
                <a:lnTo>
                  <a:pt x="27432" y="233553"/>
                </a:lnTo>
                <a:lnTo>
                  <a:pt x="27432" y="236601"/>
                </a:lnTo>
                <a:lnTo>
                  <a:pt x="25908" y="239648"/>
                </a:lnTo>
                <a:lnTo>
                  <a:pt x="26023" y="244994"/>
                </a:lnTo>
                <a:lnTo>
                  <a:pt x="52426" y="272700"/>
                </a:lnTo>
                <a:lnTo>
                  <a:pt x="90011" y="277844"/>
                </a:lnTo>
                <a:lnTo>
                  <a:pt x="163438" y="277844"/>
                </a:lnTo>
                <a:lnTo>
                  <a:pt x="161734" y="279368"/>
                </a:lnTo>
                <a:lnTo>
                  <a:pt x="121705" y="296846"/>
                </a:lnTo>
                <a:lnTo>
                  <a:pt x="100512" y="300180"/>
                </a:lnTo>
                <a:lnTo>
                  <a:pt x="88487" y="300704"/>
                </a:lnTo>
                <a:close/>
              </a:path>
              <a:path w="186689" h="300989">
                <a:moveTo>
                  <a:pt x="145093" y="122110"/>
                </a:moveTo>
                <a:lnTo>
                  <a:pt x="96107" y="122110"/>
                </a:lnTo>
                <a:lnTo>
                  <a:pt x="108299" y="119062"/>
                </a:lnTo>
                <a:lnTo>
                  <a:pt x="120491" y="112966"/>
                </a:lnTo>
                <a:lnTo>
                  <a:pt x="123539" y="106870"/>
                </a:lnTo>
                <a:lnTo>
                  <a:pt x="128111" y="103822"/>
                </a:lnTo>
                <a:lnTo>
                  <a:pt x="131159" y="97726"/>
                </a:lnTo>
                <a:lnTo>
                  <a:pt x="135731" y="79343"/>
                </a:lnTo>
                <a:lnTo>
                  <a:pt x="135731" y="71723"/>
                </a:lnTo>
                <a:lnTo>
                  <a:pt x="116109" y="30575"/>
                </a:lnTo>
                <a:lnTo>
                  <a:pt x="86963" y="22860"/>
                </a:lnTo>
                <a:lnTo>
                  <a:pt x="186118" y="22860"/>
                </a:lnTo>
                <a:lnTo>
                  <a:pt x="181546" y="27432"/>
                </a:lnTo>
                <a:lnTo>
                  <a:pt x="146399" y="27432"/>
                </a:lnTo>
                <a:lnTo>
                  <a:pt x="152590" y="33528"/>
                </a:lnTo>
                <a:lnTo>
                  <a:pt x="157162" y="39624"/>
                </a:lnTo>
                <a:lnTo>
                  <a:pt x="160210" y="47339"/>
                </a:lnTo>
                <a:lnTo>
                  <a:pt x="161734" y="54959"/>
                </a:lnTo>
                <a:lnTo>
                  <a:pt x="163258" y="64103"/>
                </a:lnTo>
                <a:lnTo>
                  <a:pt x="163159" y="74771"/>
                </a:lnTo>
                <a:lnTo>
                  <a:pt x="151399" y="114871"/>
                </a:lnTo>
                <a:lnTo>
                  <a:pt x="147033" y="120300"/>
                </a:lnTo>
                <a:lnTo>
                  <a:pt x="145093" y="122110"/>
                </a:lnTo>
                <a:close/>
              </a:path>
              <a:path w="186689" h="300989">
                <a:moveTo>
                  <a:pt x="86963" y="144970"/>
                </a:moveTo>
                <a:lnTo>
                  <a:pt x="45720" y="135826"/>
                </a:lnTo>
                <a:lnTo>
                  <a:pt x="41148" y="131254"/>
                </a:lnTo>
                <a:lnTo>
                  <a:pt x="135698" y="131254"/>
                </a:lnTo>
                <a:lnTo>
                  <a:pt x="95583" y="144684"/>
                </a:lnTo>
                <a:lnTo>
                  <a:pt x="86963" y="144970"/>
                </a:lnTo>
                <a:close/>
              </a:path>
              <a:path w="186689" h="300989">
                <a:moveTo>
                  <a:pt x="163438" y="277844"/>
                </a:moveTo>
                <a:lnTo>
                  <a:pt x="90011" y="277844"/>
                </a:lnTo>
                <a:lnTo>
                  <a:pt x="98869" y="277558"/>
                </a:lnTo>
                <a:lnTo>
                  <a:pt x="107156" y="276701"/>
                </a:lnTo>
                <a:lnTo>
                  <a:pt x="114871" y="275272"/>
                </a:lnTo>
                <a:lnTo>
                  <a:pt x="122015" y="273272"/>
                </a:lnTo>
                <a:lnTo>
                  <a:pt x="129635" y="271748"/>
                </a:lnTo>
                <a:lnTo>
                  <a:pt x="137255" y="268700"/>
                </a:lnTo>
                <a:lnTo>
                  <a:pt x="141827" y="264128"/>
                </a:lnTo>
                <a:lnTo>
                  <a:pt x="147923" y="259556"/>
                </a:lnTo>
                <a:lnTo>
                  <a:pt x="151066" y="254889"/>
                </a:lnTo>
                <a:lnTo>
                  <a:pt x="154114" y="250317"/>
                </a:lnTo>
                <a:lnTo>
                  <a:pt x="155638" y="244221"/>
                </a:lnTo>
                <a:lnTo>
                  <a:pt x="157162" y="239648"/>
                </a:lnTo>
                <a:lnTo>
                  <a:pt x="157162" y="233553"/>
                </a:lnTo>
                <a:lnTo>
                  <a:pt x="156327" y="226123"/>
                </a:lnTo>
                <a:lnTo>
                  <a:pt x="122586" y="202897"/>
                </a:lnTo>
                <a:lnTo>
                  <a:pt x="53340" y="199929"/>
                </a:lnTo>
                <a:lnTo>
                  <a:pt x="172402" y="199929"/>
                </a:lnTo>
                <a:lnTo>
                  <a:pt x="175450" y="202977"/>
                </a:lnTo>
                <a:lnTo>
                  <a:pt x="178498" y="209169"/>
                </a:lnTo>
                <a:lnTo>
                  <a:pt x="181546" y="215265"/>
                </a:lnTo>
                <a:lnTo>
                  <a:pt x="184594" y="222884"/>
                </a:lnTo>
                <a:lnTo>
                  <a:pt x="184473" y="233553"/>
                </a:lnTo>
                <a:lnTo>
                  <a:pt x="184070" y="238650"/>
                </a:lnTo>
                <a:lnTo>
                  <a:pt x="167139" y="274534"/>
                </a:lnTo>
                <a:lnTo>
                  <a:pt x="163438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92692" y="1718881"/>
            <a:ext cx="1885568" cy="3984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2574" y="2705100"/>
            <a:ext cx="73247" cy="7181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67168" y="2654712"/>
            <a:ext cx="551180" cy="192405"/>
            <a:chOff x="967168" y="2654712"/>
            <a:chExt cx="551180" cy="19240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7168" y="2654712"/>
              <a:ext cx="337185" cy="1924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8549" y="2671572"/>
              <a:ext cx="169354" cy="17402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607915" y="2644044"/>
            <a:ext cx="413384" cy="203200"/>
            <a:chOff x="1607915" y="2644044"/>
            <a:chExt cx="413384" cy="20320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7915" y="2705099"/>
              <a:ext cx="105251" cy="1420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7457" y="2705099"/>
              <a:ext cx="111347" cy="1389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02333" y="2644044"/>
              <a:ext cx="118967" cy="203073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23503" y="2671572"/>
            <a:ext cx="932116" cy="17554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138011" y="2671572"/>
            <a:ext cx="233679" cy="175895"/>
            <a:chOff x="3138011" y="2671572"/>
            <a:chExt cx="233679" cy="175895"/>
          </a:xfrm>
        </p:grpSpPr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8011" y="2671572"/>
              <a:ext cx="83915" cy="17402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41853" y="2705099"/>
              <a:ext cx="129500" cy="142017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463004" y="2705099"/>
            <a:ext cx="105251" cy="142017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678078" y="2644044"/>
            <a:ext cx="509905" cy="203200"/>
            <a:chOff x="3678078" y="2644044"/>
            <a:chExt cx="509905" cy="203200"/>
          </a:xfrm>
        </p:grpSpPr>
        <p:sp>
          <p:nvSpPr>
            <p:cNvPr id="26" name="object 26"/>
            <p:cNvSpPr/>
            <p:nvPr/>
          </p:nvSpPr>
          <p:spPr>
            <a:xfrm>
              <a:off x="3678078" y="2644044"/>
              <a:ext cx="24765" cy="200025"/>
            </a:xfrm>
            <a:custGeom>
              <a:avLst/>
              <a:gdLst/>
              <a:ahLst/>
              <a:cxnLst/>
              <a:rect l="l" t="t" r="r" b="b"/>
              <a:pathLst>
                <a:path w="24764" h="200025">
                  <a:moveTo>
                    <a:pt x="21336" y="1523"/>
                  </a:moveTo>
                  <a:lnTo>
                    <a:pt x="3048" y="1523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1336" y="1523"/>
                  </a:lnTo>
                  <a:close/>
                </a:path>
                <a:path w="24764" h="200025">
                  <a:moveTo>
                    <a:pt x="22860" y="3047"/>
                  </a:moveTo>
                  <a:lnTo>
                    <a:pt x="1524" y="3047"/>
                  </a:lnTo>
                  <a:lnTo>
                    <a:pt x="1524" y="1523"/>
                  </a:lnTo>
                  <a:lnTo>
                    <a:pt x="22860" y="1523"/>
                  </a:lnTo>
                  <a:lnTo>
                    <a:pt x="22860" y="3047"/>
                  </a:lnTo>
                  <a:close/>
                </a:path>
                <a:path w="24764" h="200025">
                  <a:moveTo>
                    <a:pt x="21336" y="200025"/>
                  </a:moveTo>
                  <a:lnTo>
                    <a:pt x="3048" y="200025"/>
                  </a:lnTo>
                  <a:lnTo>
                    <a:pt x="1524" y="198501"/>
                  </a:lnTo>
                  <a:lnTo>
                    <a:pt x="1524" y="196977"/>
                  </a:lnTo>
                  <a:lnTo>
                    <a:pt x="0" y="196977"/>
                  </a:lnTo>
                  <a:lnTo>
                    <a:pt x="0" y="3047"/>
                  </a:lnTo>
                  <a:lnTo>
                    <a:pt x="24384" y="3047"/>
                  </a:lnTo>
                  <a:lnTo>
                    <a:pt x="24384" y="196977"/>
                  </a:lnTo>
                  <a:lnTo>
                    <a:pt x="21336" y="20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37715" y="2705099"/>
              <a:ext cx="127890" cy="1420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91629" y="2705099"/>
              <a:ext cx="102203" cy="1420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15168" y="2705099"/>
              <a:ext cx="105346" cy="14201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163187" y="2644044"/>
              <a:ext cx="24765" cy="200025"/>
            </a:xfrm>
            <a:custGeom>
              <a:avLst/>
              <a:gdLst/>
              <a:ahLst/>
              <a:cxnLst/>
              <a:rect l="l" t="t" r="r" b="b"/>
              <a:pathLst>
                <a:path w="24764" h="200025">
                  <a:moveTo>
                    <a:pt x="21336" y="1523"/>
                  </a:moveTo>
                  <a:lnTo>
                    <a:pt x="3048" y="1523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1336" y="1523"/>
                  </a:lnTo>
                  <a:close/>
                </a:path>
                <a:path w="24764" h="200025">
                  <a:moveTo>
                    <a:pt x="22860" y="3047"/>
                  </a:moveTo>
                  <a:lnTo>
                    <a:pt x="1524" y="3047"/>
                  </a:lnTo>
                  <a:lnTo>
                    <a:pt x="1524" y="1523"/>
                  </a:lnTo>
                  <a:lnTo>
                    <a:pt x="22860" y="1523"/>
                  </a:lnTo>
                  <a:lnTo>
                    <a:pt x="22860" y="3047"/>
                  </a:lnTo>
                  <a:close/>
                </a:path>
                <a:path w="24764" h="200025">
                  <a:moveTo>
                    <a:pt x="21336" y="200025"/>
                  </a:moveTo>
                  <a:lnTo>
                    <a:pt x="3048" y="200025"/>
                  </a:lnTo>
                  <a:lnTo>
                    <a:pt x="0" y="196977"/>
                  </a:lnTo>
                  <a:lnTo>
                    <a:pt x="0" y="3047"/>
                  </a:lnTo>
                  <a:lnTo>
                    <a:pt x="24384" y="3047"/>
                  </a:lnTo>
                  <a:lnTo>
                    <a:pt x="24384" y="196977"/>
                  </a:lnTo>
                  <a:lnTo>
                    <a:pt x="21336" y="20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300537" y="2654712"/>
            <a:ext cx="436245" cy="261620"/>
            <a:chOff x="4300537" y="2654712"/>
            <a:chExt cx="436245" cy="261620"/>
          </a:xfrm>
        </p:grpSpPr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00537" y="2657760"/>
              <a:ext cx="132683" cy="1863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68272" y="2789110"/>
              <a:ext cx="77819" cy="12668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70560" y="2654712"/>
              <a:ext cx="166129" cy="192405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831365" y="2705100"/>
            <a:ext cx="100679" cy="142017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4964144" y="2644044"/>
            <a:ext cx="648335" cy="203200"/>
            <a:chOff x="4964144" y="2644044"/>
            <a:chExt cx="648335" cy="203200"/>
          </a:xfrm>
        </p:grpSpPr>
        <p:sp>
          <p:nvSpPr>
            <p:cNvPr id="37" name="object 37"/>
            <p:cNvSpPr/>
            <p:nvPr/>
          </p:nvSpPr>
          <p:spPr>
            <a:xfrm>
              <a:off x="4964138" y="2644050"/>
              <a:ext cx="22860" cy="200025"/>
            </a:xfrm>
            <a:custGeom>
              <a:avLst/>
              <a:gdLst/>
              <a:ahLst/>
              <a:cxnLst/>
              <a:rect l="l" t="t" r="r" b="b"/>
              <a:pathLst>
                <a:path w="22860" h="200025">
                  <a:moveTo>
                    <a:pt x="22860" y="1524"/>
                  </a:moveTo>
                  <a:lnTo>
                    <a:pt x="21336" y="1524"/>
                  </a:lnTo>
                  <a:lnTo>
                    <a:pt x="1981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1524" y="198501"/>
                  </a:lnTo>
                  <a:lnTo>
                    <a:pt x="3048" y="200025"/>
                  </a:lnTo>
                  <a:lnTo>
                    <a:pt x="21336" y="200025"/>
                  </a:lnTo>
                  <a:lnTo>
                    <a:pt x="21336" y="198501"/>
                  </a:lnTo>
                  <a:lnTo>
                    <a:pt x="22860" y="198501"/>
                  </a:lnTo>
                  <a:lnTo>
                    <a:pt x="2286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31200" y="2706623"/>
              <a:ext cx="111347" cy="14049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74646" y="2671571"/>
              <a:ext cx="187642" cy="17554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82100" y="2705100"/>
              <a:ext cx="118967" cy="14201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37644" y="2705100"/>
              <a:ext cx="74771" cy="138969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5691759" y="2642520"/>
            <a:ext cx="549275" cy="205104"/>
            <a:chOff x="5691759" y="2642520"/>
            <a:chExt cx="549275" cy="205104"/>
          </a:xfrm>
        </p:grpSpPr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91759" y="2642520"/>
              <a:ext cx="321897" cy="2045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48755" y="2705099"/>
              <a:ext cx="192214" cy="138969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6353842" y="2644044"/>
            <a:ext cx="874394" cy="252095"/>
            <a:chOff x="6353842" y="2644044"/>
            <a:chExt cx="874394" cy="252095"/>
          </a:xfrm>
        </p:grpSpPr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53842" y="2657760"/>
              <a:ext cx="349376" cy="23822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35222" y="2644044"/>
              <a:ext cx="109823" cy="2000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880241" y="2705099"/>
              <a:ext cx="127948" cy="14201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43451" y="2705099"/>
              <a:ext cx="111347" cy="13896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197471" y="2811970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19811" y="33623"/>
                  </a:moveTo>
                  <a:lnTo>
                    <a:pt x="9143" y="33623"/>
                  </a:lnTo>
                  <a:lnTo>
                    <a:pt x="4571" y="32099"/>
                  </a:lnTo>
                  <a:lnTo>
                    <a:pt x="3047" y="29051"/>
                  </a:lnTo>
                  <a:lnTo>
                    <a:pt x="0" y="27527"/>
                  </a:lnTo>
                  <a:lnTo>
                    <a:pt x="0" y="4571"/>
                  </a:lnTo>
                  <a:lnTo>
                    <a:pt x="3047" y="3047"/>
                  </a:lnTo>
                  <a:lnTo>
                    <a:pt x="4571" y="0"/>
                  </a:lnTo>
                  <a:lnTo>
                    <a:pt x="24383" y="0"/>
                  </a:lnTo>
                  <a:lnTo>
                    <a:pt x="28955" y="4571"/>
                  </a:lnTo>
                  <a:lnTo>
                    <a:pt x="30479" y="9143"/>
                  </a:lnTo>
                  <a:lnTo>
                    <a:pt x="30479" y="16763"/>
                  </a:lnTo>
                  <a:lnTo>
                    <a:pt x="30479" y="22955"/>
                  </a:lnTo>
                  <a:lnTo>
                    <a:pt x="28955" y="27527"/>
                  </a:lnTo>
                  <a:lnTo>
                    <a:pt x="24383" y="32099"/>
                  </a:lnTo>
                  <a:lnTo>
                    <a:pt x="19811" y="33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82574" y="3128010"/>
            <a:ext cx="73247" cy="73247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980884" y="3080676"/>
            <a:ext cx="24765" cy="187960"/>
          </a:xfrm>
          <a:custGeom>
            <a:avLst/>
            <a:gdLst/>
            <a:ahLst/>
            <a:cxnLst/>
            <a:rect l="l" t="t" r="r" b="b"/>
            <a:pathLst>
              <a:path w="24765" h="187960">
                <a:moveTo>
                  <a:pt x="18376" y="186309"/>
                </a:moveTo>
                <a:lnTo>
                  <a:pt x="6096" y="186309"/>
                </a:lnTo>
                <a:lnTo>
                  <a:pt x="7620" y="187833"/>
                </a:lnTo>
                <a:lnTo>
                  <a:pt x="16852" y="187833"/>
                </a:lnTo>
                <a:lnTo>
                  <a:pt x="18376" y="186309"/>
                </a:lnTo>
                <a:close/>
              </a:path>
              <a:path w="24765" h="187960">
                <a:moveTo>
                  <a:pt x="19900" y="1524"/>
                </a:moveTo>
                <a:lnTo>
                  <a:pt x="18376" y="0"/>
                </a:lnTo>
                <a:lnTo>
                  <a:pt x="7620" y="0"/>
                </a:lnTo>
                <a:lnTo>
                  <a:pt x="4572" y="1524"/>
                </a:lnTo>
                <a:lnTo>
                  <a:pt x="19900" y="1524"/>
                </a:lnTo>
                <a:close/>
              </a:path>
              <a:path w="24765" h="187960">
                <a:moveTo>
                  <a:pt x="24472" y="1651"/>
                </a:moveTo>
                <a:lnTo>
                  <a:pt x="1524" y="1651"/>
                </a:lnTo>
                <a:lnTo>
                  <a:pt x="1524" y="2921"/>
                </a:lnTo>
                <a:lnTo>
                  <a:pt x="0" y="2921"/>
                </a:lnTo>
                <a:lnTo>
                  <a:pt x="0" y="184531"/>
                </a:lnTo>
                <a:lnTo>
                  <a:pt x="1524" y="184531"/>
                </a:lnTo>
                <a:lnTo>
                  <a:pt x="1524" y="185801"/>
                </a:lnTo>
                <a:lnTo>
                  <a:pt x="24091" y="185801"/>
                </a:lnTo>
                <a:lnTo>
                  <a:pt x="24091" y="184531"/>
                </a:lnTo>
                <a:lnTo>
                  <a:pt x="24472" y="184531"/>
                </a:lnTo>
                <a:lnTo>
                  <a:pt x="24472" y="2921"/>
                </a:lnTo>
                <a:lnTo>
                  <a:pt x="24472" y="1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1052607" y="3095910"/>
            <a:ext cx="712470" cy="223520"/>
            <a:chOff x="1052607" y="3095910"/>
            <a:chExt cx="712470" cy="223520"/>
          </a:xfrm>
        </p:grpSpPr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52607" y="3128010"/>
              <a:ext cx="190690" cy="14049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86065" y="3128009"/>
              <a:ext cx="118875" cy="19088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30940" y="3128009"/>
              <a:ext cx="129730" cy="14201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95723" y="3095910"/>
              <a:ext cx="169354" cy="17411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1855089" y="3068478"/>
            <a:ext cx="492759" cy="201930"/>
            <a:chOff x="1855089" y="3068478"/>
            <a:chExt cx="492759" cy="201930"/>
          </a:xfrm>
        </p:grpSpPr>
        <p:pic>
          <p:nvPicPr>
            <p:cNvPr id="59" name="object 5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55089" y="3068478"/>
              <a:ext cx="118967" cy="20154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09108" y="3128010"/>
              <a:ext cx="105251" cy="14201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38838" y="3095910"/>
              <a:ext cx="83915" cy="17411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242566" y="3128010"/>
              <a:ext cx="105251" cy="142017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2440876" y="3066954"/>
            <a:ext cx="549275" cy="203200"/>
            <a:chOff x="2440876" y="3066954"/>
            <a:chExt cx="549275" cy="203200"/>
          </a:xfrm>
        </p:grpSpPr>
        <p:pic>
          <p:nvPicPr>
            <p:cNvPr id="64" name="object 6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440876" y="3066954"/>
              <a:ext cx="323373" cy="20307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799397" y="3128010"/>
              <a:ext cx="190690" cy="140493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3104483" y="3066954"/>
            <a:ext cx="801370" cy="252095"/>
            <a:chOff x="3104483" y="3066954"/>
            <a:chExt cx="801370" cy="252095"/>
          </a:xfrm>
        </p:grpSpPr>
        <p:pic>
          <p:nvPicPr>
            <p:cNvPr id="67" name="object 6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104483" y="3082194"/>
              <a:ext cx="112871" cy="18630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237166" y="3095910"/>
              <a:ext cx="216693" cy="22298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484340" y="3066954"/>
              <a:ext cx="111347" cy="20154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629215" y="3128009"/>
              <a:ext cx="129730" cy="14201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793998" y="3128010"/>
              <a:ext cx="111347" cy="140493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4010596" y="3068478"/>
            <a:ext cx="493395" cy="201930"/>
            <a:chOff x="4010596" y="3068478"/>
            <a:chExt cx="493395" cy="201930"/>
          </a:xfrm>
        </p:grpSpPr>
        <p:pic>
          <p:nvPicPr>
            <p:cNvPr id="73" name="object 7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010596" y="3068478"/>
              <a:ext cx="119062" cy="20154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64711" y="3128010"/>
              <a:ext cx="105251" cy="14201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294346" y="3095910"/>
              <a:ext cx="83915" cy="17411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398168" y="3128010"/>
              <a:ext cx="105251" cy="142017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596479" y="3066954"/>
            <a:ext cx="869537" cy="241172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5575839" y="3066954"/>
            <a:ext cx="441325" cy="203200"/>
            <a:chOff x="5575839" y="3066954"/>
            <a:chExt cx="441325" cy="203200"/>
          </a:xfrm>
        </p:grpSpPr>
        <p:sp>
          <p:nvSpPr>
            <p:cNvPr id="79" name="object 79"/>
            <p:cNvSpPr/>
            <p:nvPr/>
          </p:nvSpPr>
          <p:spPr>
            <a:xfrm>
              <a:off x="5575839" y="3066954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60" h="201929">
                  <a:moveTo>
                    <a:pt x="16764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5240" y="0"/>
                  </a:lnTo>
                  <a:lnTo>
                    <a:pt x="16764" y="1524"/>
                  </a:lnTo>
                  <a:close/>
                </a:path>
                <a:path w="22860" h="201929">
                  <a:moveTo>
                    <a:pt x="21336" y="200025"/>
                  </a:moveTo>
                  <a:lnTo>
                    <a:pt x="1524" y="200025"/>
                  </a:lnTo>
                  <a:lnTo>
                    <a:pt x="0" y="198501"/>
                  </a:lnTo>
                  <a:lnTo>
                    <a:pt x="0" y="3047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2860" y="3047"/>
                  </a:lnTo>
                  <a:lnTo>
                    <a:pt x="22860" y="198501"/>
                  </a:lnTo>
                  <a:lnTo>
                    <a:pt x="21336" y="200025"/>
                  </a:lnTo>
                  <a:close/>
                </a:path>
                <a:path w="22860" h="201929">
                  <a:moveTo>
                    <a:pt x="16764" y="201549"/>
                  </a:moveTo>
                  <a:lnTo>
                    <a:pt x="6096" y="201549"/>
                  </a:lnTo>
                  <a:lnTo>
                    <a:pt x="4572" y="200025"/>
                  </a:lnTo>
                  <a:lnTo>
                    <a:pt x="18288" y="200025"/>
                  </a:lnTo>
                  <a:lnTo>
                    <a:pt x="16764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633846" y="3128009"/>
              <a:ext cx="128063" cy="14201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87866" y="3128009"/>
              <a:ext cx="102203" cy="14201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909976" y="3128010"/>
              <a:ext cx="106775" cy="142017"/>
            </a:xfrm>
            <a:prstGeom prst="rect">
              <a:avLst/>
            </a:prstGeom>
          </p:spPr>
        </p:pic>
      </p:grpSp>
      <p:sp>
        <p:nvSpPr>
          <p:cNvPr id="83" name="object 83"/>
          <p:cNvSpPr/>
          <p:nvPr/>
        </p:nvSpPr>
        <p:spPr>
          <a:xfrm>
            <a:off x="6059411" y="3066960"/>
            <a:ext cx="24765" cy="201930"/>
          </a:xfrm>
          <a:custGeom>
            <a:avLst/>
            <a:gdLst/>
            <a:ahLst/>
            <a:cxnLst/>
            <a:rect l="l" t="t" r="r" b="b"/>
            <a:pathLst>
              <a:path w="24764" h="201929">
                <a:moveTo>
                  <a:pt x="24384" y="3048"/>
                </a:moveTo>
                <a:lnTo>
                  <a:pt x="22860" y="3048"/>
                </a:lnTo>
                <a:lnTo>
                  <a:pt x="22860" y="1524"/>
                </a:lnTo>
                <a:lnTo>
                  <a:pt x="18288" y="1524"/>
                </a:lnTo>
                <a:lnTo>
                  <a:pt x="16764" y="0"/>
                </a:lnTo>
                <a:lnTo>
                  <a:pt x="7620" y="0"/>
                </a:lnTo>
                <a:lnTo>
                  <a:pt x="6096" y="1524"/>
                </a:lnTo>
                <a:lnTo>
                  <a:pt x="1524" y="1524"/>
                </a:lnTo>
                <a:lnTo>
                  <a:pt x="1524" y="3048"/>
                </a:lnTo>
                <a:lnTo>
                  <a:pt x="0" y="3048"/>
                </a:lnTo>
                <a:lnTo>
                  <a:pt x="0" y="198501"/>
                </a:lnTo>
                <a:lnTo>
                  <a:pt x="1524" y="198501"/>
                </a:lnTo>
                <a:lnTo>
                  <a:pt x="1524" y="200025"/>
                </a:lnTo>
                <a:lnTo>
                  <a:pt x="4572" y="200025"/>
                </a:lnTo>
                <a:lnTo>
                  <a:pt x="6096" y="201549"/>
                </a:lnTo>
                <a:lnTo>
                  <a:pt x="18288" y="201549"/>
                </a:lnTo>
                <a:lnTo>
                  <a:pt x="19812" y="200025"/>
                </a:lnTo>
                <a:lnTo>
                  <a:pt x="22860" y="200025"/>
                </a:lnTo>
                <a:lnTo>
                  <a:pt x="22860" y="198501"/>
                </a:lnTo>
                <a:lnTo>
                  <a:pt x="24384" y="198501"/>
                </a:lnTo>
                <a:lnTo>
                  <a:pt x="24384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4" name="object 84"/>
          <p:cNvGrpSpPr/>
          <p:nvPr/>
        </p:nvGrpSpPr>
        <p:grpSpPr>
          <a:xfrm>
            <a:off x="6176867" y="3066954"/>
            <a:ext cx="465455" cy="203200"/>
            <a:chOff x="6176867" y="3066954"/>
            <a:chExt cx="465455" cy="203200"/>
          </a:xfrm>
        </p:grpSpPr>
        <p:pic>
          <p:nvPicPr>
            <p:cNvPr id="85" name="object 8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176867" y="3066954"/>
              <a:ext cx="131254" cy="201549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349269" y="3066954"/>
              <a:ext cx="24765" cy="201930"/>
            </a:xfrm>
            <a:custGeom>
              <a:avLst/>
              <a:gdLst/>
              <a:ahLst/>
              <a:cxnLst/>
              <a:rect l="l" t="t" r="r" b="b"/>
              <a:pathLst>
                <a:path w="24764" h="201929">
                  <a:moveTo>
                    <a:pt x="18288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  <a:path w="24764" h="201929">
                  <a:moveTo>
                    <a:pt x="24384" y="198501"/>
                  </a:moveTo>
                  <a:lnTo>
                    <a:pt x="0" y="198501"/>
                  </a:lnTo>
                  <a:lnTo>
                    <a:pt x="0" y="3047"/>
                  </a:lnTo>
                  <a:lnTo>
                    <a:pt x="1524" y="3047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2860" y="3047"/>
                  </a:lnTo>
                  <a:lnTo>
                    <a:pt x="24384" y="4571"/>
                  </a:lnTo>
                  <a:lnTo>
                    <a:pt x="24384" y="198501"/>
                  </a:lnTo>
                  <a:close/>
                </a:path>
                <a:path w="24764" h="201929">
                  <a:moveTo>
                    <a:pt x="22860" y="200025"/>
                  </a:moveTo>
                  <a:lnTo>
                    <a:pt x="1524" y="200025"/>
                  </a:lnTo>
                  <a:lnTo>
                    <a:pt x="1524" y="198501"/>
                  </a:lnTo>
                  <a:lnTo>
                    <a:pt x="22860" y="198501"/>
                  </a:lnTo>
                  <a:lnTo>
                    <a:pt x="22860" y="200025"/>
                  </a:lnTo>
                  <a:close/>
                </a:path>
                <a:path w="24764" h="201929">
                  <a:moveTo>
                    <a:pt x="18288" y="201549"/>
                  </a:moveTo>
                  <a:lnTo>
                    <a:pt x="6096" y="201549"/>
                  </a:lnTo>
                  <a:lnTo>
                    <a:pt x="4572" y="200025"/>
                  </a:lnTo>
                  <a:lnTo>
                    <a:pt x="19812" y="200025"/>
                  </a:lnTo>
                  <a:lnTo>
                    <a:pt x="18288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407277" y="3128010"/>
              <a:ext cx="117443" cy="14201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550628" y="3128010"/>
              <a:ext cx="91535" cy="142017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6735222" y="3128009"/>
            <a:ext cx="238125" cy="142240"/>
            <a:chOff x="6735222" y="3128009"/>
            <a:chExt cx="238125" cy="142240"/>
          </a:xfrm>
        </p:grpSpPr>
        <p:pic>
          <p:nvPicPr>
            <p:cNvPr id="90" name="object 9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735222" y="3128009"/>
              <a:ext cx="128206" cy="14201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898481" y="3128009"/>
              <a:ext cx="74771" cy="140493"/>
            </a:xfrm>
            <a:prstGeom prst="rect">
              <a:avLst/>
            </a:prstGeom>
          </p:spPr>
        </p:pic>
      </p:grpSp>
      <p:grpSp>
        <p:nvGrpSpPr>
          <p:cNvPr id="92" name="object 92"/>
          <p:cNvGrpSpPr/>
          <p:nvPr/>
        </p:nvGrpSpPr>
        <p:grpSpPr>
          <a:xfrm>
            <a:off x="7052595" y="3066954"/>
            <a:ext cx="553720" cy="203200"/>
            <a:chOff x="7052595" y="3066954"/>
            <a:chExt cx="553720" cy="203200"/>
          </a:xfrm>
        </p:grpSpPr>
        <p:pic>
          <p:nvPicPr>
            <p:cNvPr id="93" name="object 9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052595" y="3129534"/>
              <a:ext cx="195262" cy="13896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267670" y="3128010"/>
              <a:ext cx="117443" cy="14201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421784" y="3066954"/>
              <a:ext cx="118967" cy="20307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7575804" y="3234880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4">
                  <a:moveTo>
                    <a:pt x="21335" y="33623"/>
                  </a:moveTo>
                  <a:lnTo>
                    <a:pt x="9143" y="33623"/>
                  </a:lnTo>
                  <a:lnTo>
                    <a:pt x="4571" y="32099"/>
                  </a:lnTo>
                  <a:lnTo>
                    <a:pt x="0" y="27527"/>
                  </a:lnTo>
                  <a:lnTo>
                    <a:pt x="0" y="6095"/>
                  </a:lnTo>
                  <a:lnTo>
                    <a:pt x="4571" y="1523"/>
                  </a:lnTo>
                  <a:lnTo>
                    <a:pt x="9143" y="0"/>
                  </a:lnTo>
                  <a:lnTo>
                    <a:pt x="21335" y="0"/>
                  </a:lnTo>
                  <a:lnTo>
                    <a:pt x="27431" y="3047"/>
                  </a:lnTo>
                  <a:lnTo>
                    <a:pt x="28955" y="6095"/>
                  </a:lnTo>
                  <a:lnTo>
                    <a:pt x="30479" y="10667"/>
                  </a:lnTo>
                  <a:lnTo>
                    <a:pt x="30479" y="16763"/>
                  </a:lnTo>
                  <a:lnTo>
                    <a:pt x="30479" y="22859"/>
                  </a:lnTo>
                  <a:lnTo>
                    <a:pt x="28955" y="27527"/>
                  </a:lnTo>
                  <a:lnTo>
                    <a:pt x="27431" y="30575"/>
                  </a:lnTo>
                  <a:lnTo>
                    <a:pt x="21335" y="33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7" name="object 9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82574" y="3549395"/>
            <a:ext cx="73247" cy="73247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980884" y="3488340"/>
            <a:ext cx="921448" cy="202977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2015204" y="3489864"/>
            <a:ext cx="569595" cy="201930"/>
            <a:chOff x="2015204" y="3489864"/>
            <a:chExt cx="569595" cy="201930"/>
          </a:xfrm>
        </p:grpSpPr>
        <p:pic>
          <p:nvPicPr>
            <p:cNvPr id="100" name="object 10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015204" y="3489864"/>
              <a:ext cx="119062" cy="20145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160174" y="3549395"/>
              <a:ext cx="105251" cy="14192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298954" y="3549396"/>
              <a:ext cx="91535" cy="14192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2421064" y="3499008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10" h="191135">
                  <a:moveTo>
                    <a:pt x="24384" y="54959"/>
                  </a:moveTo>
                  <a:lnTo>
                    <a:pt x="6096" y="54959"/>
                  </a:lnTo>
                  <a:lnTo>
                    <a:pt x="6096" y="53435"/>
                  </a:lnTo>
                  <a:lnTo>
                    <a:pt x="22860" y="53435"/>
                  </a:lnTo>
                  <a:lnTo>
                    <a:pt x="24384" y="54959"/>
                  </a:lnTo>
                  <a:close/>
                </a:path>
                <a:path w="29210" h="191135">
                  <a:moveTo>
                    <a:pt x="25908" y="189261"/>
                  </a:moveTo>
                  <a:lnTo>
                    <a:pt x="4572" y="189261"/>
                  </a:lnTo>
                  <a:lnTo>
                    <a:pt x="3048" y="187737"/>
                  </a:lnTo>
                  <a:lnTo>
                    <a:pt x="3048" y="54959"/>
                  </a:lnTo>
                  <a:lnTo>
                    <a:pt x="25908" y="54959"/>
                  </a:lnTo>
                  <a:lnTo>
                    <a:pt x="25908" y="56483"/>
                  </a:lnTo>
                  <a:lnTo>
                    <a:pt x="27432" y="56483"/>
                  </a:lnTo>
                  <a:lnTo>
                    <a:pt x="27432" y="187737"/>
                  </a:lnTo>
                  <a:lnTo>
                    <a:pt x="25908" y="187737"/>
                  </a:lnTo>
                  <a:lnTo>
                    <a:pt x="25908" y="189261"/>
                  </a:lnTo>
                  <a:close/>
                </a:path>
                <a:path w="29210" h="191135">
                  <a:moveTo>
                    <a:pt x="22860" y="190785"/>
                  </a:moveTo>
                  <a:lnTo>
                    <a:pt x="6096" y="190785"/>
                  </a:lnTo>
                  <a:lnTo>
                    <a:pt x="6096" y="189261"/>
                  </a:lnTo>
                  <a:lnTo>
                    <a:pt x="24384" y="189261"/>
                  </a:lnTo>
                  <a:lnTo>
                    <a:pt x="22860" y="190785"/>
                  </a:lnTo>
                  <a:close/>
                </a:path>
                <a:path w="29210" h="191135">
                  <a:moveTo>
                    <a:pt x="19812" y="28955"/>
                  </a:moveTo>
                  <a:lnTo>
                    <a:pt x="9144" y="28955"/>
                  </a:lnTo>
                  <a:lnTo>
                    <a:pt x="3048" y="25907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1524" y="4571"/>
                  </a:lnTo>
                  <a:lnTo>
                    <a:pt x="3048" y="3047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5908" y="3047"/>
                  </a:lnTo>
                  <a:lnTo>
                    <a:pt x="28956" y="4571"/>
                  </a:lnTo>
                  <a:lnTo>
                    <a:pt x="28956" y="22859"/>
                  </a:lnTo>
                  <a:lnTo>
                    <a:pt x="24384" y="27431"/>
                  </a:lnTo>
                  <a:lnTo>
                    <a:pt x="19812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482024" y="3550920"/>
              <a:ext cx="102203" cy="140398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2675763" y="3489864"/>
            <a:ext cx="491490" cy="201930"/>
            <a:chOff x="2675763" y="3489864"/>
            <a:chExt cx="491490" cy="201930"/>
          </a:xfrm>
        </p:grpSpPr>
        <p:pic>
          <p:nvPicPr>
            <p:cNvPr id="106" name="object 10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675763" y="3489864"/>
              <a:ext cx="119062" cy="20145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828353" y="3549395"/>
              <a:ext cx="106775" cy="14192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959512" y="3517296"/>
              <a:ext cx="207549" cy="174021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3261550" y="3488340"/>
            <a:ext cx="1762029" cy="202977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5127307" y="3489864"/>
            <a:ext cx="414020" cy="201930"/>
            <a:chOff x="5127307" y="3489864"/>
            <a:chExt cx="414020" cy="201930"/>
          </a:xfrm>
        </p:grpSpPr>
        <p:pic>
          <p:nvPicPr>
            <p:cNvPr id="111" name="object 11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27307" y="3549395"/>
              <a:ext cx="105251" cy="14192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276850" y="3549395"/>
              <a:ext cx="109823" cy="14039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421725" y="3489864"/>
              <a:ext cx="119062" cy="201453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5642990" y="3489864"/>
            <a:ext cx="1393190" cy="252095"/>
            <a:chOff x="5642990" y="3489864"/>
            <a:chExt cx="1393190" cy="252095"/>
          </a:xfrm>
        </p:grpSpPr>
        <p:pic>
          <p:nvPicPr>
            <p:cNvPr id="115" name="object 11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642990" y="3549395"/>
              <a:ext cx="248602" cy="14192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920644" y="3549395"/>
              <a:ext cx="118967" cy="19230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074663" y="3489864"/>
              <a:ext cx="961072" cy="201453"/>
            </a:xfrm>
            <a:prstGeom prst="rect">
              <a:avLst/>
            </a:prstGeom>
          </p:spPr>
        </p:pic>
      </p:grpSp>
      <p:pic>
        <p:nvPicPr>
          <p:cNvPr id="118" name="object 118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782574" y="3972210"/>
            <a:ext cx="73247" cy="71818"/>
          </a:xfrm>
          <a:prstGeom prst="rect">
            <a:avLst/>
          </a:prstGeom>
        </p:spPr>
      </p:pic>
      <p:grpSp>
        <p:nvGrpSpPr>
          <p:cNvPr id="119" name="object 119"/>
          <p:cNvGrpSpPr/>
          <p:nvPr/>
        </p:nvGrpSpPr>
        <p:grpSpPr>
          <a:xfrm>
            <a:off x="958024" y="3920394"/>
            <a:ext cx="561975" cy="194310"/>
            <a:chOff x="958024" y="3920394"/>
            <a:chExt cx="561975" cy="194310"/>
          </a:xfrm>
        </p:grpSpPr>
        <p:pic>
          <p:nvPicPr>
            <p:cNvPr id="120" name="object 12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58024" y="3924966"/>
              <a:ext cx="338708" cy="189261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1337881" y="3920394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2860" y="54959"/>
                  </a:moveTo>
                  <a:lnTo>
                    <a:pt x="6096" y="54959"/>
                  </a:lnTo>
                  <a:lnTo>
                    <a:pt x="7620" y="53435"/>
                  </a:lnTo>
                  <a:lnTo>
                    <a:pt x="21336" y="53435"/>
                  </a:lnTo>
                  <a:lnTo>
                    <a:pt x="22860" y="54959"/>
                  </a:lnTo>
                  <a:close/>
                </a:path>
                <a:path w="29209" h="191135">
                  <a:moveTo>
                    <a:pt x="25908" y="189261"/>
                  </a:moveTo>
                  <a:lnTo>
                    <a:pt x="3048" y="189261"/>
                  </a:lnTo>
                  <a:lnTo>
                    <a:pt x="3048" y="54959"/>
                  </a:lnTo>
                  <a:lnTo>
                    <a:pt x="25908" y="54959"/>
                  </a:lnTo>
                  <a:lnTo>
                    <a:pt x="25908" y="189261"/>
                  </a:lnTo>
                  <a:close/>
                </a:path>
                <a:path w="29209" h="191135">
                  <a:moveTo>
                    <a:pt x="24384" y="190785"/>
                  </a:moveTo>
                  <a:lnTo>
                    <a:pt x="4572" y="190785"/>
                  </a:lnTo>
                  <a:lnTo>
                    <a:pt x="4572" y="189261"/>
                  </a:lnTo>
                  <a:lnTo>
                    <a:pt x="24384" y="189261"/>
                  </a:lnTo>
                  <a:lnTo>
                    <a:pt x="24384" y="190785"/>
                  </a:lnTo>
                  <a:close/>
                </a:path>
                <a:path w="29209" h="191135">
                  <a:moveTo>
                    <a:pt x="19812" y="28955"/>
                  </a:moveTo>
                  <a:lnTo>
                    <a:pt x="9144" y="28955"/>
                  </a:lnTo>
                  <a:lnTo>
                    <a:pt x="4572" y="27431"/>
                  </a:lnTo>
                  <a:lnTo>
                    <a:pt x="1524" y="24383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7432" y="4571"/>
                  </a:lnTo>
                  <a:lnTo>
                    <a:pt x="28956" y="9143"/>
                  </a:lnTo>
                  <a:lnTo>
                    <a:pt x="28956" y="19812"/>
                  </a:lnTo>
                  <a:lnTo>
                    <a:pt x="27432" y="24383"/>
                  </a:lnTo>
                  <a:lnTo>
                    <a:pt x="24384" y="27431"/>
                  </a:lnTo>
                  <a:lnTo>
                    <a:pt x="19812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408080" y="3972306"/>
              <a:ext cx="111347" cy="138874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629251" y="3920394"/>
            <a:ext cx="1188434" cy="242697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2919888" y="3911250"/>
            <a:ext cx="415290" cy="203200"/>
            <a:chOff x="2919888" y="3911250"/>
            <a:chExt cx="415290" cy="203200"/>
          </a:xfrm>
        </p:grpSpPr>
        <p:pic>
          <p:nvPicPr>
            <p:cNvPr id="125" name="object 12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919888" y="3972306"/>
              <a:ext cx="106775" cy="141922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069336" y="3972306"/>
              <a:ext cx="111442" cy="13887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215830" y="3911250"/>
              <a:ext cx="118967" cy="202977"/>
            </a:xfrm>
            <a:prstGeom prst="rect">
              <a:avLst/>
            </a:prstGeom>
          </p:spPr>
        </p:pic>
      </p:grpSp>
      <p:pic>
        <p:nvPicPr>
          <p:cNvPr id="128" name="object 128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437001" y="3909726"/>
            <a:ext cx="1484375" cy="204501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029675" y="3911250"/>
            <a:ext cx="901636" cy="202977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82574" y="4395120"/>
            <a:ext cx="73247" cy="73247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980884" y="4349400"/>
            <a:ext cx="360044" cy="187737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1385220" y="4334065"/>
            <a:ext cx="427355" cy="203200"/>
            <a:chOff x="1385220" y="4334065"/>
            <a:chExt cx="427355" cy="203200"/>
          </a:xfrm>
        </p:grpSpPr>
        <p:sp>
          <p:nvSpPr>
            <p:cNvPr id="133" name="object 133"/>
            <p:cNvSpPr/>
            <p:nvPr/>
          </p:nvSpPr>
          <p:spPr>
            <a:xfrm>
              <a:off x="1385214" y="4334078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59" h="201929">
                  <a:moveTo>
                    <a:pt x="18288" y="200025"/>
                  </a:moveTo>
                  <a:lnTo>
                    <a:pt x="3048" y="200025"/>
                  </a:lnTo>
                  <a:lnTo>
                    <a:pt x="4572" y="201549"/>
                  </a:lnTo>
                  <a:lnTo>
                    <a:pt x="16764" y="201549"/>
                  </a:lnTo>
                  <a:lnTo>
                    <a:pt x="18288" y="200025"/>
                  </a:lnTo>
                  <a:close/>
                </a:path>
                <a:path w="22859" h="201929">
                  <a:moveTo>
                    <a:pt x="22860" y="2667"/>
                  </a:moveTo>
                  <a:lnTo>
                    <a:pt x="21844" y="2667"/>
                  </a:lnTo>
                  <a:lnTo>
                    <a:pt x="21844" y="1397"/>
                  </a:lnTo>
                  <a:lnTo>
                    <a:pt x="15113" y="1397"/>
                  </a:lnTo>
                  <a:lnTo>
                    <a:pt x="13716" y="0"/>
                  </a:lnTo>
                  <a:lnTo>
                    <a:pt x="9144" y="0"/>
                  </a:lnTo>
                  <a:lnTo>
                    <a:pt x="7747" y="1397"/>
                  </a:lnTo>
                  <a:lnTo>
                    <a:pt x="1524" y="1397"/>
                  </a:lnTo>
                  <a:lnTo>
                    <a:pt x="1524" y="2667"/>
                  </a:lnTo>
                  <a:lnTo>
                    <a:pt x="0" y="2667"/>
                  </a:lnTo>
                  <a:lnTo>
                    <a:pt x="0" y="198247"/>
                  </a:lnTo>
                  <a:lnTo>
                    <a:pt x="0" y="199517"/>
                  </a:lnTo>
                  <a:lnTo>
                    <a:pt x="22479" y="199517"/>
                  </a:lnTo>
                  <a:lnTo>
                    <a:pt x="22479" y="198247"/>
                  </a:lnTo>
                  <a:lnTo>
                    <a:pt x="22860" y="198247"/>
                  </a:lnTo>
                  <a:lnTo>
                    <a:pt x="22860" y="2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452276" y="4398264"/>
              <a:ext cx="109918" cy="13887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597247" y="4395216"/>
              <a:ext cx="106775" cy="14192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726882" y="4363116"/>
              <a:ext cx="85439" cy="174021"/>
            </a:xfrm>
            <a:prstGeom prst="rect">
              <a:avLst/>
            </a:prstGeom>
          </p:spPr>
        </p:pic>
      </p:grpSp>
      <p:pic>
        <p:nvPicPr>
          <p:cNvPr id="137" name="object 137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2050351" y="4395216"/>
            <a:ext cx="192214" cy="140398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832133" y="4395215"/>
            <a:ext cx="117538" cy="141922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2276094" y="4334065"/>
            <a:ext cx="612140" cy="203200"/>
            <a:chOff x="2276094" y="4334065"/>
            <a:chExt cx="612140" cy="203200"/>
          </a:xfrm>
        </p:grpSpPr>
        <p:pic>
          <p:nvPicPr>
            <p:cNvPr id="140" name="object 14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276094" y="4395216"/>
              <a:ext cx="128063" cy="141922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431732" y="4335589"/>
              <a:ext cx="118967" cy="201549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585799" y="4395215"/>
              <a:ext cx="117490" cy="141922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739859" y="4334078"/>
              <a:ext cx="22860" cy="201930"/>
            </a:xfrm>
            <a:custGeom>
              <a:avLst/>
              <a:gdLst/>
              <a:ahLst/>
              <a:cxnLst/>
              <a:rect l="l" t="t" r="r" b="b"/>
              <a:pathLst>
                <a:path w="22860" h="201929">
                  <a:moveTo>
                    <a:pt x="18288" y="200025"/>
                  </a:moveTo>
                  <a:lnTo>
                    <a:pt x="3048" y="200025"/>
                  </a:lnTo>
                  <a:lnTo>
                    <a:pt x="4572" y="201549"/>
                  </a:lnTo>
                  <a:lnTo>
                    <a:pt x="16764" y="201549"/>
                  </a:lnTo>
                  <a:lnTo>
                    <a:pt x="18288" y="200025"/>
                  </a:lnTo>
                  <a:close/>
                </a:path>
                <a:path w="22860" h="201929">
                  <a:moveTo>
                    <a:pt x="22860" y="2667"/>
                  </a:moveTo>
                  <a:lnTo>
                    <a:pt x="21844" y="2667"/>
                  </a:lnTo>
                  <a:lnTo>
                    <a:pt x="21844" y="1397"/>
                  </a:lnTo>
                  <a:lnTo>
                    <a:pt x="15113" y="1397"/>
                  </a:lnTo>
                  <a:lnTo>
                    <a:pt x="13716" y="0"/>
                  </a:lnTo>
                  <a:lnTo>
                    <a:pt x="9144" y="0"/>
                  </a:lnTo>
                  <a:lnTo>
                    <a:pt x="7747" y="1397"/>
                  </a:lnTo>
                  <a:lnTo>
                    <a:pt x="1524" y="1397"/>
                  </a:lnTo>
                  <a:lnTo>
                    <a:pt x="1524" y="2667"/>
                  </a:lnTo>
                  <a:lnTo>
                    <a:pt x="0" y="2667"/>
                  </a:lnTo>
                  <a:lnTo>
                    <a:pt x="0" y="198247"/>
                  </a:lnTo>
                  <a:lnTo>
                    <a:pt x="0" y="199517"/>
                  </a:lnTo>
                  <a:lnTo>
                    <a:pt x="22479" y="199517"/>
                  </a:lnTo>
                  <a:lnTo>
                    <a:pt x="22479" y="198247"/>
                  </a:lnTo>
                  <a:lnTo>
                    <a:pt x="22860" y="198247"/>
                  </a:lnTo>
                  <a:lnTo>
                    <a:pt x="22860" y="2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796349" y="4395216"/>
              <a:ext cx="91535" cy="141922"/>
            </a:xfrm>
            <a:prstGeom prst="rect">
              <a:avLst/>
            </a:prstGeom>
          </p:spPr>
        </p:pic>
      </p:grpSp>
      <p:grpSp>
        <p:nvGrpSpPr>
          <p:cNvPr id="145" name="object 145"/>
          <p:cNvGrpSpPr/>
          <p:nvPr/>
        </p:nvGrpSpPr>
        <p:grpSpPr>
          <a:xfrm>
            <a:off x="2980944" y="4335589"/>
            <a:ext cx="415290" cy="201930"/>
            <a:chOff x="2980944" y="4335589"/>
            <a:chExt cx="415290" cy="201930"/>
          </a:xfrm>
        </p:grpSpPr>
        <p:pic>
          <p:nvPicPr>
            <p:cNvPr id="146" name="object 14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980944" y="4395216"/>
              <a:ext cx="106775" cy="14192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130391" y="4395216"/>
              <a:ext cx="111347" cy="14039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276885" y="4335589"/>
              <a:ext cx="118967" cy="201549"/>
            </a:xfrm>
            <a:prstGeom prst="rect">
              <a:avLst/>
            </a:prstGeom>
          </p:spPr>
        </p:pic>
      </p:grpSp>
      <p:grpSp>
        <p:nvGrpSpPr>
          <p:cNvPr id="149" name="object 149"/>
          <p:cNvGrpSpPr/>
          <p:nvPr/>
        </p:nvGrpSpPr>
        <p:grpSpPr>
          <a:xfrm>
            <a:off x="3507200" y="4334065"/>
            <a:ext cx="610870" cy="203200"/>
            <a:chOff x="3507200" y="4334065"/>
            <a:chExt cx="610870" cy="203200"/>
          </a:xfrm>
        </p:grpSpPr>
        <p:pic>
          <p:nvPicPr>
            <p:cNvPr id="150" name="object 15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507200" y="4395216"/>
              <a:ext cx="190690" cy="140398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732942" y="4395216"/>
              <a:ext cx="105346" cy="14192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880961" y="4334065"/>
              <a:ext cx="236505" cy="203072"/>
            </a:xfrm>
            <a:prstGeom prst="rect">
              <a:avLst/>
            </a:prstGeom>
          </p:spPr>
        </p:pic>
      </p:grpSp>
      <p:pic>
        <p:nvPicPr>
          <p:cNvPr id="153" name="object 153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4219670" y="4335589"/>
            <a:ext cx="1362265" cy="250412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82574" y="4816506"/>
            <a:ext cx="73247" cy="73247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980884" y="4770691"/>
            <a:ext cx="24765" cy="186690"/>
          </a:xfrm>
          <a:custGeom>
            <a:avLst/>
            <a:gdLst/>
            <a:ahLst/>
            <a:cxnLst/>
            <a:rect l="l" t="t" r="r" b="b"/>
            <a:pathLst>
              <a:path w="24765" h="186689">
                <a:moveTo>
                  <a:pt x="24479" y="184785"/>
                </a:moveTo>
                <a:lnTo>
                  <a:pt x="1524" y="184785"/>
                </a:lnTo>
                <a:lnTo>
                  <a:pt x="1524" y="183261"/>
                </a:lnTo>
                <a:lnTo>
                  <a:pt x="0" y="183261"/>
                </a:lnTo>
                <a:lnTo>
                  <a:pt x="0" y="3143"/>
                </a:lnTo>
                <a:lnTo>
                  <a:pt x="1524" y="1619"/>
                </a:lnTo>
                <a:lnTo>
                  <a:pt x="3048" y="0"/>
                </a:lnTo>
                <a:lnTo>
                  <a:pt x="22955" y="0"/>
                </a:lnTo>
                <a:lnTo>
                  <a:pt x="22955" y="1619"/>
                </a:lnTo>
                <a:lnTo>
                  <a:pt x="24479" y="1619"/>
                </a:lnTo>
                <a:lnTo>
                  <a:pt x="24479" y="184785"/>
                </a:lnTo>
                <a:close/>
              </a:path>
              <a:path w="24765" h="186689">
                <a:moveTo>
                  <a:pt x="21431" y="186309"/>
                </a:moveTo>
                <a:lnTo>
                  <a:pt x="3048" y="186309"/>
                </a:lnTo>
                <a:lnTo>
                  <a:pt x="3048" y="184785"/>
                </a:lnTo>
                <a:lnTo>
                  <a:pt x="22955" y="184785"/>
                </a:lnTo>
                <a:lnTo>
                  <a:pt x="21431" y="186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object 156"/>
          <p:cNvGrpSpPr/>
          <p:nvPr/>
        </p:nvGrpSpPr>
        <p:grpSpPr>
          <a:xfrm>
            <a:off x="1052607" y="4818030"/>
            <a:ext cx="878840" cy="191135"/>
            <a:chOff x="1052607" y="4818030"/>
            <a:chExt cx="878840" cy="191135"/>
          </a:xfrm>
        </p:grpSpPr>
        <p:pic>
          <p:nvPicPr>
            <p:cNvPr id="157" name="object 15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052607" y="4818030"/>
              <a:ext cx="190690" cy="13896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286065" y="4818030"/>
              <a:ext cx="118917" cy="190881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440084" y="4818030"/>
              <a:ext cx="491204" cy="140493"/>
            </a:xfrm>
            <a:prstGeom prst="rect">
              <a:avLst/>
            </a:prstGeom>
          </p:spPr>
        </p:pic>
      </p:grpSp>
      <p:pic>
        <p:nvPicPr>
          <p:cNvPr id="160" name="object 160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2035111" y="4755451"/>
            <a:ext cx="1505616" cy="25346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3644550" y="4756975"/>
            <a:ext cx="257746" cy="251936"/>
          </a:xfrm>
          <a:prstGeom prst="rect">
            <a:avLst/>
          </a:prstGeom>
        </p:spPr>
      </p:pic>
      <p:grpSp>
        <p:nvGrpSpPr>
          <p:cNvPr id="162" name="object 162"/>
          <p:cNvGrpSpPr/>
          <p:nvPr/>
        </p:nvGrpSpPr>
        <p:grpSpPr>
          <a:xfrm>
            <a:off x="3980116" y="4766119"/>
            <a:ext cx="750570" cy="243204"/>
            <a:chOff x="3980116" y="4766119"/>
            <a:chExt cx="750570" cy="243204"/>
          </a:xfrm>
        </p:grpSpPr>
        <p:pic>
          <p:nvPicPr>
            <p:cNvPr id="163" name="object 163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980116" y="4784502"/>
              <a:ext cx="83915" cy="174021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094511" y="4819554"/>
              <a:ext cx="111347" cy="13896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248626" y="4818030"/>
              <a:ext cx="111347" cy="138969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4399692" y="4766119"/>
              <a:ext cx="30480" cy="191135"/>
            </a:xfrm>
            <a:custGeom>
              <a:avLst/>
              <a:gdLst/>
              <a:ahLst/>
              <a:cxnLst/>
              <a:rect l="l" t="t" r="r" b="b"/>
              <a:pathLst>
                <a:path w="30479" h="191135">
                  <a:moveTo>
                    <a:pt x="24384" y="54959"/>
                  </a:moveTo>
                  <a:lnTo>
                    <a:pt x="6096" y="54959"/>
                  </a:lnTo>
                  <a:lnTo>
                    <a:pt x="6096" y="53435"/>
                  </a:lnTo>
                  <a:lnTo>
                    <a:pt x="24384" y="53435"/>
                  </a:lnTo>
                  <a:lnTo>
                    <a:pt x="24384" y="54959"/>
                  </a:lnTo>
                  <a:close/>
                </a:path>
                <a:path w="30479" h="191135">
                  <a:moveTo>
                    <a:pt x="25908" y="56483"/>
                  </a:moveTo>
                  <a:lnTo>
                    <a:pt x="4572" y="56483"/>
                  </a:lnTo>
                  <a:lnTo>
                    <a:pt x="4572" y="54959"/>
                  </a:lnTo>
                  <a:lnTo>
                    <a:pt x="25908" y="54959"/>
                  </a:lnTo>
                  <a:lnTo>
                    <a:pt x="25908" y="56483"/>
                  </a:lnTo>
                  <a:close/>
                </a:path>
                <a:path w="30479" h="191135">
                  <a:moveTo>
                    <a:pt x="25908" y="189356"/>
                  </a:moveTo>
                  <a:lnTo>
                    <a:pt x="4572" y="189356"/>
                  </a:lnTo>
                  <a:lnTo>
                    <a:pt x="3048" y="187832"/>
                  </a:lnTo>
                  <a:lnTo>
                    <a:pt x="3048" y="56483"/>
                  </a:lnTo>
                  <a:lnTo>
                    <a:pt x="27432" y="56483"/>
                  </a:lnTo>
                  <a:lnTo>
                    <a:pt x="27432" y="187832"/>
                  </a:lnTo>
                  <a:lnTo>
                    <a:pt x="25908" y="189356"/>
                  </a:lnTo>
                  <a:close/>
                </a:path>
                <a:path w="30479" h="191135">
                  <a:moveTo>
                    <a:pt x="24384" y="190880"/>
                  </a:moveTo>
                  <a:lnTo>
                    <a:pt x="7620" y="190880"/>
                  </a:lnTo>
                  <a:lnTo>
                    <a:pt x="6096" y="189356"/>
                  </a:lnTo>
                  <a:lnTo>
                    <a:pt x="24384" y="189356"/>
                  </a:lnTo>
                  <a:lnTo>
                    <a:pt x="24384" y="190880"/>
                  </a:lnTo>
                  <a:close/>
                </a:path>
                <a:path w="30479" h="191135">
                  <a:moveTo>
                    <a:pt x="21336" y="29051"/>
                  </a:moveTo>
                  <a:lnTo>
                    <a:pt x="9144" y="29051"/>
                  </a:lnTo>
                  <a:lnTo>
                    <a:pt x="3048" y="26003"/>
                  </a:lnTo>
                  <a:lnTo>
                    <a:pt x="0" y="19907"/>
                  </a:lnTo>
                  <a:lnTo>
                    <a:pt x="0" y="9239"/>
                  </a:lnTo>
                  <a:lnTo>
                    <a:pt x="1524" y="4571"/>
                  </a:lnTo>
                  <a:lnTo>
                    <a:pt x="4572" y="3047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7"/>
                  </a:lnTo>
                  <a:lnTo>
                    <a:pt x="28956" y="4571"/>
                  </a:lnTo>
                  <a:lnTo>
                    <a:pt x="30480" y="9239"/>
                  </a:lnTo>
                  <a:lnTo>
                    <a:pt x="30480" y="19907"/>
                  </a:lnTo>
                  <a:lnTo>
                    <a:pt x="27432" y="26003"/>
                  </a:lnTo>
                  <a:lnTo>
                    <a:pt x="21336" y="29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469796" y="4818030"/>
              <a:ext cx="111347" cy="13896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608671" y="4818030"/>
              <a:ext cx="122015" cy="190881"/>
            </a:xfrm>
            <a:prstGeom prst="rect">
              <a:avLst/>
            </a:prstGeom>
          </p:spPr>
        </p:pic>
      </p:grpSp>
      <p:grpSp>
        <p:nvGrpSpPr>
          <p:cNvPr id="169" name="object 169"/>
          <p:cNvGrpSpPr/>
          <p:nvPr/>
        </p:nvGrpSpPr>
        <p:grpSpPr>
          <a:xfrm>
            <a:off x="4823745" y="4756975"/>
            <a:ext cx="413384" cy="201930"/>
            <a:chOff x="4823745" y="4756975"/>
            <a:chExt cx="413384" cy="201930"/>
          </a:xfrm>
        </p:grpSpPr>
        <p:pic>
          <p:nvPicPr>
            <p:cNvPr id="170" name="object 170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823745" y="4818030"/>
              <a:ext cx="105251" cy="140493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973287" y="4818030"/>
              <a:ext cx="109823" cy="138969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118163" y="4756975"/>
              <a:ext cx="118967" cy="201549"/>
            </a:xfrm>
            <a:prstGeom prst="rect">
              <a:avLst/>
            </a:prstGeom>
          </p:spPr>
        </p:pic>
      </p:grpSp>
      <p:grpSp>
        <p:nvGrpSpPr>
          <p:cNvPr id="173" name="object 173"/>
          <p:cNvGrpSpPr/>
          <p:nvPr/>
        </p:nvGrpSpPr>
        <p:grpSpPr>
          <a:xfrm>
            <a:off x="5337810" y="4756975"/>
            <a:ext cx="1005840" cy="252095"/>
            <a:chOff x="5337810" y="4756975"/>
            <a:chExt cx="1005840" cy="252095"/>
          </a:xfrm>
        </p:grpSpPr>
        <p:pic>
          <p:nvPicPr>
            <p:cNvPr id="174" name="object 174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337810" y="4756975"/>
              <a:ext cx="944308" cy="251936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6312694" y="4924901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79" h="32385">
                  <a:moveTo>
                    <a:pt x="24383" y="32099"/>
                  </a:moveTo>
                  <a:lnTo>
                    <a:pt x="4571" y="32099"/>
                  </a:lnTo>
                  <a:lnTo>
                    <a:pt x="3047" y="29051"/>
                  </a:lnTo>
                  <a:lnTo>
                    <a:pt x="0" y="27527"/>
                  </a:lnTo>
                  <a:lnTo>
                    <a:pt x="0" y="4572"/>
                  </a:lnTo>
                  <a:lnTo>
                    <a:pt x="3047" y="3048"/>
                  </a:lnTo>
                  <a:lnTo>
                    <a:pt x="4571" y="0"/>
                  </a:lnTo>
                  <a:lnTo>
                    <a:pt x="24383" y="0"/>
                  </a:lnTo>
                  <a:lnTo>
                    <a:pt x="28955" y="4572"/>
                  </a:lnTo>
                  <a:lnTo>
                    <a:pt x="30479" y="9239"/>
                  </a:lnTo>
                  <a:lnTo>
                    <a:pt x="30479" y="15335"/>
                  </a:lnTo>
                  <a:lnTo>
                    <a:pt x="30479" y="22955"/>
                  </a:lnTo>
                  <a:lnTo>
                    <a:pt x="28955" y="27527"/>
                  </a:lnTo>
                  <a:lnTo>
                    <a:pt x="24383" y="32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6" name="object 176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782574" y="5239416"/>
            <a:ext cx="73247" cy="73247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970216" y="5190553"/>
            <a:ext cx="964120" cy="190881"/>
          </a:xfrm>
          <a:prstGeom prst="rect">
            <a:avLst/>
          </a:prstGeom>
        </p:spPr>
      </p:pic>
      <p:grpSp>
        <p:nvGrpSpPr>
          <p:cNvPr id="178" name="object 178"/>
          <p:cNvGrpSpPr/>
          <p:nvPr/>
        </p:nvGrpSpPr>
        <p:grpSpPr>
          <a:xfrm>
            <a:off x="2016728" y="5207412"/>
            <a:ext cx="233679" cy="174625"/>
            <a:chOff x="2016728" y="5207412"/>
            <a:chExt cx="233679" cy="174625"/>
          </a:xfrm>
        </p:grpSpPr>
        <p:pic>
          <p:nvPicPr>
            <p:cNvPr id="179" name="object 17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016728" y="5207412"/>
              <a:ext cx="83915" cy="17402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120455" y="5239416"/>
              <a:ext cx="129730" cy="142017"/>
            </a:xfrm>
            <a:prstGeom prst="rect">
              <a:avLst/>
            </a:prstGeom>
          </p:spPr>
        </p:pic>
      </p:grpSp>
      <p:grpSp>
        <p:nvGrpSpPr>
          <p:cNvPr id="181" name="object 181"/>
          <p:cNvGrpSpPr/>
          <p:nvPr/>
        </p:nvGrpSpPr>
        <p:grpSpPr>
          <a:xfrm>
            <a:off x="2353913" y="5190553"/>
            <a:ext cx="436880" cy="259715"/>
            <a:chOff x="2353913" y="5190553"/>
            <a:chExt cx="436880" cy="259715"/>
          </a:xfrm>
        </p:grpSpPr>
        <p:pic>
          <p:nvPicPr>
            <p:cNvPr id="182" name="object 182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353913" y="5192077"/>
              <a:ext cx="132683" cy="187833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521743" y="5324951"/>
              <a:ext cx="77819" cy="125158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623947" y="5190553"/>
              <a:ext cx="166228" cy="190881"/>
            </a:xfrm>
            <a:prstGeom prst="rect">
              <a:avLst/>
            </a:prstGeom>
          </p:spPr>
        </p:pic>
      </p:grpSp>
      <p:pic>
        <p:nvPicPr>
          <p:cNvPr id="185" name="object 185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2886360" y="5178361"/>
            <a:ext cx="781049" cy="203073"/>
          </a:xfrm>
          <a:prstGeom prst="rect">
            <a:avLst/>
          </a:prstGeom>
        </p:spPr>
      </p:pic>
      <p:grpSp>
        <p:nvGrpSpPr>
          <p:cNvPr id="186" name="object 186"/>
          <p:cNvGrpSpPr/>
          <p:nvPr/>
        </p:nvGrpSpPr>
        <p:grpSpPr>
          <a:xfrm>
            <a:off x="3758945" y="5189029"/>
            <a:ext cx="181610" cy="191135"/>
            <a:chOff x="3758945" y="5189029"/>
            <a:chExt cx="181610" cy="191135"/>
          </a:xfrm>
        </p:grpSpPr>
        <p:sp>
          <p:nvSpPr>
            <p:cNvPr id="187" name="object 187"/>
            <p:cNvSpPr/>
            <p:nvPr/>
          </p:nvSpPr>
          <p:spPr>
            <a:xfrm>
              <a:off x="3758945" y="5189029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10" h="191135">
                  <a:moveTo>
                    <a:pt x="19812" y="53435"/>
                  </a:moveTo>
                  <a:lnTo>
                    <a:pt x="10668" y="53435"/>
                  </a:lnTo>
                  <a:lnTo>
                    <a:pt x="12192" y="51911"/>
                  </a:lnTo>
                  <a:lnTo>
                    <a:pt x="16764" y="51911"/>
                  </a:lnTo>
                  <a:lnTo>
                    <a:pt x="19812" y="53435"/>
                  </a:lnTo>
                  <a:close/>
                </a:path>
                <a:path w="29210" h="191135">
                  <a:moveTo>
                    <a:pt x="24384" y="189356"/>
                  </a:moveTo>
                  <a:lnTo>
                    <a:pt x="4572" y="189356"/>
                  </a:lnTo>
                  <a:lnTo>
                    <a:pt x="4572" y="187832"/>
                  </a:lnTo>
                  <a:lnTo>
                    <a:pt x="3048" y="187832"/>
                  </a:lnTo>
                  <a:lnTo>
                    <a:pt x="3048" y="54959"/>
                  </a:lnTo>
                  <a:lnTo>
                    <a:pt x="4572" y="54959"/>
                  </a:lnTo>
                  <a:lnTo>
                    <a:pt x="4572" y="53435"/>
                  </a:lnTo>
                  <a:lnTo>
                    <a:pt x="24384" y="53435"/>
                  </a:lnTo>
                  <a:lnTo>
                    <a:pt x="25908" y="54959"/>
                  </a:lnTo>
                  <a:lnTo>
                    <a:pt x="25908" y="187832"/>
                  </a:lnTo>
                  <a:lnTo>
                    <a:pt x="24384" y="189356"/>
                  </a:lnTo>
                  <a:close/>
                </a:path>
                <a:path w="29210" h="191135">
                  <a:moveTo>
                    <a:pt x="21336" y="190880"/>
                  </a:moveTo>
                  <a:lnTo>
                    <a:pt x="9144" y="190880"/>
                  </a:lnTo>
                  <a:lnTo>
                    <a:pt x="7620" y="189356"/>
                  </a:lnTo>
                  <a:lnTo>
                    <a:pt x="22860" y="189356"/>
                  </a:lnTo>
                  <a:lnTo>
                    <a:pt x="21336" y="190880"/>
                  </a:lnTo>
                  <a:close/>
                </a:path>
                <a:path w="29210" h="191135">
                  <a:moveTo>
                    <a:pt x="24384" y="27527"/>
                  </a:moveTo>
                  <a:lnTo>
                    <a:pt x="6096" y="27527"/>
                  </a:lnTo>
                  <a:lnTo>
                    <a:pt x="1524" y="22955"/>
                  </a:lnTo>
                  <a:lnTo>
                    <a:pt x="0" y="19907"/>
                  </a:lnTo>
                  <a:lnTo>
                    <a:pt x="0" y="7619"/>
                  </a:lnTo>
                  <a:lnTo>
                    <a:pt x="1524" y="4571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5908" y="3047"/>
                  </a:lnTo>
                  <a:lnTo>
                    <a:pt x="28956" y="4571"/>
                  </a:lnTo>
                  <a:lnTo>
                    <a:pt x="28956" y="22955"/>
                  </a:lnTo>
                  <a:lnTo>
                    <a:pt x="25908" y="24479"/>
                  </a:lnTo>
                  <a:lnTo>
                    <a:pt x="2438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829145" y="5239417"/>
              <a:ext cx="111347" cy="140493"/>
            </a:xfrm>
            <a:prstGeom prst="rect">
              <a:avLst/>
            </a:prstGeom>
          </p:spPr>
        </p:pic>
      </p:grpSp>
      <p:grpSp>
        <p:nvGrpSpPr>
          <p:cNvPr id="189" name="object 189"/>
          <p:cNvGrpSpPr/>
          <p:nvPr/>
        </p:nvGrpSpPr>
        <p:grpSpPr>
          <a:xfrm>
            <a:off x="4033551" y="5178361"/>
            <a:ext cx="380365" cy="203200"/>
            <a:chOff x="4033551" y="5178361"/>
            <a:chExt cx="380365" cy="203200"/>
          </a:xfrm>
        </p:grpSpPr>
        <p:pic>
          <p:nvPicPr>
            <p:cNvPr id="190" name="object 19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033551" y="5207412"/>
              <a:ext cx="83915" cy="174021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149470" y="5178361"/>
              <a:ext cx="111347" cy="201549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294458" y="5239417"/>
              <a:ext cx="118950" cy="142017"/>
            </a:xfrm>
            <a:prstGeom prst="rect">
              <a:avLst/>
            </a:prstGeom>
          </p:spPr>
        </p:pic>
      </p:grpSp>
      <p:grpSp>
        <p:nvGrpSpPr>
          <p:cNvPr id="193" name="object 193"/>
          <p:cNvGrpSpPr/>
          <p:nvPr/>
        </p:nvGrpSpPr>
        <p:grpSpPr>
          <a:xfrm>
            <a:off x="4506467" y="5178361"/>
            <a:ext cx="694690" cy="203200"/>
            <a:chOff x="4506467" y="5178361"/>
            <a:chExt cx="694690" cy="203200"/>
          </a:xfrm>
        </p:grpSpPr>
        <p:pic>
          <p:nvPicPr>
            <p:cNvPr id="194" name="object 194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506467" y="5239416"/>
              <a:ext cx="102203" cy="142017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639151" y="5178361"/>
              <a:ext cx="24765" cy="201930"/>
            </a:xfrm>
            <a:custGeom>
              <a:avLst/>
              <a:gdLst/>
              <a:ahLst/>
              <a:cxnLst/>
              <a:rect l="l" t="t" r="r" b="b"/>
              <a:pathLst>
                <a:path w="24764" h="201929">
                  <a:moveTo>
                    <a:pt x="18288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  <a:path w="24764" h="201929">
                  <a:moveTo>
                    <a:pt x="24384" y="198501"/>
                  </a:moveTo>
                  <a:lnTo>
                    <a:pt x="0" y="198501"/>
                  </a:lnTo>
                  <a:lnTo>
                    <a:pt x="0" y="4571"/>
                  </a:lnTo>
                  <a:lnTo>
                    <a:pt x="1524" y="3047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2860" y="3047"/>
                  </a:lnTo>
                  <a:lnTo>
                    <a:pt x="24384" y="4571"/>
                  </a:lnTo>
                  <a:lnTo>
                    <a:pt x="24384" y="198501"/>
                  </a:lnTo>
                  <a:close/>
                </a:path>
                <a:path w="24764" h="201929">
                  <a:moveTo>
                    <a:pt x="22860" y="200025"/>
                  </a:moveTo>
                  <a:lnTo>
                    <a:pt x="1524" y="200025"/>
                  </a:lnTo>
                  <a:lnTo>
                    <a:pt x="1524" y="198501"/>
                  </a:lnTo>
                  <a:lnTo>
                    <a:pt x="22860" y="198501"/>
                  </a:lnTo>
                  <a:lnTo>
                    <a:pt x="22860" y="200025"/>
                  </a:lnTo>
                  <a:close/>
                </a:path>
                <a:path w="24764" h="201929">
                  <a:moveTo>
                    <a:pt x="18288" y="201549"/>
                  </a:moveTo>
                  <a:lnTo>
                    <a:pt x="6096" y="201549"/>
                  </a:lnTo>
                  <a:lnTo>
                    <a:pt x="4572" y="200025"/>
                  </a:lnTo>
                  <a:lnTo>
                    <a:pt x="19812" y="200025"/>
                  </a:lnTo>
                  <a:lnTo>
                    <a:pt x="18288" y="201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698730" y="5239416"/>
              <a:ext cx="128004" cy="142017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860321" y="5240941"/>
              <a:ext cx="111442" cy="140493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5006816" y="5179885"/>
              <a:ext cx="118967" cy="201549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5168550" y="5346287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21335" y="33623"/>
                  </a:moveTo>
                  <a:lnTo>
                    <a:pt x="10667" y="33623"/>
                  </a:lnTo>
                  <a:lnTo>
                    <a:pt x="6095" y="32099"/>
                  </a:lnTo>
                  <a:lnTo>
                    <a:pt x="1523" y="27527"/>
                  </a:lnTo>
                  <a:lnTo>
                    <a:pt x="0" y="24479"/>
                  </a:lnTo>
                  <a:lnTo>
                    <a:pt x="0" y="10667"/>
                  </a:lnTo>
                  <a:lnTo>
                    <a:pt x="1523" y="6095"/>
                  </a:lnTo>
                  <a:lnTo>
                    <a:pt x="6095" y="1523"/>
                  </a:lnTo>
                  <a:lnTo>
                    <a:pt x="10667" y="0"/>
                  </a:lnTo>
                  <a:lnTo>
                    <a:pt x="21335" y="0"/>
                  </a:lnTo>
                  <a:lnTo>
                    <a:pt x="25907" y="1523"/>
                  </a:lnTo>
                  <a:lnTo>
                    <a:pt x="28955" y="3047"/>
                  </a:lnTo>
                  <a:lnTo>
                    <a:pt x="30479" y="6095"/>
                  </a:lnTo>
                  <a:lnTo>
                    <a:pt x="32003" y="10667"/>
                  </a:lnTo>
                  <a:lnTo>
                    <a:pt x="32003" y="16763"/>
                  </a:lnTo>
                  <a:lnTo>
                    <a:pt x="32003" y="22955"/>
                  </a:lnTo>
                  <a:lnTo>
                    <a:pt x="30479" y="27527"/>
                  </a:lnTo>
                  <a:lnTo>
                    <a:pt x="25907" y="32099"/>
                  </a:lnTo>
                  <a:lnTo>
                    <a:pt x="21335" y="33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0" name="object 200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4974812" y="6424136"/>
            <a:ext cx="120491" cy="82486"/>
          </a:xfrm>
          <a:prstGeom prst="rect">
            <a:avLst/>
          </a:prstGeom>
        </p:spPr>
      </p:pic>
      <p:sp>
        <p:nvSpPr>
          <p:cNvPr id="201" name="object 201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2" name="object 202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6"/>
            <a:ext cx="117443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80047" y="2756916"/>
              <a:ext cx="3351529" cy="789940"/>
            </a:xfrm>
            <a:custGeom>
              <a:avLst/>
              <a:gdLst/>
              <a:ahLst/>
              <a:cxnLst/>
              <a:rect l="l" t="t" r="r" b="b"/>
              <a:pathLst>
                <a:path w="3351529" h="789939">
                  <a:moveTo>
                    <a:pt x="3351276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351276" y="0"/>
                  </a:lnTo>
                  <a:lnTo>
                    <a:pt x="3351276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2351" y="2883788"/>
              <a:ext cx="254794" cy="189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4577" y="2931032"/>
              <a:ext cx="117443" cy="1420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8691" y="2931033"/>
              <a:ext cx="118967" cy="1924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1573" y="2899029"/>
              <a:ext cx="83915" cy="1740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7493" y="2871501"/>
              <a:ext cx="111347" cy="200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2518" y="2931032"/>
              <a:ext cx="118912" cy="1420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6682" y="2885312"/>
              <a:ext cx="122015" cy="184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4701" y="2931032"/>
              <a:ext cx="118967" cy="1420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9575" y="2899029"/>
              <a:ext cx="189166" cy="1740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9421" y="2885312"/>
              <a:ext cx="201358" cy="18621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69085" y="2931033"/>
              <a:ext cx="127898" cy="1420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24518" y="2871501"/>
              <a:ext cx="117538" cy="201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77109" y="2931032"/>
              <a:ext cx="118967" cy="1420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032647" y="2871507"/>
              <a:ext cx="23495" cy="200025"/>
            </a:xfrm>
            <a:custGeom>
              <a:avLst/>
              <a:gdLst/>
              <a:ahLst/>
              <a:cxnLst/>
              <a:rect l="l" t="t" r="r" b="b"/>
              <a:pathLst>
                <a:path w="23495" h="200025">
                  <a:moveTo>
                    <a:pt x="22948" y="1524"/>
                  </a:moveTo>
                  <a:lnTo>
                    <a:pt x="21424" y="1524"/>
                  </a:lnTo>
                  <a:lnTo>
                    <a:pt x="21424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1524" y="198501"/>
                  </a:lnTo>
                  <a:lnTo>
                    <a:pt x="3048" y="200025"/>
                  </a:lnTo>
                  <a:lnTo>
                    <a:pt x="18376" y="200025"/>
                  </a:lnTo>
                  <a:lnTo>
                    <a:pt x="19900" y="198501"/>
                  </a:lnTo>
                  <a:lnTo>
                    <a:pt x="22948" y="198501"/>
                  </a:lnTo>
                  <a:lnTo>
                    <a:pt x="2294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57811" y="2931032"/>
              <a:ext cx="105251" cy="1420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90494" y="2869977"/>
              <a:ext cx="172402" cy="2030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82709" y="2931032"/>
              <a:ext cx="117538" cy="1420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36823" y="2931032"/>
              <a:ext cx="76295" cy="14049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62584" y="3224212"/>
              <a:ext cx="950404" cy="2015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16716" y="3234880"/>
              <a:ext cx="150971" cy="19088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10454" y="3283743"/>
              <a:ext cx="74771" cy="14049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309610" y="3233356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4384" y="54959"/>
                  </a:moveTo>
                  <a:lnTo>
                    <a:pt x="4572" y="54959"/>
                  </a:lnTo>
                  <a:lnTo>
                    <a:pt x="6096" y="53435"/>
                  </a:lnTo>
                  <a:lnTo>
                    <a:pt x="24384" y="53435"/>
                  </a:lnTo>
                  <a:lnTo>
                    <a:pt x="24384" y="54959"/>
                  </a:lnTo>
                  <a:close/>
                </a:path>
                <a:path w="29209" h="191135">
                  <a:moveTo>
                    <a:pt x="25908" y="189261"/>
                  </a:moveTo>
                  <a:lnTo>
                    <a:pt x="4572" y="189261"/>
                  </a:lnTo>
                  <a:lnTo>
                    <a:pt x="3048" y="187737"/>
                  </a:lnTo>
                  <a:lnTo>
                    <a:pt x="3048" y="54959"/>
                  </a:lnTo>
                  <a:lnTo>
                    <a:pt x="25908" y="54959"/>
                  </a:lnTo>
                  <a:lnTo>
                    <a:pt x="25908" y="56483"/>
                  </a:lnTo>
                  <a:lnTo>
                    <a:pt x="27432" y="56483"/>
                  </a:lnTo>
                  <a:lnTo>
                    <a:pt x="27432" y="187737"/>
                  </a:lnTo>
                  <a:lnTo>
                    <a:pt x="25908" y="187737"/>
                  </a:lnTo>
                  <a:lnTo>
                    <a:pt x="25908" y="189261"/>
                  </a:lnTo>
                  <a:close/>
                </a:path>
                <a:path w="29209" h="191135">
                  <a:moveTo>
                    <a:pt x="22860" y="190880"/>
                  </a:moveTo>
                  <a:lnTo>
                    <a:pt x="6096" y="190880"/>
                  </a:lnTo>
                  <a:lnTo>
                    <a:pt x="6096" y="189261"/>
                  </a:lnTo>
                  <a:lnTo>
                    <a:pt x="22860" y="189261"/>
                  </a:lnTo>
                  <a:lnTo>
                    <a:pt x="22860" y="190880"/>
                  </a:lnTo>
                  <a:close/>
                </a:path>
                <a:path w="29209" h="191135">
                  <a:moveTo>
                    <a:pt x="24384" y="27431"/>
                  </a:moveTo>
                  <a:lnTo>
                    <a:pt x="6096" y="27431"/>
                  </a:lnTo>
                  <a:lnTo>
                    <a:pt x="1524" y="22859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1524" y="4571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5908" y="3047"/>
                  </a:lnTo>
                  <a:lnTo>
                    <a:pt x="28956" y="4571"/>
                  </a:lnTo>
                  <a:lnTo>
                    <a:pt x="28956" y="22859"/>
                  </a:lnTo>
                  <a:lnTo>
                    <a:pt x="25908" y="24383"/>
                  </a:lnTo>
                  <a:lnTo>
                    <a:pt x="2438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70665" y="3224212"/>
              <a:ext cx="118967" cy="2015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88787" y="3224212"/>
              <a:ext cx="765809" cy="201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6"/>
            <a:ext cx="120491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80047" y="2756916"/>
              <a:ext cx="3351529" cy="789940"/>
            </a:xfrm>
            <a:custGeom>
              <a:avLst/>
              <a:gdLst/>
              <a:ahLst/>
              <a:cxnLst/>
              <a:rect l="l" t="t" r="r" b="b"/>
              <a:pathLst>
                <a:path w="3351529" h="789939">
                  <a:moveTo>
                    <a:pt x="3351276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351276" y="0"/>
                  </a:lnTo>
                  <a:lnTo>
                    <a:pt x="3351276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2351" y="2883788"/>
              <a:ext cx="254794" cy="189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4577" y="2931032"/>
              <a:ext cx="117443" cy="1420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8691" y="2931033"/>
              <a:ext cx="118967" cy="1924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1573" y="2899029"/>
              <a:ext cx="83915" cy="1740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7493" y="2871501"/>
              <a:ext cx="111347" cy="200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2518" y="2931032"/>
              <a:ext cx="118912" cy="1420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6682" y="2885312"/>
              <a:ext cx="122015" cy="184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4701" y="2931032"/>
              <a:ext cx="118967" cy="1420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9575" y="2899029"/>
              <a:ext cx="189166" cy="1740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9421" y="2885312"/>
              <a:ext cx="201358" cy="18621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69085" y="2931033"/>
              <a:ext cx="127898" cy="1420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24518" y="2871501"/>
              <a:ext cx="117538" cy="201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77109" y="2931032"/>
              <a:ext cx="118967" cy="1420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032647" y="2871507"/>
              <a:ext cx="23495" cy="200025"/>
            </a:xfrm>
            <a:custGeom>
              <a:avLst/>
              <a:gdLst/>
              <a:ahLst/>
              <a:cxnLst/>
              <a:rect l="l" t="t" r="r" b="b"/>
              <a:pathLst>
                <a:path w="23495" h="200025">
                  <a:moveTo>
                    <a:pt x="22948" y="1524"/>
                  </a:moveTo>
                  <a:lnTo>
                    <a:pt x="21424" y="1524"/>
                  </a:lnTo>
                  <a:lnTo>
                    <a:pt x="21424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1524" y="198501"/>
                  </a:lnTo>
                  <a:lnTo>
                    <a:pt x="3048" y="200025"/>
                  </a:lnTo>
                  <a:lnTo>
                    <a:pt x="18376" y="200025"/>
                  </a:lnTo>
                  <a:lnTo>
                    <a:pt x="19900" y="198501"/>
                  </a:lnTo>
                  <a:lnTo>
                    <a:pt x="22948" y="198501"/>
                  </a:lnTo>
                  <a:lnTo>
                    <a:pt x="2294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57811" y="2931032"/>
              <a:ext cx="105251" cy="1420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90494" y="2869977"/>
              <a:ext cx="172402" cy="2030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82709" y="2931032"/>
              <a:ext cx="117538" cy="1420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36823" y="2931032"/>
              <a:ext cx="76295" cy="14049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62584" y="3224212"/>
              <a:ext cx="950404" cy="2015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16716" y="3234880"/>
              <a:ext cx="150971" cy="19088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10454" y="3283743"/>
              <a:ext cx="74771" cy="14049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309610" y="3233356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4384" y="54959"/>
                  </a:moveTo>
                  <a:lnTo>
                    <a:pt x="4572" y="54959"/>
                  </a:lnTo>
                  <a:lnTo>
                    <a:pt x="6096" y="53435"/>
                  </a:lnTo>
                  <a:lnTo>
                    <a:pt x="24384" y="53435"/>
                  </a:lnTo>
                  <a:lnTo>
                    <a:pt x="24384" y="54959"/>
                  </a:lnTo>
                  <a:close/>
                </a:path>
                <a:path w="29209" h="191135">
                  <a:moveTo>
                    <a:pt x="25908" y="189261"/>
                  </a:moveTo>
                  <a:lnTo>
                    <a:pt x="4572" y="189261"/>
                  </a:lnTo>
                  <a:lnTo>
                    <a:pt x="3048" y="187737"/>
                  </a:lnTo>
                  <a:lnTo>
                    <a:pt x="3048" y="54959"/>
                  </a:lnTo>
                  <a:lnTo>
                    <a:pt x="25908" y="54959"/>
                  </a:lnTo>
                  <a:lnTo>
                    <a:pt x="25908" y="56483"/>
                  </a:lnTo>
                  <a:lnTo>
                    <a:pt x="27432" y="56483"/>
                  </a:lnTo>
                  <a:lnTo>
                    <a:pt x="27432" y="187737"/>
                  </a:lnTo>
                  <a:lnTo>
                    <a:pt x="25908" y="187737"/>
                  </a:lnTo>
                  <a:lnTo>
                    <a:pt x="25908" y="189261"/>
                  </a:lnTo>
                  <a:close/>
                </a:path>
                <a:path w="29209" h="191135">
                  <a:moveTo>
                    <a:pt x="22860" y="190880"/>
                  </a:moveTo>
                  <a:lnTo>
                    <a:pt x="6096" y="190880"/>
                  </a:lnTo>
                  <a:lnTo>
                    <a:pt x="6096" y="189261"/>
                  </a:lnTo>
                  <a:lnTo>
                    <a:pt x="22860" y="189261"/>
                  </a:lnTo>
                  <a:lnTo>
                    <a:pt x="22860" y="190880"/>
                  </a:lnTo>
                  <a:close/>
                </a:path>
                <a:path w="29209" h="191135">
                  <a:moveTo>
                    <a:pt x="24384" y="27431"/>
                  </a:moveTo>
                  <a:lnTo>
                    <a:pt x="6096" y="27431"/>
                  </a:lnTo>
                  <a:lnTo>
                    <a:pt x="1524" y="22859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1524" y="4571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5908" y="3047"/>
                  </a:lnTo>
                  <a:lnTo>
                    <a:pt x="28956" y="4571"/>
                  </a:lnTo>
                  <a:lnTo>
                    <a:pt x="28956" y="22859"/>
                  </a:lnTo>
                  <a:lnTo>
                    <a:pt x="25908" y="24383"/>
                  </a:lnTo>
                  <a:lnTo>
                    <a:pt x="2438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70665" y="3224212"/>
              <a:ext cx="118967" cy="2015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88787" y="3224212"/>
              <a:ext cx="765809" cy="201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1022" y="1056132"/>
            <a:ext cx="9567545" cy="5671185"/>
            <a:chOff x="491022" y="1056132"/>
            <a:chExt cx="9567545" cy="5671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022" y="1056132"/>
              <a:ext cx="9567377" cy="56708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4812" y="6424136"/>
              <a:ext cx="117443" cy="8248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51786" y="6120384"/>
              <a:ext cx="1159510" cy="207645"/>
            </a:xfrm>
            <a:custGeom>
              <a:avLst/>
              <a:gdLst/>
              <a:ahLst/>
              <a:cxnLst/>
              <a:rect l="l" t="t" r="r" b="b"/>
              <a:pathLst>
                <a:path w="1159510" h="207645">
                  <a:moveTo>
                    <a:pt x="62612" y="181484"/>
                  </a:moveTo>
                  <a:lnTo>
                    <a:pt x="60801" y="170860"/>
                  </a:lnTo>
                  <a:lnTo>
                    <a:pt x="1157859" y="0"/>
                  </a:lnTo>
                  <a:lnTo>
                    <a:pt x="1159383" y="10668"/>
                  </a:lnTo>
                  <a:lnTo>
                    <a:pt x="62612" y="181484"/>
                  </a:lnTo>
                  <a:close/>
                </a:path>
                <a:path w="1159510" h="207645">
                  <a:moveTo>
                    <a:pt x="67056" y="207549"/>
                  </a:moveTo>
                  <a:lnTo>
                    <a:pt x="0" y="186213"/>
                  </a:lnTo>
                  <a:lnTo>
                    <a:pt x="56387" y="144970"/>
                  </a:lnTo>
                  <a:lnTo>
                    <a:pt x="60801" y="170860"/>
                  </a:lnTo>
                  <a:lnTo>
                    <a:pt x="50291" y="172497"/>
                  </a:lnTo>
                  <a:lnTo>
                    <a:pt x="51815" y="183165"/>
                  </a:lnTo>
                  <a:lnTo>
                    <a:pt x="62899" y="183165"/>
                  </a:lnTo>
                  <a:lnTo>
                    <a:pt x="67056" y="207549"/>
                  </a:lnTo>
                  <a:close/>
                </a:path>
                <a:path w="1159510" h="207645">
                  <a:moveTo>
                    <a:pt x="51815" y="183165"/>
                  </a:moveTo>
                  <a:lnTo>
                    <a:pt x="50291" y="172497"/>
                  </a:lnTo>
                  <a:lnTo>
                    <a:pt x="60801" y="170860"/>
                  </a:lnTo>
                  <a:lnTo>
                    <a:pt x="62612" y="181484"/>
                  </a:lnTo>
                  <a:lnTo>
                    <a:pt x="51815" y="183165"/>
                  </a:lnTo>
                  <a:close/>
                </a:path>
                <a:path w="1159510" h="207645">
                  <a:moveTo>
                    <a:pt x="62899" y="183165"/>
                  </a:moveTo>
                  <a:lnTo>
                    <a:pt x="51815" y="183165"/>
                  </a:lnTo>
                  <a:lnTo>
                    <a:pt x="62612" y="181484"/>
                  </a:lnTo>
                  <a:lnTo>
                    <a:pt x="62899" y="183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10883" y="5801867"/>
              <a:ext cx="2654935" cy="789940"/>
            </a:xfrm>
            <a:custGeom>
              <a:avLst/>
              <a:gdLst/>
              <a:ahLst/>
              <a:cxnLst/>
              <a:rect l="l" t="t" r="r" b="b"/>
              <a:pathLst>
                <a:path w="2654934" h="789940">
                  <a:moveTo>
                    <a:pt x="2654808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2654808" y="0"/>
                  </a:lnTo>
                  <a:lnTo>
                    <a:pt x="2654808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4377" y="5929503"/>
              <a:ext cx="239450" cy="1892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5267" y="5978366"/>
              <a:ext cx="193738" cy="1373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0443" y="5976842"/>
              <a:ext cx="118961" cy="141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5312" y="5943219"/>
              <a:ext cx="192214" cy="1755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6682" y="5929503"/>
              <a:ext cx="202882" cy="1862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3092" y="5927978"/>
              <a:ext cx="114490" cy="1907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32635" y="5929503"/>
              <a:ext cx="103727" cy="1862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32469" y="5995130"/>
              <a:ext cx="118967" cy="763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7967" y="6282213"/>
              <a:ext cx="122015" cy="18621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5991" y="6329457"/>
              <a:ext cx="118961" cy="1420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90861" y="6295929"/>
              <a:ext cx="192214" cy="17554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83755" y="6266878"/>
              <a:ext cx="1505712" cy="2045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309360" y="2651759"/>
              <a:ext cx="3350260" cy="789940"/>
            </a:xfrm>
            <a:custGeom>
              <a:avLst/>
              <a:gdLst/>
              <a:ahLst/>
              <a:cxnLst/>
              <a:rect l="l" t="t" r="r" b="b"/>
              <a:pathLst>
                <a:path w="3350259" h="789939">
                  <a:moveTo>
                    <a:pt x="3349751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3349751" y="0"/>
                  </a:lnTo>
                  <a:lnTo>
                    <a:pt x="3349751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5764" y="2764631"/>
              <a:ext cx="1035843" cy="2030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17047" y="2764631"/>
              <a:ext cx="225742" cy="2030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77841" y="2825686"/>
              <a:ext cx="74771" cy="14049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48719" y="2778442"/>
              <a:ext cx="134302" cy="1877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18075" y="2911221"/>
              <a:ext cx="77819" cy="1251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20364" y="2776918"/>
              <a:ext cx="166135" cy="19078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79643" y="2764631"/>
              <a:ext cx="898493" cy="20307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74445" y="3118866"/>
              <a:ext cx="1235678" cy="20154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09360" y="1202435"/>
              <a:ext cx="3519170" cy="1146175"/>
            </a:xfrm>
            <a:custGeom>
              <a:avLst/>
              <a:gdLst/>
              <a:ahLst/>
              <a:cxnLst/>
              <a:rect l="l" t="t" r="r" b="b"/>
              <a:pathLst>
                <a:path w="3519170" h="1146175">
                  <a:moveTo>
                    <a:pt x="3518915" y="1146048"/>
                  </a:moveTo>
                  <a:lnTo>
                    <a:pt x="0" y="1146048"/>
                  </a:lnTo>
                  <a:lnTo>
                    <a:pt x="0" y="0"/>
                  </a:lnTo>
                  <a:lnTo>
                    <a:pt x="3518915" y="0"/>
                  </a:lnTo>
                  <a:lnTo>
                    <a:pt x="3518915" y="1146048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66712" y="1329594"/>
              <a:ext cx="138874" cy="18926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42163" y="1376934"/>
              <a:ext cx="90011" cy="14192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64274" y="1325022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4">
                  <a:moveTo>
                    <a:pt x="22860" y="54959"/>
                  </a:moveTo>
                  <a:lnTo>
                    <a:pt x="7620" y="54959"/>
                  </a:lnTo>
                  <a:lnTo>
                    <a:pt x="9144" y="53435"/>
                  </a:lnTo>
                  <a:lnTo>
                    <a:pt x="21336" y="53435"/>
                  </a:lnTo>
                  <a:lnTo>
                    <a:pt x="22860" y="54959"/>
                  </a:lnTo>
                  <a:close/>
                </a:path>
                <a:path w="29209" h="191134">
                  <a:moveTo>
                    <a:pt x="25908" y="189261"/>
                  </a:moveTo>
                  <a:lnTo>
                    <a:pt x="3048" y="189261"/>
                  </a:lnTo>
                  <a:lnTo>
                    <a:pt x="3048" y="54959"/>
                  </a:lnTo>
                  <a:lnTo>
                    <a:pt x="24384" y="54959"/>
                  </a:lnTo>
                  <a:lnTo>
                    <a:pt x="25908" y="56483"/>
                  </a:lnTo>
                  <a:lnTo>
                    <a:pt x="25908" y="189261"/>
                  </a:lnTo>
                  <a:close/>
                </a:path>
                <a:path w="29209" h="191134">
                  <a:moveTo>
                    <a:pt x="24384" y="190785"/>
                  </a:moveTo>
                  <a:lnTo>
                    <a:pt x="4572" y="190785"/>
                  </a:lnTo>
                  <a:lnTo>
                    <a:pt x="4572" y="189261"/>
                  </a:lnTo>
                  <a:lnTo>
                    <a:pt x="24384" y="189261"/>
                  </a:lnTo>
                  <a:lnTo>
                    <a:pt x="24384" y="190785"/>
                  </a:lnTo>
                  <a:close/>
                </a:path>
                <a:path w="29209" h="191134">
                  <a:moveTo>
                    <a:pt x="19812" y="28955"/>
                  </a:moveTo>
                  <a:lnTo>
                    <a:pt x="9144" y="28955"/>
                  </a:lnTo>
                  <a:lnTo>
                    <a:pt x="4572" y="27431"/>
                  </a:lnTo>
                  <a:lnTo>
                    <a:pt x="3048" y="25907"/>
                  </a:lnTo>
                  <a:lnTo>
                    <a:pt x="0" y="24383"/>
                  </a:lnTo>
                  <a:lnTo>
                    <a:pt x="0" y="6095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8956" y="9143"/>
                  </a:lnTo>
                  <a:lnTo>
                    <a:pt x="28956" y="19812"/>
                  </a:lnTo>
                  <a:lnTo>
                    <a:pt x="27432" y="24383"/>
                  </a:lnTo>
                  <a:lnTo>
                    <a:pt x="25908" y="25907"/>
                  </a:lnTo>
                  <a:lnTo>
                    <a:pt x="19812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34378" y="1376934"/>
              <a:ext cx="111347" cy="138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73252" y="1376933"/>
              <a:ext cx="122015" cy="1907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76135" y="1344834"/>
              <a:ext cx="83915" cy="17402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92054" y="1315783"/>
              <a:ext cx="111347" cy="2000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37126" y="1376933"/>
              <a:ext cx="118866" cy="14192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59718" y="1315783"/>
              <a:ext cx="118967" cy="20307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04790" y="1376933"/>
              <a:ext cx="118866" cy="14192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49564" y="1344834"/>
              <a:ext cx="187642" cy="17402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228742" y="1328070"/>
              <a:ext cx="151066" cy="19078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25529" y="1329594"/>
              <a:ext cx="122015" cy="1862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84215" y="1329594"/>
              <a:ext cx="201358" cy="18621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816054" y="1483804"/>
              <a:ext cx="47625" cy="73660"/>
            </a:xfrm>
            <a:custGeom>
              <a:avLst/>
              <a:gdLst/>
              <a:ahLst/>
              <a:cxnLst/>
              <a:rect l="l" t="t" r="r" b="b"/>
              <a:pathLst>
                <a:path w="47625" h="73659">
                  <a:moveTo>
                    <a:pt x="42767" y="1524"/>
                  </a:moveTo>
                  <a:lnTo>
                    <a:pt x="24479" y="1524"/>
                  </a:lnTo>
                  <a:lnTo>
                    <a:pt x="26003" y="0"/>
                  </a:lnTo>
                  <a:lnTo>
                    <a:pt x="42767" y="0"/>
                  </a:lnTo>
                  <a:lnTo>
                    <a:pt x="42767" y="1524"/>
                  </a:lnTo>
                  <a:close/>
                </a:path>
                <a:path w="47625" h="73659">
                  <a:moveTo>
                    <a:pt x="19812" y="70199"/>
                  </a:moveTo>
                  <a:lnTo>
                    <a:pt x="1524" y="70199"/>
                  </a:lnTo>
                  <a:lnTo>
                    <a:pt x="1524" y="68675"/>
                  </a:lnTo>
                  <a:lnTo>
                    <a:pt x="19812" y="30480"/>
                  </a:lnTo>
                  <a:lnTo>
                    <a:pt x="19812" y="6096"/>
                  </a:lnTo>
                  <a:lnTo>
                    <a:pt x="21431" y="4572"/>
                  </a:lnTo>
                  <a:lnTo>
                    <a:pt x="21431" y="3048"/>
                  </a:lnTo>
                  <a:lnTo>
                    <a:pt x="22955" y="3048"/>
                  </a:lnTo>
                  <a:lnTo>
                    <a:pt x="22955" y="1524"/>
                  </a:lnTo>
                  <a:lnTo>
                    <a:pt x="44291" y="1524"/>
                  </a:lnTo>
                  <a:lnTo>
                    <a:pt x="47339" y="4572"/>
                  </a:lnTo>
                  <a:lnTo>
                    <a:pt x="47339" y="24384"/>
                  </a:lnTo>
                  <a:lnTo>
                    <a:pt x="45815" y="25908"/>
                  </a:lnTo>
                  <a:lnTo>
                    <a:pt x="45815" y="28956"/>
                  </a:lnTo>
                  <a:lnTo>
                    <a:pt x="44291" y="30480"/>
                  </a:lnTo>
                  <a:lnTo>
                    <a:pt x="42767" y="33528"/>
                  </a:lnTo>
                  <a:lnTo>
                    <a:pt x="42767" y="35052"/>
                  </a:lnTo>
                  <a:lnTo>
                    <a:pt x="41243" y="38100"/>
                  </a:lnTo>
                  <a:lnTo>
                    <a:pt x="39719" y="39624"/>
                  </a:lnTo>
                  <a:lnTo>
                    <a:pt x="19812" y="70199"/>
                  </a:lnTo>
                  <a:close/>
                </a:path>
                <a:path w="47625" h="73659">
                  <a:moveTo>
                    <a:pt x="18288" y="71723"/>
                  </a:moveTo>
                  <a:lnTo>
                    <a:pt x="0" y="71723"/>
                  </a:lnTo>
                  <a:lnTo>
                    <a:pt x="0" y="70199"/>
                  </a:lnTo>
                  <a:lnTo>
                    <a:pt x="18288" y="70199"/>
                  </a:lnTo>
                  <a:lnTo>
                    <a:pt x="18288" y="71723"/>
                  </a:lnTo>
                  <a:close/>
                </a:path>
                <a:path w="47625" h="73659">
                  <a:moveTo>
                    <a:pt x="15240" y="73247"/>
                  </a:moveTo>
                  <a:lnTo>
                    <a:pt x="1524" y="73247"/>
                  </a:lnTo>
                  <a:lnTo>
                    <a:pt x="1524" y="71723"/>
                  </a:lnTo>
                  <a:lnTo>
                    <a:pt x="15240" y="71723"/>
                  </a:lnTo>
                  <a:lnTo>
                    <a:pt x="15240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976264" y="1329594"/>
              <a:ext cx="141827" cy="18621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156287" y="1329594"/>
              <a:ext cx="123539" cy="18621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316498" y="1329594"/>
              <a:ext cx="96107" cy="18621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10236" y="1321974"/>
              <a:ext cx="172306" cy="19688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443852" y="1682210"/>
              <a:ext cx="141922" cy="1863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759749" y="1729549"/>
              <a:ext cx="117395" cy="14201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13308" y="1729549"/>
              <a:ext cx="118866" cy="14201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13721" y="1729549"/>
              <a:ext cx="118967" cy="19088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36511" y="1677638"/>
              <a:ext cx="991552" cy="24279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225695" y="1729549"/>
              <a:ext cx="192214" cy="13896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451549" y="1729549"/>
              <a:ext cx="128046" cy="14201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607075" y="1670018"/>
              <a:ext cx="118967" cy="20154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759666" y="1729549"/>
              <a:ext cx="118967" cy="14201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915210" y="1668500"/>
              <a:ext cx="23495" cy="200025"/>
            </a:xfrm>
            <a:custGeom>
              <a:avLst/>
              <a:gdLst/>
              <a:ahLst/>
              <a:cxnLst/>
              <a:rect l="l" t="t" r="r" b="b"/>
              <a:pathLst>
                <a:path w="23495" h="200025">
                  <a:moveTo>
                    <a:pt x="22948" y="1524"/>
                  </a:moveTo>
                  <a:lnTo>
                    <a:pt x="19900" y="1524"/>
                  </a:lnTo>
                  <a:lnTo>
                    <a:pt x="18376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98501"/>
                  </a:lnTo>
                  <a:lnTo>
                    <a:pt x="1524" y="198501"/>
                  </a:lnTo>
                  <a:lnTo>
                    <a:pt x="1524" y="200025"/>
                  </a:lnTo>
                  <a:lnTo>
                    <a:pt x="21424" y="200025"/>
                  </a:lnTo>
                  <a:lnTo>
                    <a:pt x="21424" y="198501"/>
                  </a:lnTo>
                  <a:lnTo>
                    <a:pt x="22948" y="198501"/>
                  </a:lnTo>
                  <a:lnTo>
                    <a:pt x="2294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970168" y="1729549"/>
              <a:ext cx="91535" cy="14201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148667" y="1668494"/>
              <a:ext cx="321741" cy="20307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423308" y="2082260"/>
              <a:ext cx="122015" cy="19078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505664" y="1729549"/>
              <a:ext cx="190690" cy="13896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575803" y="2082260"/>
              <a:ext cx="76295" cy="13887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674959" y="2030348"/>
              <a:ext cx="29209" cy="191135"/>
            </a:xfrm>
            <a:custGeom>
              <a:avLst/>
              <a:gdLst/>
              <a:ahLst/>
              <a:cxnLst/>
              <a:rect l="l" t="t" r="r" b="b"/>
              <a:pathLst>
                <a:path w="29209" h="191135">
                  <a:moveTo>
                    <a:pt x="24384" y="54959"/>
                  </a:moveTo>
                  <a:lnTo>
                    <a:pt x="7620" y="54959"/>
                  </a:lnTo>
                  <a:lnTo>
                    <a:pt x="9144" y="53435"/>
                  </a:lnTo>
                  <a:lnTo>
                    <a:pt x="22860" y="53435"/>
                  </a:lnTo>
                  <a:lnTo>
                    <a:pt x="24384" y="54959"/>
                  </a:lnTo>
                  <a:close/>
                </a:path>
                <a:path w="29209" h="191135">
                  <a:moveTo>
                    <a:pt x="25908" y="56483"/>
                  </a:moveTo>
                  <a:lnTo>
                    <a:pt x="4572" y="56483"/>
                  </a:lnTo>
                  <a:lnTo>
                    <a:pt x="4572" y="54959"/>
                  </a:lnTo>
                  <a:lnTo>
                    <a:pt x="25908" y="54959"/>
                  </a:lnTo>
                  <a:lnTo>
                    <a:pt x="25908" y="56483"/>
                  </a:lnTo>
                  <a:close/>
                </a:path>
                <a:path w="29209" h="191135">
                  <a:moveTo>
                    <a:pt x="24384" y="190785"/>
                  </a:moveTo>
                  <a:lnTo>
                    <a:pt x="6096" y="190785"/>
                  </a:lnTo>
                  <a:lnTo>
                    <a:pt x="4572" y="189261"/>
                  </a:lnTo>
                  <a:lnTo>
                    <a:pt x="3048" y="189261"/>
                  </a:lnTo>
                  <a:lnTo>
                    <a:pt x="3048" y="56483"/>
                  </a:lnTo>
                  <a:lnTo>
                    <a:pt x="27432" y="56483"/>
                  </a:lnTo>
                  <a:lnTo>
                    <a:pt x="27432" y="187737"/>
                  </a:lnTo>
                  <a:lnTo>
                    <a:pt x="24384" y="190785"/>
                  </a:lnTo>
                  <a:close/>
                </a:path>
                <a:path w="29209" h="191135">
                  <a:moveTo>
                    <a:pt x="21336" y="28955"/>
                  </a:moveTo>
                  <a:lnTo>
                    <a:pt x="9144" y="28955"/>
                  </a:lnTo>
                  <a:lnTo>
                    <a:pt x="3048" y="25907"/>
                  </a:lnTo>
                  <a:lnTo>
                    <a:pt x="1524" y="24383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9051" y="6095"/>
                  </a:lnTo>
                  <a:lnTo>
                    <a:pt x="29051" y="24383"/>
                  </a:lnTo>
                  <a:lnTo>
                    <a:pt x="25908" y="25907"/>
                  </a:lnTo>
                  <a:lnTo>
                    <a:pt x="24384" y="27431"/>
                  </a:lnTo>
                  <a:lnTo>
                    <a:pt x="21336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737538" y="2022728"/>
              <a:ext cx="118967" cy="2014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955661" y="2021204"/>
              <a:ext cx="745998" cy="202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101" y="1740217"/>
            <a:ext cx="27940" cy="295275"/>
          </a:xfrm>
          <a:custGeom>
            <a:avLst/>
            <a:gdLst/>
            <a:ahLst/>
            <a:cxnLst/>
            <a:rect l="l" t="t" r="r" b="b"/>
            <a:pathLst>
              <a:path w="27940" h="295275">
                <a:moveTo>
                  <a:pt x="2133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21336" y="1524"/>
                </a:lnTo>
                <a:close/>
              </a:path>
              <a:path w="27940" h="295275">
                <a:moveTo>
                  <a:pt x="25908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5908" y="3048"/>
                </a:lnTo>
                <a:close/>
              </a:path>
              <a:path w="27940" h="295275">
                <a:moveTo>
                  <a:pt x="27432" y="293179"/>
                </a:moveTo>
                <a:lnTo>
                  <a:pt x="1524" y="293179"/>
                </a:lnTo>
                <a:lnTo>
                  <a:pt x="1524" y="291655"/>
                </a:lnTo>
                <a:lnTo>
                  <a:pt x="0" y="291655"/>
                </a:lnTo>
                <a:lnTo>
                  <a:pt x="0" y="4571"/>
                </a:lnTo>
                <a:lnTo>
                  <a:pt x="1524" y="4571"/>
                </a:lnTo>
                <a:lnTo>
                  <a:pt x="1524" y="3048"/>
                </a:lnTo>
                <a:lnTo>
                  <a:pt x="27432" y="3048"/>
                </a:lnTo>
                <a:lnTo>
                  <a:pt x="27432" y="293179"/>
                </a:lnTo>
                <a:close/>
              </a:path>
              <a:path w="27940" h="295275">
                <a:moveTo>
                  <a:pt x="24384" y="294703"/>
                </a:moveTo>
                <a:lnTo>
                  <a:pt x="4572" y="294703"/>
                </a:lnTo>
                <a:lnTo>
                  <a:pt x="3048" y="293179"/>
                </a:lnTo>
                <a:lnTo>
                  <a:pt x="24384" y="293179"/>
                </a:lnTo>
                <a:lnTo>
                  <a:pt x="24384" y="29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400" y="1816608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52748" y="38100"/>
                </a:moveTo>
                <a:lnTo>
                  <a:pt x="25907" y="38100"/>
                </a:lnTo>
                <a:lnTo>
                  <a:pt x="34123" y="28646"/>
                </a:lnTo>
                <a:lnTo>
                  <a:pt x="65927" y="5143"/>
                </a:lnTo>
                <a:lnTo>
                  <a:pt x="90011" y="0"/>
                </a:lnTo>
                <a:lnTo>
                  <a:pt x="99155" y="0"/>
                </a:lnTo>
                <a:lnTo>
                  <a:pt x="106775" y="1524"/>
                </a:lnTo>
                <a:lnTo>
                  <a:pt x="112871" y="3048"/>
                </a:lnTo>
                <a:lnTo>
                  <a:pt x="118967" y="6096"/>
                </a:lnTo>
                <a:lnTo>
                  <a:pt x="125063" y="7620"/>
                </a:lnTo>
                <a:lnTo>
                  <a:pt x="131159" y="12192"/>
                </a:lnTo>
                <a:lnTo>
                  <a:pt x="135731" y="15240"/>
                </a:lnTo>
                <a:lnTo>
                  <a:pt x="140303" y="19812"/>
                </a:lnTo>
                <a:lnTo>
                  <a:pt x="141827" y="22860"/>
                </a:lnTo>
                <a:lnTo>
                  <a:pt x="86963" y="22860"/>
                </a:lnTo>
                <a:lnTo>
                  <a:pt x="80066" y="23455"/>
                </a:lnTo>
                <a:lnTo>
                  <a:pt x="73009" y="25336"/>
                </a:lnTo>
                <a:lnTo>
                  <a:pt x="65665" y="28646"/>
                </a:lnTo>
                <a:lnTo>
                  <a:pt x="57912" y="33528"/>
                </a:lnTo>
                <a:lnTo>
                  <a:pt x="52748" y="38100"/>
                </a:lnTo>
                <a:close/>
              </a:path>
              <a:path w="291465" h="218439">
                <a:moveTo>
                  <a:pt x="180594" y="42767"/>
                </a:moveTo>
                <a:lnTo>
                  <a:pt x="152495" y="42767"/>
                </a:lnTo>
                <a:lnTo>
                  <a:pt x="157949" y="37044"/>
                </a:lnTo>
                <a:lnTo>
                  <a:pt x="162984" y="31634"/>
                </a:lnTo>
                <a:lnTo>
                  <a:pt x="167751" y="26814"/>
                </a:lnTo>
                <a:lnTo>
                  <a:pt x="172402" y="22860"/>
                </a:lnTo>
                <a:lnTo>
                  <a:pt x="178498" y="16764"/>
                </a:lnTo>
                <a:lnTo>
                  <a:pt x="184594" y="12192"/>
                </a:lnTo>
                <a:lnTo>
                  <a:pt x="190690" y="9144"/>
                </a:lnTo>
                <a:lnTo>
                  <a:pt x="195262" y="6096"/>
                </a:lnTo>
                <a:lnTo>
                  <a:pt x="207454" y="3048"/>
                </a:lnTo>
                <a:lnTo>
                  <a:pt x="216598" y="0"/>
                </a:lnTo>
                <a:lnTo>
                  <a:pt x="222694" y="0"/>
                </a:lnTo>
                <a:lnTo>
                  <a:pt x="261087" y="11334"/>
                </a:lnTo>
                <a:lnTo>
                  <a:pt x="273535" y="22860"/>
                </a:lnTo>
                <a:lnTo>
                  <a:pt x="219646" y="22860"/>
                </a:lnTo>
                <a:lnTo>
                  <a:pt x="212550" y="23455"/>
                </a:lnTo>
                <a:lnTo>
                  <a:pt x="205168" y="25336"/>
                </a:lnTo>
                <a:lnTo>
                  <a:pt x="197786" y="28646"/>
                </a:lnTo>
                <a:lnTo>
                  <a:pt x="190690" y="33528"/>
                </a:lnTo>
                <a:lnTo>
                  <a:pt x="183545" y="39853"/>
                </a:lnTo>
                <a:lnTo>
                  <a:pt x="180594" y="42767"/>
                </a:lnTo>
                <a:close/>
              </a:path>
              <a:path w="291465" h="218439">
                <a:moveTo>
                  <a:pt x="21336" y="4572"/>
                </a:moveTo>
                <a:lnTo>
                  <a:pt x="3048" y="4572"/>
                </a:lnTo>
                <a:lnTo>
                  <a:pt x="4571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291465" h="218439">
                <a:moveTo>
                  <a:pt x="25907" y="216789"/>
                </a:moveTo>
                <a:lnTo>
                  <a:pt x="1524" y="216789"/>
                </a:lnTo>
                <a:lnTo>
                  <a:pt x="0" y="215265"/>
                </a:lnTo>
                <a:lnTo>
                  <a:pt x="0" y="6096"/>
                </a:lnTo>
                <a:lnTo>
                  <a:pt x="1524" y="4572"/>
                </a:lnTo>
                <a:lnTo>
                  <a:pt x="24383" y="4572"/>
                </a:lnTo>
                <a:lnTo>
                  <a:pt x="24383" y="7620"/>
                </a:lnTo>
                <a:lnTo>
                  <a:pt x="25907" y="7620"/>
                </a:lnTo>
                <a:lnTo>
                  <a:pt x="25907" y="38100"/>
                </a:lnTo>
                <a:lnTo>
                  <a:pt x="52748" y="38100"/>
                </a:lnTo>
                <a:lnTo>
                  <a:pt x="50768" y="39853"/>
                </a:lnTo>
                <a:lnTo>
                  <a:pt x="43053" y="47482"/>
                </a:lnTo>
                <a:lnTo>
                  <a:pt x="34766" y="56539"/>
                </a:lnTo>
                <a:lnTo>
                  <a:pt x="26007" y="67032"/>
                </a:lnTo>
                <a:lnTo>
                  <a:pt x="25907" y="216789"/>
                </a:lnTo>
                <a:close/>
              </a:path>
              <a:path w="291465" h="218439">
                <a:moveTo>
                  <a:pt x="157067" y="216789"/>
                </a:moveTo>
                <a:lnTo>
                  <a:pt x="132683" y="216789"/>
                </a:lnTo>
                <a:lnTo>
                  <a:pt x="132624" y="85439"/>
                </a:lnTo>
                <a:lnTo>
                  <a:pt x="132421" y="80129"/>
                </a:lnTo>
                <a:lnTo>
                  <a:pt x="120491" y="41148"/>
                </a:lnTo>
                <a:lnTo>
                  <a:pt x="117443" y="35052"/>
                </a:lnTo>
                <a:lnTo>
                  <a:pt x="112871" y="30480"/>
                </a:lnTo>
                <a:lnTo>
                  <a:pt x="106775" y="27432"/>
                </a:lnTo>
                <a:lnTo>
                  <a:pt x="102203" y="24384"/>
                </a:lnTo>
                <a:lnTo>
                  <a:pt x="94583" y="22860"/>
                </a:lnTo>
                <a:lnTo>
                  <a:pt x="141827" y="22860"/>
                </a:lnTo>
                <a:lnTo>
                  <a:pt x="143351" y="25908"/>
                </a:lnTo>
                <a:lnTo>
                  <a:pt x="147923" y="30480"/>
                </a:lnTo>
                <a:lnTo>
                  <a:pt x="150971" y="36576"/>
                </a:lnTo>
                <a:lnTo>
                  <a:pt x="152495" y="42767"/>
                </a:lnTo>
                <a:lnTo>
                  <a:pt x="180594" y="42767"/>
                </a:lnTo>
                <a:lnTo>
                  <a:pt x="175819" y="47482"/>
                </a:lnTo>
                <a:lnTo>
                  <a:pt x="167504" y="56539"/>
                </a:lnTo>
                <a:lnTo>
                  <a:pt x="158691" y="67032"/>
                </a:lnTo>
                <a:lnTo>
                  <a:pt x="158591" y="215265"/>
                </a:lnTo>
                <a:lnTo>
                  <a:pt x="157067" y="216789"/>
                </a:lnTo>
                <a:close/>
              </a:path>
              <a:path w="291465" h="218439">
                <a:moveTo>
                  <a:pt x="289845" y="216789"/>
                </a:moveTo>
                <a:lnTo>
                  <a:pt x="265461" y="216789"/>
                </a:lnTo>
                <a:lnTo>
                  <a:pt x="263937" y="215265"/>
                </a:lnTo>
                <a:lnTo>
                  <a:pt x="263888" y="80129"/>
                </a:lnTo>
                <a:lnTo>
                  <a:pt x="263544" y="73437"/>
                </a:lnTo>
                <a:lnTo>
                  <a:pt x="262611" y="67032"/>
                </a:lnTo>
                <a:lnTo>
                  <a:pt x="260794" y="61055"/>
                </a:lnTo>
                <a:lnTo>
                  <a:pt x="259270" y="53435"/>
                </a:lnTo>
                <a:lnTo>
                  <a:pt x="256222" y="45815"/>
                </a:lnTo>
                <a:lnTo>
                  <a:pt x="253174" y="41148"/>
                </a:lnTo>
                <a:lnTo>
                  <a:pt x="250126" y="35052"/>
                </a:lnTo>
                <a:lnTo>
                  <a:pt x="245554" y="30480"/>
                </a:lnTo>
                <a:lnTo>
                  <a:pt x="233362" y="24384"/>
                </a:lnTo>
                <a:lnTo>
                  <a:pt x="227266" y="22860"/>
                </a:lnTo>
                <a:lnTo>
                  <a:pt x="273535" y="22860"/>
                </a:lnTo>
                <a:lnTo>
                  <a:pt x="286797" y="51911"/>
                </a:lnTo>
                <a:lnTo>
                  <a:pt x="288798" y="59936"/>
                </a:lnTo>
                <a:lnTo>
                  <a:pt x="290226" y="68103"/>
                </a:lnTo>
                <a:lnTo>
                  <a:pt x="291084" y="76557"/>
                </a:lnTo>
                <a:lnTo>
                  <a:pt x="291369" y="85439"/>
                </a:lnTo>
                <a:lnTo>
                  <a:pt x="291369" y="215265"/>
                </a:lnTo>
                <a:lnTo>
                  <a:pt x="289845" y="215265"/>
                </a:lnTo>
                <a:lnTo>
                  <a:pt x="289845" y="216789"/>
                </a:lnTo>
                <a:close/>
              </a:path>
              <a:path w="291465" h="218439">
                <a:moveTo>
                  <a:pt x="22859" y="218313"/>
                </a:moveTo>
                <a:lnTo>
                  <a:pt x="3048" y="218313"/>
                </a:lnTo>
                <a:lnTo>
                  <a:pt x="3048" y="216789"/>
                </a:lnTo>
                <a:lnTo>
                  <a:pt x="24383" y="216789"/>
                </a:lnTo>
                <a:lnTo>
                  <a:pt x="22859" y="218313"/>
                </a:lnTo>
                <a:close/>
              </a:path>
              <a:path w="291465" h="218439">
                <a:moveTo>
                  <a:pt x="155543" y="218313"/>
                </a:moveTo>
                <a:lnTo>
                  <a:pt x="135731" y="218313"/>
                </a:lnTo>
                <a:lnTo>
                  <a:pt x="134207" y="216789"/>
                </a:lnTo>
                <a:lnTo>
                  <a:pt x="155543" y="216789"/>
                </a:lnTo>
                <a:lnTo>
                  <a:pt x="155543" y="218313"/>
                </a:lnTo>
                <a:close/>
              </a:path>
              <a:path w="291465" h="218439">
                <a:moveTo>
                  <a:pt x="286797" y="218313"/>
                </a:moveTo>
                <a:lnTo>
                  <a:pt x="268509" y="218313"/>
                </a:lnTo>
                <a:lnTo>
                  <a:pt x="266985" y="216789"/>
                </a:lnTo>
                <a:lnTo>
                  <a:pt x="288321" y="216789"/>
                </a:lnTo>
                <a:lnTo>
                  <a:pt x="286797" y="21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3017" y="1816608"/>
            <a:ext cx="178435" cy="300990"/>
          </a:xfrm>
          <a:custGeom>
            <a:avLst/>
            <a:gdLst/>
            <a:ahLst/>
            <a:cxnLst/>
            <a:rect l="l" t="t" r="r" b="b"/>
            <a:pathLst>
              <a:path w="178434" h="300989">
                <a:moveTo>
                  <a:pt x="55880" y="38100"/>
                </a:moveTo>
                <a:lnTo>
                  <a:pt x="25908" y="38100"/>
                </a:lnTo>
                <a:lnTo>
                  <a:pt x="42672" y="21336"/>
                </a:lnTo>
                <a:lnTo>
                  <a:pt x="54864" y="12192"/>
                </a:lnTo>
                <a:lnTo>
                  <a:pt x="60960" y="9144"/>
                </a:lnTo>
                <a:lnTo>
                  <a:pt x="65532" y="6096"/>
                </a:lnTo>
                <a:lnTo>
                  <a:pt x="90011" y="0"/>
                </a:lnTo>
                <a:lnTo>
                  <a:pt x="97631" y="0"/>
                </a:lnTo>
                <a:lnTo>
                  <a:pt x="135731" y="9144"/>
                </a:lnTo>
                <a:lnTo>
                  <a:pt x="152468" y="22860"/>
                </a:lnTo>
                <a:lnTo>
                  <a:pt x="90011" y="22860"/>
                </a:lnTo>
                <a:lnTo>
                  <a:pt x="83820" y="24384"/>
                </a:lnTo>
                <a:lnTo>
                  <a:pt x="79248" y="25908"/>
                </a:lnTo>
                <a:lnTo>
                  <a:pt x="73152" y="27432"/>
                </a:lnTo>
                <a:lnTo>
                  <a:pt x="68580" y="28956"/>
                </a:lnTo>
                <a:lnTo>
                  <a:pt x="62484" y="33528"/>
                </a:lnTo>
                <a:lnTo>
                  <a:pt x="57912" y="36576"/>
                </a:lnTo>
                <a:lnTo>
                  <a:pt x="55880" y="38100"/>
                </a:lnTo>
                <a:close/>
              </a:path>
              <a:path w="178434" h="300989">
                <a:moveTo>
                  <a:pt x="21336" y="4572"/>
                </a:moveTo>
                <a:lnTo>
                  <a:pt x="4572" y="4572"/>
                </a:lnTo>
                <a:lnTo>
                  <a:pt x="6096" y="3048"/>
                </a:lnTo>
                <a:lnTo>
                  <a:pt x="19812" y="3048"/>
                </a:lnTo>
                <a:lnTo>
                  <a:pt x="21336" y="4572"/>
                </a:lnTo>
                <a:close/>
              </a:path>
              <a:path w="178434" h="300989">
                <a:moveTo>
                  <a:pt x="24384" y="299180"/>
                </a:moveTo>
                <a:lnTo>
                  <a:pt x="3048" y="299180"/>
                </a:lnTo>
                <a:lnTo>
                  <a:pt x="3048" y="297656"/>
                </a:lnTo>
                <a:lnTo>
                  <a:pt x="1524" y="297656"/>
                </a:lnTo>
                <a:lnTo>
                  <a:pt x="1524" y="296132"/>
                </a:lnTo>
                <a:lnTo>
                  <a:pt x="0" y="294608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24384" y="4572"/>
                </a:lnTo>
                <a:lnTo>
                  <a:pt x="24384" y="6096"/>
                </a:lnTo>
                <a:lnTo>
                  <a:pt x="25908" y="7620"/>
                </a:lnTo>
                <a:lnTo>
                  <a:pt x="25908" y="38100"/>
                </a:lnTo>
                <a:lnTo>
                  <a:pt x="55880" y="38100"/>
                </a:lnTo>
                <a:lnTo>
                  <a:pt x="51816" y="41148"/>
                </a:lnTo>
                <a:lnTo>
                  <a:pt x="45720" y="47339"/>
                </a:lnTo>
                <a:lnTo>
                  <a:pt x="41148" y="51292"/>
                </a:lnTo>
                <a:lnTo>
                  <a:pt x="36576" y="56102"/>
                </a:lnTo>
                <a:lnTo>
                  <a:pt x="32004" y="61483"/>
                </a:lnTo>
                <a:lnTo>
                  <a:pt x="27432" y="67151"/>
                </a:lnTo>
                <a:lnTo>
                  <a:pt x="27432" y="155733"/>
                </a:lnTo>
                <a:lnTo>
                  <a:pt x="59436" y="187737"/>
                </a:lnTo>
                <a:lnTo>
                  <a:pt x="61941" y="189261"/>
                </a:lnTo>
                <a:lnTo>
                  <a:pt x="27432" y="189261"/>
                </a:lnTo>
                <a:lnTo>
                  <a:pt x="27432" y="296132"/>
                </a:lnTo>
                <a:lnTo>
                  <a:pt x="24384" y="299180"/>
                </a:lnTo>
                <a:close/>
              </a:path>
              <a:path w="178434" h="300989">
                <a:moveTo>
                  <a:pt x="149323" y="198405"/>
                </a:moveTo>
                <a:lnTo>
                  <a:pt x="93059" y="198405"/>
                </a:lnTo>
                <a:lnTo>
                  <a:pt x="99893" y="197858"/>
                </a:lnTo>
                <a:lnTo>
                  <a:pt x="106584" y="196310"/>
                </a:lnTo>
                <a:lnTo>
                  <a:pt x="137255" y="170973"/>
                </a:lnTo>
                <a:lnTo>
                  <a:pt x="150018" y="127635"/>
                </a:lnTo>
                <a:lnTo>
                  <a:pt x="150971" y="112966"/>
                </a:lnTo>
                <a:lnTo>
                  <a:pt x="150709" y="104069"/>
                </a:lnTo>
                <a:lnTo>
                  <a:pt x="144494" y="64293"/>
                </a:lnTo>
                <a:lnTo>
                  <a:pt x="122015" y="30480"/>
                </a:lnTo>
                <a:lnTo>
                  <a:pt x="94583" y="22860"/>
                </a:lnTo>
                <a:lnTo>
                  <a:pt x="152468" y="22860"/>
                </a:lnTo>
                <a:lnTo>
                  <a:pt x="171902" y="56515"/>
                </a:lnTo>
                <a:lnTo>
                  <a:pt x="178117" y="97171"/>
                </a:lnTo>
                <a:lnTo>
                  <a:pt x="178297" y="112966"/>
                </a:lnTo>
                <a:lnTo>
                  <a:pt x="178117" y="120707"/>
                </a:lnTo>
                <a:lnTo>
                  <a:pt x="170116" y="165711"/>
                </a:lnTo>
                <a:lnTo>
                  <a:pt x="150399" y="197372"/>
                </a:lnTo>
                <a:lnTo>
                  <a:pt x="149323" y="198405"/>
                </a:lnTo>
                <a:close/>
              </a:path>
              <a:path w="178434" h="300989">
                <a:moveTo>
                  <a:pt x="91535" y="221361"/>
                </a:moveTo>
                <a:lnTo>
                  <a:pt x="79248" y="221361"/>
                </a:lnTo>
                <a:lnTo>
                  <a:pt x="74676" y="219837"/>
                </a:lnTo>
                <a:lnTo>
                  <a:pt x="68580" y="218313"/>
                </a:lnTo>
                <a:lnTo>
                  <a:pt x="64008" y="216789"/>
                </a:lnTo>
                <a:lnTo>
                  <a:pt x="57912" y="213741"/>
                </a:lnTo>
                <a:lnTo>
                  <a:pt x="48768" y="207645"/>
                </a:lnTo>
                <a:lnTo>
                  <a:pt x="44196" y="202977"/>
                </a:lnTo>
                <a:lnTo>
                  <a:pt x="38100" y="199929"/>
                </a:lnTo>
                <a:lnTo>
                  <a:pt x="33528" y="193833"/>
                </a:lnTo>
                <a:lnTo>
                  <a:pt x="27432" y="189261"/>
                </a:lnTo>
                <a:lnTo>
                  <a:pt x="61941" y="189261"/>
                </a:lnTo>
                <a:lnTo>
                  <a:pt x="67462" y="192619"/>
                </a:lnTo>
                <a:lnTo>
                  <a:pt x="75640" y="195929"/>
                </a:lnTo>
                <a:lnTo>
                  <a:pt x="84122" y="197810"/>
                </a:lnTo>
                <a:lnTo>
                  <a:pt x="93059" y="198405"/>
                </a:lnTo>
                <a:lnTo>
                  <a:pt x="149323" y="198405"/>
                </a:lnTo>
                <a:lnTo>
                  <a:pt x="144113" y="203406"/>
                </a:lnTo>
                <a:lnTo>
                  <a:pt x="101536" y="220813"/>
                </a:lnTo>
                <a:lnTo>
                  <a:pt x="91535" y="221361"/>
                </a:lnTo>
                <a:close/>
              </a:path>
              <a:path w="178434" h="300989">
                <a:moveTo>
                  <a:pt x="18288" y="300704"/>
                </a:moveTo>
                <a:lnTo>
                  <a:pt x="9144" y="300704"/>
                </a:lnTo>
                <a:lnTo>
                  <a:pt x="7620" y="299180"/>
                </a:lnTo>
                <a:lnTo>
                  <a:pt x="21336" y="299180"/>
                </a:lnTo>
                <a:lnTo>
                  <a:pt x="18288" y="300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4000" y="1738693"/>
            <a:ext cx="624205" cy="299720"/>
            <a:chOff x="1524000" y="1738693"/>
            <a:chExt cx="624205" cy="299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816607"/>
              <a:ext cx="112871" cy="2183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26" y="1816608"/>
              <a:ext cx="196786" cy="2213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044" y="1819656"/>
              <a:ext cx="186118" cy="2152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12835" y="1738693"/>
              <a:ext cx="35560" cy="296545"/>
            </a:xfrm>
            <a:custGeom>
              <a:avLst/>
              <a:gdLst/>
              <a:ahLst/>
              <a:cxnLst/>
              <a:rect l="l" t="t" r="r" b="b"/>
              <a:pathLst>
                <a:path w="35560" h="296544">
                  <a:moveTo>
                    <a:pt x="26003" y="82486"/>
                  </a:moveTo>
                  <a:lnTo>
                    <a:pt x="7620" y="82486"/>
                  </a:lnTo>
                  <a:lnTo>
                    <a:pt x="9144" y="80962"/>
                  </a:lnTo>
                  <a:lnTo>
                    <a:pt x="26003" y="80962"/>
                  </a:lnTo>
                  <a:lnTo>
                    <a:pt x="26003" y="82486"/>
                  </a:lnTo>
                  <a:close/>
                </a:path>
                <a:path w="35560" h="296544">
                  <a:moveTo>
                    <a:pt x="29051" y="294703"/>
                  </a:moveTo>
                  <a:lnTo>
                    <a:pt x="4572" y="294703"/>
                  </a:lnTo>
                  <a:lnTo>
                    <a:pt x="4572" y="293179"/>
                  </a:lnTo>
                  <a:lnTo>
                    <a:pt x="3048" y="291655"/>
                  </a:lnTo>
                  <a:lnTo>
                    <a:pt x="3048" y="85534"/>
                  </a:lnTo>
                  <a:lnTo>
                    <a:pt x="4572" y="84010"/>
                  </a:lnTo>
                  <a:lnTo>
                    <a:pt x="4572" y="82486"/>
                  </a:lnTo>
                  <a:lnTo>
                    <a:pt x="29051" y="82486"/>
                  </a:lnTo>
                  <a:lnTo>
                    <a:pt x="29051" y="84010"/>
                  </a:lnTo>
                  <a:lnTo>
                    <a:pt x="30575" y="84010"/>
                  </a:lnTo>
                  <a:lnTo>
                    <a:pt x="30575" y="293179"/>
                  </a:lnTo>
                  <a:lnTo>
                    <a:pt x="29051" y="294703"/>
                  </a:lnTo>
                  <a:close/>
                </a:path>
                <a:path w="35560" h="296544">
                  <a:moveTo>
                    <a:pt x="27527" y="296227"/>
                  </a:moveTo>
                  <a:lnTo>
                    <a:pt x="7620" y="296227"/>
                  </a:lnTo>
                  <a:lnTo>
                    <a:pt x="6096" y="294703"/>
                  </a:lnTo>
                  <a:lnTo>
                    <a:pt x="27527" y="294703"/>
                  </a:lnTo>
                  <a:lnTo>
                    <a:pt x="27527" y="296227"/>
                  </a:lnTo>
                  <a:close/>
                </a:path>
                <a:path w="35560" h="296544">
                  <a:moveTo>
                    <a:pt x="22955" y="36671"/>
                  </a:moveTo>
                  <a:lnTo>
                    <a:pt x="10668" y="36671"/>
                  </a:lnTo>
                  <a:lnTo>
                    <a:pt x="6096" y="35147"/>
                  </a:lnTo>
                  <a:lnTo>
                    <a:pt x="3048" y="32099"/>
                  </a:lnTo>
                  <a:lnTo>
                    <a:pt x="0" y="30575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9051" y="0"/>
                  </a:lnTo>
                  <a:lnTo>
                    <a:pt x="30575" y="3048"/>
                  </a:lnTo>
                  <a:lnTo>
                    <a:pt x="33623" y="6096"/>
                  </a:lnTo>
                  <a:lnTo>
                    <a:pt x="35147" y="10668"/>
                  </a:lnTo>
                  <a:lnTo>
                    <a:pt x="35147" y="24479"/>
                  </a:lnTo>
                  <a:lnTo>
                    <a:pt x="33623" y="30575"/>
                  </a:lnTo>
                  <a:lnTo>
                    <a:pt x="30575" y="32099"/>
                  </a:lnTo>
                  <a:lnTo>
                    <a:pt x="29051" y="35147"/>
                  </a:lnTo>
                  <a:lnTo>
                    <a:pt x="22955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8086" y="1816608"/>
            <a:ext cx="166306" cy="21831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436304" y="1816608"/>
            <a:ext cx="186690" cy="300990"/>
          </a:xfrm>
          <a:custGeom>
            <a:avLst/>
            <a:gdLst/>
            <a:ahLst/>
            <a:cxnLst/>
            <a:rect l="l" t="t" r="r" b="b"/>
            <a:pathLst>
              <a:path w="186689" h="300989">
                <a:moveTo>
                  <a:pt x="88487" y="300704"/>
                </a:moveTo>
                <a:lnTo>
                  <a:pt x="48768" y="296132"/>
                </a:lnTo>
                <a:lnTo>
                  <a:pt x="13716" y="279368"/>
                </a:lnTo>
                <a:lnTo>
                  <a:pt x="0" y="253365"/>
                </a:lnTo>
                <a:lnTo>
                  <a:pt x="0" y="235077"/>
                </a:lnTo>
                <a:lnTo>
                  <a:pt x="4572" y="221360"/>
                </a:lnTo>
                <a:lnTo>
                  <a:pt x="7620" y="216789"/>
                </a:lnTo>
                <a:lnTo>
                  <a:pt x="10668" y="213741"/>
                </a:lnTo>
                <a:lnTo>
                  <a:pt x="16764" y="204596"/>
                </a:lnTo>
                <a:lnTo>
                  <a:pt x="19812" y="201453"/>
                </a:lnTo>
                <a:lnTo>
                  <a:pt x="24384" y="196881"/>
                </a:lnTo>
                <a:lnTo>
                  <a:pt x="28956" y="193833"/>
                </a:lnTo>
                <a:lnTo>
                  <a:pt x="21336" y="189261"/>
                </a:lnTo>
                <a:lnTo>
                  <a:pt x="16764" y="184689"/>
                </a:lnTo>
                <a:lnTo>
                  <a:pt x="12192" y="178593"/>
                </a:lnTo>
                <a:lnTo>
                  <a:pt x="9144" y="174021"/>
                </a:lnTo>
                <a:lnTo>
                  <a:pt x="7620" y="167925"/>
                </a:lnTo>
                <a:lnTo>
                  <a:pt x="7620" y="161829"/>
                </a:lnTo>
                <a:lnTo>
                  <a:pt x="16764" y="129730"/>
                </a:lnTo>
                <a:lnTo>
                  <a:pt x="19812" y="123634"/>
                </a:lnTo>
                <a:lnTo>
                  <a:pt x="25908" y="117538"/>
                </a:lnTo>
                <a:lnTo>
                  <a:pt x="21336" y="111442"/>
                </a:lnTo>
                <a:lnTo>
                  <a:pt x="15240" y="99250"/>
                </a:lnTo>
                <a:lnTo>
                  <a:pt x="12360" y="84763"/>
                </a:lnTo>
                <a:lnTo>
                  <a:pt x="12290" y="71723"/>
                </a:lnTo>
                <a:lnTo>
                  <a:pt x="12477" y="65913"/>
                </a:lnTo>
                <a:lnTo>
                  <a:pt x="28336" y="24671"/>
                </a:lnTo>
                <a:lnTo>
                  <a:pt x="57912" y="6096"/>
                </a:lnTo>
                <a:lnTo>
                  <a:pt x="64832" y="3214"/>
                </a:lnTo>
                <a:lnTo>
                  <a:pt x="72056" y="1333"/>
                </a:lnTo>
                <a:lnTo>
                  <a:pt x="79852" y="309"/>
                </a:lnTo>
                <a:lnTo>
                  <a:pt x="88487" y="0"/>
                </a:lnTo>
                <a:lnTo>
                  <a:pt x="93059" y="0"/>
                </a:lnTo>
                <a:lnTo>
                  <a:pt x="99155" y="1524"/>
                </a:lnTo>
                <a:lnTo>
                  <a:pt x="109823" y="1524"/>
                </a:lnTo>
                <a:lnTo>
                  <a:pt x="118967" y="4572"/>
                </a:lnTo>
                <a:lnTo>
                  <a:pt x="183070" y="4572"/>
                </a:lnTo>
                <a:lnTo>
                  <a:pt x="184594" y="7620"/>
                </a:lnTo>
                <a:lnTo>
                  <a:pt x="186118" y="9144"/>
                </a:lnTo>
                <a:lnTo>
                  <a:pt x="186118" y="22860"/>
                </a:lnTo>
                <a:lnTo>
                  <a:pt x="79343" y="22860"/>
                </a:lnTo>
                <a:lnTo>
                  <a:pt x="71723" y="24384"/>
                </a:lnTo>
                <a:lnTo>
                  <a:pt x="59436" y="30480"/>
                </a:lnTo>
                <a:lnTo>
                  <a:pt x="54864" y="33528"/>
                </a:lnTo>
                <a:lnTo>
                  <a:pt x="51816" y="38100"/>
                </a:lnTo>
                <a:lnTo>
                  <a:pt x="47244" y="42767"/>
                </a:lnTo>
                <a:lnTo>
                  <a:pt x="44196" y="48863"/>
                </a:lnTo>
                <a:lnTo>
                  <a:pt x="42672" y="54959"/>
                </a:lnTo>
                <a:lnTo>
                  <a:pt x="39708" y="60887"/>
                </a:lnTo>
                <a:lnTo>
                  <a:pt x="46696" y="102497"/>
                </a:lnTo>
                <a:lnTo>
                  <a:pt x="88487" y="122110"/>
                </a:lnTo>
                <a:lnTo>
                  <a:pt x="145084" y="122110"/>
                </a:lnTo>
                <a:lnTo>
                  <a:pt x="141827" y="125158"/>
                </a:lnTo>
                <a:lnTo>
                  <a:pt x="136969" y="130325"/>
                </a:lnTo>
                <a:lnTo>
                  <a:pt x="135759" y="131254"/>
                </a:lnTo>
                <a:lnTo>
                  <a:pt x="41148" y="131254"/>
                </a:lnTo>
                <a:lnTo>
                  <a:pt x="39624" y="134302"/>
                </a:lnTo>
                <a:lnTo>
                  <a:pt x="36576" y="138874"/>
                </a:lnTo>
                <a:lnTo>
                  <a:pt x="35052" y="141922"/>
                </a:lnTo>
                <a:lnTo>
                  <a:pt x="32004" y="146494"/>
                </a:lnTo>
                <a:lnTo>
                  <a:pt x="32004" y="161829"/>
                </a:lnTo>
                <a:lnTo>
                  <a:pt x="33528" y="166401"/>
                </a:lnTo>
                <a:lnTo>
                  <a:pt x="115919" y="178593"/>
                </a:lnTo>
                <a:lnTo>
                  <a:pt x="122753" y="178879"/>
                </a:lnTo>
                <a:lnTo>
                  <a:pt x="129444" y="179736"/>
                </a:lnTo>
                <a:lnTo>
                  <a:pt x="135850" y="181165"/>
                </a:lnTo>
                <a:lnTo>
                  <a:pt x="141827" y="183165"/>
                </a:lnTo>
                <a:lnTo>
                  <a:pt x="150971" y="184689"/>
                </a:lnTo>
                <a:lnTo>
                  <a:pt x="158591" y="187737"/>
                </a:lnTo>
                <a:lnTo>
                  <a:pt x="164782" y="192309"/>
                </a:lnTo>
                <a:lnTo>
                  <a:pt x="170878" y="196881"/>
                </a:lnTo>
                <a:lnTo>
                  <a:pt x="173164" y="199929"/>
                </a:lnTo>
                <a:lnTo>
                  <a:pt x="53340" y="199929"/>
                </a:lnTo>
                <a:lnTo>
                  <a:pt x="48768" y="204596"/>
                </a:lnTo>
                <a:lnTo>
                  <a:pt x="28956" y="230505"/>
                </a:lnTo>
                <a:lnTo>
                  <a:pt x="27432" y="233553"/>
                </a:lnTo>
                <a:lnTo>
                  <a:pt x="44196" y="268700"/>
                </a:lnTo>
                <a:lnTo>
                  <a:pt x="90011" y="277844"/>
                </a:lnTo>
                <a:lnTo>
                  <a:pt x="163360" y="277844"/>
                </a:lnTo>
                <a:lnTo>
                  <a:pt x="161639" y="279368"/>
                </a:lnTo>
                <a:lnTo>
                  <a:pt x="122348" y="296846"/>
                </a:lnTo>
                <a:lnTo>
                  <a:pt x="100726" y="300180"/>
                </a:lnTo>
                <a:lnTo>
                  <a:pt x="88487" y="300704"/>
                </a:lnTo>
                <a:close/>
              </a:path>
              <a:path w="186689" h="300989">
                <a:moveTo>
                  <a:pt x="145084" y="122110"/>
                </a:moveTo>
                <a:lnTo>
                  <a:pt x="96107" y="122110"/>
                </a:lnTo>
                <a:lnTo>
                  <a:pt x="103727" y="120586"/>
                </a:lnTo>
                <a:lnTo>
                  <a:pt x="109823" y="119062"/>
                </a:lnTo>
                <a:lnTo>
                  <a:pt x="115919" y="116014"/>
                </a:lnTo>
                <a:lnTo>
                  <a:pt x="120491" y="112966"/>
                </a:lnTo>
                <a:lnTo>
                  <a:pt x="123539" y="106870"/>
                </a:lnTo>
                <a:lnTo>
                  <a:pt x="128111" y="103822"/>
                </a:lnTo>
                <a:lnTo>
                  <a:pt x="131159" y="97726"/>
                </a:lnTo>
                <a:lnTo>
                  <a:pt x="135731" y="79343"/>
                </a:lnTo>
                <a:lnTo>
                  <a:pt x="135731" y="71723"/>
                </a:lnTo>
                <a:lnTo>
                  <a:pt x="116109" y="30575"/>
                </a:lnTo>
                <a:lnTo>
                  <a:pt x="86963" y="22860"/>
                </a:lnTo>
                <a:lnTo>
                  <a:pt x="186118" y="22860"/>
                </a:lnTo>
                <a:lnTo>
                  <a:pt x="181546" y="27432"/>
                </a:lnTo>
                <a:lnTo>
                  <a:pt x="146399" y="27432"/>
                </a:lnTo>
                <a:lnTo>
                  <a:pt x="152495" y="33528"/>
                </a:lnTo>
                <a:lnTo>
                  <a:pt x="157067" y="39624"/>
                </a:lnTo>
                <a:lnTo>
                  <a:pt x="160115" y="47339"/>
                </a:lnTo>
                <a:lnTo>
                  <a:pt x="163258" y="54959"/>
                </a:lnTo>
                <a:lnTo>
                  <a:pt x="160606" y="95980"/>
                </a:lnTo>
                <a:lnTo>
                  <a:pt x="147018" y="120300"/>
                </a:lnTo>
                <a:lnTo>
                  <a:pt x="145084" y="122110"/>
                </a:lnTo>
                <a:close/>
              </a:path>
              <a:path w="186689" h="300989">
                <a:moveTo>
                  <a:pt x="86963" y="144970"/>
                </a:moveTo>
                <a:lnTo>
                  <a:pt x="47244" y="135826"/>
                </a:lnTo>
                <a:lnTo>
                  <a:pt x="41148" y="131254"/>
                </a:lnTo>
                <a:lnTo>
                  <a:pt x="135759" y="131254"/>
                </a:lnTo>
                <a:lnTo>
                  <a:pt x="95821" y="144684"/>
                </a:lnTo>
                <a:lnTo>
                  <a:pt x="86963" y="144970"/>
                </a:lnTo>
                <a:close/>
              </a:path>
              <a:path w="186689" h="300989">
                <a:moveTo>
                  <a:pt x="163360" y="277844"/>
                </a:moveTo>
                <a:lnTo>
                  <a:pt x="90011" y="277844"/>
                </a:lnTo>
                <a:lnTo>
                  <a:pt x="99512" y="277558"/>
                </a:lnTo>
                <a:lnTo>
                  <a:pt x="107727" y="276701"/>
                </a:lnTo>
                <a:lnTo>
                  <a:pt x="115085" y="275272"/>
                </a:lnTo>
                <a:lnTo>
                  <a:pt x="122015" y="273272"/>
                </a:lnTo>
                <a:lnTo>
                  <a:pt x="131159" y="271748"/>
                </a:lnTo>
                <a:lnTo>
                  <a:pt x="137255" y="268700"/>
                </a:lnTo>
                <a:lnTo>
                  <a:pt x="143351" y="264128"/>
                </a:lnTo>
                <a:lnTo>
                  <a:pt x="147923" y="259556"/>
                </a:lnTo>
                <a:lnTo>
                  <a:pt x="150971" y="254889"/>
                </a:lnTo>
                <a:lnTo>
                  <a:pt x="154019" y="250317"/>
                </a:lnTo>
                <a:lnTo>
                  <a:pt x="155543" y="244221"/>
                </a:lnTo>
                <a:lnTo>
                  <a:pt x="157067" y="239648"/>
                </a:lnTo>
                <a:lnTo>
                  <a:pt x="156940" y="232029"/>
                </a:lnTo>
                <a:lnTo>
                  <a:pt x="122586" y="202897"/>
                </a:lnTo>
                <a:lnTo>
                  <a:pt x="53340" y="199929"/>
                </a:lnTo>
                <a:lnTo>
                  <a:pt x="173164" y="199929"/>
                </a:lnTo>
                <a:lnTo>
                  <a:pt x="175450" y="202977"/>
                </a:lnTo>
                <a:lnTo>
                  <a:pt x="178498" y="209169"/>
                </a:lnTo>
                <a:lnTo>
                  <a:pt x="183070" y="215265"/>
                </a:lnTo>
                <a:lnTo>
                  <a:pt x="184594" y="222884"/>
                </a:lnTo>
                <a:lnTo>
                  <a:pt x="184523" y="233553"/>
                </a:lnTo>
                <a:lnTo>
                  <a:pt x="184284" y="238650"/>
                </a:lnTo>
                <a:lnTo>
                  <a:pt x="167099" y="274534"/>
                </a:lnTo>
                <a:lnTo>
                  <a:pt x="163360" y="27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2538" y="1741741"/>
            <a:ext cx="305435" cy="293370"/>
          </a:xfrm>
          <a:custGeom>
            <a:avLst/>
            <a:gdLst/>
            <a:ahLst/>
            <a:cxnLst/>
            <a:rect l="l" t="t" r="r" b="b"/>
            <a:pathLst>
              <a:path w="305435" h="293369">
                <a:moveTo>
                  <a:pt x="26003" y="291655"/>
                </a:moveTo>
                <a:lnTo>
                  <a:pt x="1524" y="291655"/>
                </a:lnTo>
                <a:lnTo>
                  <a:pt x="1524" y="290131"/>
                </a:lnTo>
                <a:lnTo>
                  <a:pt x="0" y="290131"/>
                </a:lnTo>
                <a:lnTo>
                  <a:pt x="0" y="9143"/>
                </a:lnTo>
                <a:lnTo>
                  <a:pt x="1524" y="6095"/>
                </a:lnTo>
                <a:lnTo>
                  <a:pt x="4572" y="3047"/>
                </a:lnTo>
                <a:lnTo>
                  <a:pt x="7715" y="1524"/>
                </a:lnTo>
                <a:lnTo>
                  <a:pt x="10763" y="0"/>
                </a:lnTo>
                <a:lnTo>
                  <a:pt x="35147" y="0"/>
                </a:lnTo>
                <a:lnTo>
                  <a:pt x="41243" y="3047"/>
                </a:lnTo>
                <a:lnTo>
                  <a:pt x="42767" y="3047"/>
                </a:lnTo>
                <a:lnTo>
                  <a:pt x="45815" y="4571"/>
                </a:lnTo>
                <a:lnTo>
                  <a:pt x="47339" y="6095"/>
                </a:lnTo>
                <a:lnTo>
                  <a:pt x="48863" y="9143"/>
                </a:lnTo>
                <a:lnTo>
                  <a:pt x="50387" y="10763"/>
                </a:lnTo>
                <a:lnTo>
                  <a:pt x="51911" y="13811"/>
                </a:lnTo>
                <a:lnTo>
                  <a:pt x="53435" y="15335"/>
                </a:lnTo>
                <a:lnTo>
                  <a:pt x="54959" y="18383"/>
                </a:lnTo>
                <a:lnTo>
                  <a:pt x="57484" y="24479"/>
                </a:lnTo>
                <a:lnTo>
                  <a:pt x="27527" y="24479"/>
                </a:lnTo>
                <a:lnTo>
                  <a:pt x="27527" y="290131"/>
                </a:lnTo>
                <a:lnTo>
                  <a:pt x="26003" y="291655"/>
                </a:lnTo>
                <a:close/>
              </a:path>
              <a:path w="305435" h="293369">
                <a:moveTo>
                  <a:pt x="297561" y="1524"/>
                </a:moveTo>
                <a:lnTo>
                  <a:pt x="268509" y="1524"/>
                </a:lnTo>
                <a:lnTo>
                  <a:pt x="271557" y="0"/>
                </a:lnTo>
                <a:lnTo>
                  <a:pt x="296037" y="0"/>
                </a:lnTo>
                <a:lnTo>
                  <a:pt x="297561" y="1524"/>
                </a:lnTo>
                <a:close/>
              </a:path>
              <a:path w="305435" h="293369">
                <a:moveTo>
                  <a:pt x="180362" y="250412"/>
                </a:moveTo>
                <a:lnTo>
                  <a:pt x="152590" y="250412"/>
                </a:lnTo>
                <a:lnTo>
                  <a:pt x="253269" y="19907"/>
                </a:lnTo>
                <a:lnTo>
                  <a:pt x="254793" y="15335"/>
                </a:lnTo>
                <a:lnTo>
                  <a:pt x="256317" y="12287"/>
                </a:lnTo>
                <a:lnTo>
                  <a:pt x="257841" y="10763"/>
                </a:lnTo>
                <a:lnTo>
                  <a:pt x="259365" y="7619"/>
                </a:lnTo>
                <a:lnTo>
                  <a:pt x="262413" y="4571"/>
                </a:lnTo>
                <a:lnTo>
                  <a:pt x="265461" y="3047"/>
                </a:lnTo>
                <a:lnTo>
                  <a:pt x="266985" y="1524"/>
                </a:lnTo>
                <a:lnTo>
                  <a:pt x="300609" y="1524"/>
                </a:lnTo>
                <a:lnTo>
                  <a:pt x="300609" y="3047"/>
                </a:lnTo>
                <a:lnTo>
                  <a:pt x="303657" y="6095"/>
                </a:lnTo>
                <a:lnTo>
                  <a:pt x="303657" y="7619"/>
                </a:lnTo>
                <a:lnTo>
                  <a:pt x="305181" y="9143"/>
                </a:lnTo>
                <a:lnTo>
                  <a:pt x="305181" y="24479"/>
                </a:lnTo>
                <a:lnTo>
                  <a:pt x="277653" y="24479"/>
                </a:lnTo>
                <a:lnTo>
                  <a:pt x="180362" y="250412"/>
                </a:lnTo>
                <a:close/>
              </a:path>
              <a:path w="305435" h="293369">
                <a:moveTo>
                  <a:pt x="161734" y="291655"/>
                </a:moveTo>
                <a:lnTo>
                  <a:pt x="138874" y="291655"/>
                </a:lnTo>
                <a:lnTo>
                  <a:pt x="137350" y="290131"/>
                </a:lnTo>
                <a:lnTo>
                  <a:pt x="27527" y="24479"/>
                </a:lnTo>
                <a:lnTo>
                  <a:pt x="57484" y="24479"/>
                </a:lnTo>
                <a:lnTo>
                  <a:pt x="151066" y="250412"/>
                </a:lnTo>
                <a:lnTo>
                  <a:pt x="180362" y="250412"/>
                </a:lnTo>
                <a:lnTo>
                  <a:pt x="163258" y="290131"/>
                </a:lnTo>
                <a:lnTo>
                  <a:pt x="161734" y="290131"/>
                </a:lnTo>
                <a:lnTo>
                  <a:pt x="161734" y="291655"/>
                </a:lnTo>
                <a:close/>
              </a:path>
              <a:path w="305435" h="293369">
                <a:moveTo>
                  <a:pt x="303657" y="291655"/>
                </a:moveTo>
                <a:lnTo>
                  <a:pt x="279177" y="291655"/>
                </a:lnTo>
                <a:lnTo>
                  <a:pt x="279177" y="290131"/>
                </a:lnTo>
                <a:lnTo>
                  <a:pt x="277653" y="290131"/>
                </a:lnTo>
                <a:lnTo>
                  <a:pt x="277653" y="24479"/>
                </a:lnTo>
                <a:lnTo>
                  <a:pt x="305181" y="24479"/>
                </a:lnTo>
                <a:lnTo>
                  <a:pt x="305181" y="290131"/>
                </a:lnTo>
                <a:lnTo>
                  <a:pt x="303657" y="291655"/>
                </a:lnTo>
                <a:close/>
              </a:path>
              <a:path w="305435" h="293369">
                <a:moveTo>
                  <a:pt x="22955" y="293179"/>
                </a:moveTo>
                <a:lnTo>
                  <a:pt x="4572" y="293179"/>
                </a:lnTo>
                <a:lnTo>
                  <a:pt x="3048" y="291655"/>
                </a:lnTo>
                <a:lnTo>
                  <a:pt x="24479" y="291655"/>
                </a:lnTo>
                <a:lnTo>
                  <a:pt x="22955" y="293179"/>
                </a:lnTo>
                <a:close/>
              </a:path>
              <a:path w="305435" h="293369">
                <a:moveTo>
                  <a:pt x="158686" y="293179"/>
                </a:moveTo>
                <a:lnTo>
                  <a:pt x="140398" y="293179"/>
                </a:lnTo>
                <a:lnTo>
                  <a:pt x="140398" y="291655"/>
                </a:lnTo>
                <a:lnTo>
                  <a:pt x="160210" y="291655"/>
                </a:lnTo>
                <a:lnTo>
                  <a:pt x="158686" y="293179"/>
                </a:lnTo>
                <a:close/>
              </a:path>
              <a:path w="305435" h="293369">
                <a:moveTo>
                  <a:pt x="300609" y="293179"/>
                </a:moveTo>
                <a:lnTo>
                  <a:pt x="282225" y="293179"/>
                </a:lnTo>
                <a:lnTo>
                  <a:pt x="280701" y="291655"/>
                </a:lnTo>
                <a:lnTo>
                  <a:pt x="302133" y="291655"/>
                </a:lnTo>
                <a:lnTo>
                  <a:pt x="300609" y="29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3366" y="1816608"/>
            <a:ext cx="195032" cy="22136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395929" y="1720405"/>
            <a:ext cx="178435" cy="318135"/>
          </a:xfrm>
          <a:custGeom>
            <a:avLst/>
            <a:gdLst/>
            <a:ahLst/>
            <a:cxnLst/>
            <a:rect l="l" t="t" r="r" b="b"/>
            <a:pathLst>
              <a:path w="178435" h="318135">
                <a:moveTo>
                  <a:pt x="172325" y="1524"/>
                </a:moveTo>
                <a:lnTo>
                  <a:pt x="155561" y="1524"/>
                </a:lnTo>
                <a:lnTo>
                  <a:pt x="158609" y="0"/>
                </a:lnTo>
                <a:lnTo>
                  <a:pt x="170801" y="0"/>
                </a:lnTo>
                <a:lnTo>
                  <a:pt x="172325" y="1524"/>
                </a:lnTo>
                <a:close/>
              </a:path>
              <a:path w="178435" h="318135">
                <a:moveTo>
                  <a:pt x="178421" y="129730"/>
                </a:moveTo>
                <a:lnTo>
                  <a:pt x="150989" y="129730"/>
                </a:lnTo>
                <a:lnTo>
                  <a:pt x="150989" y="3048"/>
                </a:lnTo>
                <a:lnTo>
                  <a:pt x="152513" y="3048"/>
                </a:lnTo>
                <a:lnTo>
                  <a:pt x="152513" y="1524"/>
                </a:lnTo>
                <a:lnTo>
                  <a:pt x="175373" y="1524"/>
                </a:lnTo>
                <a:lnTo>
                  <a:pt x="178421" y="4572"/>
                </a:lnTo>
                <a:lnTo>
                  <a:pt x="178421" y="129730"/>
                </a:lnTo>
                <a:close/>
              </a:path>
              <a:path w="178435" h="318135">
                <a:moveTo>
                  <a:pt x="82314" y="317563"/>
                </a:moveTo>
                <a:lnTo>
                  <a:pt x="44119" y="309943"/>
                </a:lnTo>
                <a:lnTo>
                  <a:pt x="13925" y="278082"/>
                </a:lnTo>
                <a:lnTo>
                  <a:pt x="2495" y="241570"/>
                </a:lnTo>
                <a:lnTo>
                  <a:pt x="0" y="206121"/>
                </a:lnTo>
                <a:lnTo>
                  <a:pt x="232" y="196866"/>
                </a:lnTo>
                <a:lnTo>
                  <a:pt x="1256" y="185118"/>
                </a:lnTo>
                <a:lnTo>
                  <a:pt x="3137" y="173941"/>
                </a:lnTo>
                <a:lnTo>
                  <a:pt x="6019" y="163353"/>
                </a:lnTo>
                <a:lnTo>
                  <a:pt x="8869" y="152590"/>
                </a:lnTo>
                <a:lnTo>
                  <a:pt x="33832" y="114109"/>
                </a:lnTo>
                <a:lnTo>
                  <a:pt x="76645" y="96750"/>
                </a:lnTo>
                <a:lnTo>
                  <a:pt x="86886" y="96202"/>
                </a:lnTo>
                <a:lnTo>
                  <a:pt x="95982" y="96774"/>
                </a:lnTo>
                <a:lnTo>
                  <a:pt x="104793" y="98488"/>
                </a:lnTo>
                <a:lnTo>
                  <a:pt x="113032" y="101346"/>
                </a:lnTo>
                <a:lnTo>
                  <a:pt x="120414" y="105346"/>
                </a:lnTo>
                <a:lnTo>
                  <a:pt x="128393" y="109585"/>
                </a:lnTo>
                <a:lnTo>
                  <a:pt x="136237" y="115252"/>
                </a:lnTo>
                <a:lnTo>
                  <a:pt x="140476" y="119062"/>
                </a:lnTo>
                <a:lnTo>
                  <a:pt x="85362" y="119062"/>
                </a:lnTo>
                <a:lnTo>
                  <a:pt x="77885" y="119610"/>
                </a:lnTo>
                <a:lnTo>
                  <a:pt x="44787" y="141121"/>
                </a:lnTo>
                <a:lnTo>
                  <a:pt x="29284" y="182037"/>
                </a:lnTo>
                <a:lnTo>
                  <a:pt x="27355" y="206121"/>
                </a:lnTo>
                <a:lnTo>
                  <a:pt x="27617" y="214122"/>
                </a:lnTo>
                <a:lnTo>
                  <a:pt x="33832" y="253257"/>
                </a:lnTo>
                <a:lnTo>
                  <a:pt x="56406" y="286988"/>
                </a:lnTo>
                <a:lnTo>
                  <a:pt x="83838" y="294608"/>
                </a:lnTo>
                <a:lnTo>
                  <a:pt x="137312" y="294608"/>
                </a:lnTo>
                <a:lnTo>
                  <a:pt x="136237" y="295608"/>
                </a:lnTo>
                <a:lnTo>
                  <a:pt x="101745" y="315277"/>
                </a:lnTo>
                <a:lnTo>
                  <a:pt x="92315" y="316992"/>
                </a:lnTo>
                <a:lnTo>
                  <a:pt x="82314" y="317563"/>
                </a:lnTo>
                <a:close/>
              </a:path>
              <a:path w="178435" h="318135">
                <a:moveTo>
                  <a:pt x="137312" y="294608"/>
                </a:moveTo>
                <a:lnTo>
                  <a:pt x="94506" y="294608"/>
                </a:lnTo>
                <a:lnTo>
                  <a:pt x="100602" y="293084"/>
                </a:lnTo>
                <a:lnTo>
                  <a:pt x="105174" y="291560"/>
                </a:lnTo>
                <a:lnTo>
                  <a:pt x="109746" y="288512"/>
                </a:lnTo>
                <a:lnTo>
                  <a:pt x="115842" y="285464"/>
                </a:lnTo>
                <a:lnTo>
                  <a:pt x="120414" y="280892"/>
                </a:lnTo>
                <a:lnTo>
                  <a:pt x="150989" y="250412"/>
                </a:lnTo>
                <a:lnTo>
                  <a:pt x="150989" y="161829"/>
                </a:lnTo>
                <a:lnTo>
                  <a:pt x="118890" y="129730"/>
                </a:lnTo>
                <a:lnTo>
                  <a:pt x="85362" y="119062"/>
                </a:lnTo>
                <a:lnTo>
                  <a:pt x="140476" y="119062"/>
                </a:lnTo>
                <a:lnTo>
                  <a:pt x="143859" y="122110"/>
                </a:lnTo>
                <a:lnTo>
                  <a:pt x="150989" y="129730"/>
                </a:lnTo>
                <a:lnTo>
                  <a:pt x="178421" y="129730"/>
                </a:lnTo>
                <a:lnTo>
                  <a:pt x="178421" y="279368"/>
                </a:lnTo>
                <a:lnTo>
                  <a:pt x="152513" y="279368"/>
                </a:lnTo>
                <a:lnTo>
                  <a:pt x="144433" y="287979"/>
                </a:lnTo>
                <a:lnTo>
                  <a:pt x="137312" y="294608"/>
                </a:lnTo>
                <a:close/>
              </a:path>
              <a:path w="178435" h="318135">
                <a:moveTo>
                  <a:pt x="175373" y="314515"/>
                </a:moveTo>
                <a:lnTo>
                  <a:pt x="155561" y="314515"/>
                </a:lnTo>
                <a:lnTo>
                  <a:pt x="155561" y="312991"/>
                </a:lnTo>
                <a:lnTo>
                  <a:pt x="154037" y="312991"/>
                </a:lnTo>
                <a:lnTo>
                  <a:pt x="154037" y="311467"/>
                </a:lnTo>
                <a:lnTo>
                  <a:pt x="152513" y="309943"/>
                </a:lnTo>
                <a:lnTo>
                  <a:pt x="152513" y="279368"/>
                </a:lnTo>
                <a:lnTo>
                  <a:pt x="178421" y="279368"/>
                </a:lnTo>
                <a:lnTo>
                  <a:pt x="178421" y="311467"/>
                </a:lnTo>
                <a:lnTo>
                  <a:pt x="176897" y="311467"/>
                </a:lnTo>
                <a:lnTo>
                  <a:pt x="176826" y="313062"/>
                </a:lnTo>
                <a:lnTo>
                  <a:pt x="175373" y="314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5349" y="1816608"/>
            <a:ext cx="179984" cy="22136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877913" y="1718881"/>
            <a:ext cx="27940" cy="316230"/>
          </a:xfrm>
          <a:custGeom>
            <a:avLst/>
            <a:gdLst/>
            <a:ahLst/>
            <a:cxnLst/>
            <a:rect l="l" t="t" r="r" b="b"/>
            <a:pathLst>
              <a:path w="27939" h="316230">
                <a:moveTo>
                  <a:pt x="19812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39" h="316230">
                <a:moveTo>
                  <a:pt x="24384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24384" y="1524"/>
                </a:lnTo>
                <a:lnTo>
                  <a:pt x="24384" y="3048"/>
                </a:lnTo>
                <a:close/>
              </a:path>
              <a:path w="27939" h="316230">
                <a:moveTo>
                  <a:pt x="25908" y="314515"/>
                </a:moveTo>
                <a:lnTo>
                  <a:pt x="1524" y="314515"/>
                </a:lnTo>
                <a:lnTo>
                  <a:pt x="0" y="312991"/>
                </a:lnTo>
                <a:lnTo>
                  <a:pt x="0" y="3048"/>
                </a:lnTo>
                <a:lnTo>
                  <a:pt x="25908" y="3048"/>
                </a:lnTo>
                <a:lnTo>
                  <a:pt x="25908" y="4572"/>
                </a:lnTo>
                <a:lnTo>
                  <a:pt x="27432" y="6096"/>
                </a:lnTo>
                <a:lnTo>
                  <a:pt x="27432" y="311467"/>
                </a:lnTo>
                <a:lnTo>
                  <a:pt x="25908" y="312991"/>
                </a:lnTo>
                <a:lnTo>
                  <a:pt x="25908" y="314515"/>
                </a:lnTo>
                <a:close/>
              </a:path>
              <a:path w="27939" h="316230">
                <a:moveTo>
                  <a:pt x="22860" y="316039"/>
                </a:moveTo>
                <a:lnTo>
                  <a:pt x="3048" y="316039"/>
                </a:lnTo>
                <a:lnTo>
                  <a:pt x="3048" y="314515"/>
                </a:lnTo>
                <a:lnTo>
                  <a:pt x="24384" y="314515"/>
                </a:lnTo>
                <a:lnTo>
                  <a:pt x="22860" y="31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9939" y="1718881"/>
            <a:ext cx="1641538" cy="3190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06154" y="1816608"/>
            <a:ext cx="166306" cy="21831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031992" y="1816607"/>
            <a:ext cx="378460" cy="221615"/>
            <a:chOff x="6031992" y="1816607"/>
            <a:chExt cx="378460" cy="22161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1992" y="1816607"/>
              <a:ext cx="157067" cy="2213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8844" y="1816607"/>
              <a:ext cx="181480" cy="22136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69011" y="1714309"/>
            <a:ext cx="2582703" cy="4030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74812" y="6424135"/>
            <a:ext cx="118967" cy="8248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537716" y="2478400"/>
            <a:ext cx="7018020" cy="4181475"/>
            <a:chOff x="1537716" y="2478400"/>
            <a:chExt cx="7018020" cy="4181475"/>
          </a:xfrm>
        </p:grpSpPr>
        <p:sp>
          <p:nvSpPr>
            <p:cNvPr id="27" name="object 27"/>
            <p:cNvSpPr/>
            <p:nvPr/>
          </p:nvSpPr>
          <p:spPr>
            <a:xfrm>
              <a:off x="1542275" y="2484119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2275" y="2906267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2275" y="3328428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42275" y="3750576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59"/>
                  </a:lnTo>
                  <a:lnTo>
                    <a:pt x="5238000" y="423659"/>
                  </a:lnTo>
                  <a:lnTo>
                    <a:pt x="5239524" y="423659"/>
                  </a:lnTo>
                  <a:lnTo>
                    <a:pt x="6984505" y="423659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2275" y="4172711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42275" y="4594859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42275" y="5018544"/>
              <a:ext cx="6985000" cy="422275"/>
            </a:xfrm>
            <a:custGeom>
              <a:avLst/>
              <a:gdLst/>
              <a:ahLst/>
              <a:cxnLst/>
              <a:rect l="l" t="t" r="r" b="b"/>
              <a:pathLst>
                <a:path w="6985000" h="422275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2148"/>
                  </a:lnTo>
                  <a:lnTo>
                    <a:pt x="5238000" y="422148"/>
                  </a:lnTo>
                  <a:lnTo>
                    <a:pt x="5239524" y="422148"/>
                  </a:lnTo>
                  <a:lnTo>
                    <a:pt x="6984505" y="422148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2275" y="5439155"/>
              <a:ext cx="6985000" cy="424180"/>
            </a:xfrm>
            <a:custGeom>
              <a:avLst/>
              <a:gdLst/>
              <a:ahLst/>
              <a:cxnLst/>
              <a:rect l="l" t="t" r="r" b="b"/>
              <a:pathLst>
                <a:path w="6985000" h="424179">
                  <a:moveTo>
                    <a:pt x="6984505" y="0"/>
                  </a:moveTo>
                  <a:lnTo>
                    <a:pt x="5239524" y="0"/>
                  </a:lnTo>
                  <a:lnTo>
                    <a:pt x="5238000" y="0"/>
                  </a:lnTo>
                  <a:lnTo>
                    <a:pt x="0" y="0"/>
                  </a:lnTo>
                  <a:lnTo>
                    <a:pt x="0" y="423684"/>
                  </a:lnTo>
                  <a:lnTo>
                    <a:pt x="5238000" y="423684"/>
                  </a:lnTo>
                  <a:lnTo>
                    <a:pt x="5239524" y="423684"/>
                  </a:lnTo>
                  <a:lnTo>
                    <a:pt x="6984505" y="423684"/>
                  </a:lnTo>
                  <a:lnTo>
                    <a:pt x="698450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34248" y="2479166"/>
              <a:ext cx="1745614" cy="3388360"/>
            </a:xfrm>
            <a:custGeom>
              <a:avLst/>
              <a:gdLst/>
              <a:ahLst/>
              <a:cxnLst/>
              <a:rect l="l" t="t" r="r" b="b"/>
              <a:pathLst>
                <a:path w="1745615" h="3388360">
                  <a:moveTo>
                    <a:pt x="0" y="0"/>
                  </a:moveTo>
                  <a:lnTo>
                    <a:pt x="0" y="3387756"/>
                  </a:lnTo>
                </a:path>
                <a:path w="1745615" h="3388360">
                  <a:moveTo>
                    <a:pt x="1745265" y="0"/>
                  </a:moveTo>
                  <a:lnTo>
                    <a:pt x="1745265" y="3387756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37716" y="2906648"/>
              <a:ext cx="6993255" cy="0"/>
            </a:xfrm>
            <a:custGeom>
              <a:avLst/>
              <a:gdLst/>
              <a:ahLst/>
              <a:cxnLst/>
              <a:rect l="l" t="t" r="r" b="b"/>
              <a:pathLst>
                <a:path w="6993255">
                  <a:moveTo>
                    <a:pt x="0" y="0"/>
                  </a:moveTo>
                  <a:lnTo>
                    <a:pt x="6993064" y="0"/>
                  </a:lnTo>
                </a:path>
              </a:pathLst>
            </a:custGeom>
            <a:ln w="320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37716" y="2479166"/>
              <a:ext cx="6993255" cy="3388360"/>
            </a:xfrm>
            <a:custGeom>
              <a:avLst/>
              <a:gdLst/>
              <a:ahLst/>
              <a:cxnLst/>
              <a:rect l="l" t="t" r="r" b="b"/>
              <a:pathLst>
                <a:path w="6993255" h="3388360">
                  <a:moveTo>
                    <a:pt x="0" y="850391"/>
                  </a:moveTo>
                  <a:lnTo>
                    <a:pt x="6993064" y="850391"/>
                  </a:lnTo>
                </a:path>
                <a:path w="6993255" h="3388360">
                  <a:moveTo>
                    <a:pt x="0" y="1271777"/>
                  </a:moveTo>
                  <a:lnTo>
                    <a:pt x="6993064" y="1271777"/>
                  </a:lnTo>
                </a:path>
                <a:path w="6993255" h="3388360">
                  <a:moveTo>
                    <a:pt x="0" y="1694592"/>
                  </a:moveTo>
                  <a:lnTo>
                    <a:pt x="6993064" y="1694592"/>
                  </a:lnTo>
                </a:path>
                <a:path w="6993255" h="3388360">
                  <a:moveTo>
                    <a:pt x="0" y="2115978"/>
                  </a:moveTo>
                  <a:lnTo>
                    <a:pt x="6993064" y="2115978"/>
                  </a:lnTo>
                </a:path>
                <a:path w="6993255" h="3388360">
                  <a:moveTo>
                    <a:pt x="0" y="2538888"/>
                  </a:moveTo>
                  <a:lnTo>
                    <a:pt x="6993064" y="2538888"/>
                  </a:lnTo>
                </a:path>
                <a:path w="6993255" h="3388360">
                  <a:moveTo>
                    <a:pt x="0" y="2960274"/>
                  </a:moveTo>
                  <a:lnTo>
                    <a:pt x="6993064" y="2960274"/>
                  </a:lnTo>
                </a:path>
                <a:path w="6993255" h="3388360">
                  <a:moveTo>
                    <a:pt x="6096" y="0"/>
                  </a:moveTo>
                  <a:lnTo>
                    <a:pt x="6096" y="3387756"/>
                  </a:lnTo>
                </a:path>
                <a:path w="6993255" h="3388360">
                  <a:moveTo>
                    <a:pt x="6986968" y="0"/>
                  </a:moveTo>
                  <a:lnTo>
                    <a:pt x="6986968" y="3387756"/>
                  </a:lnTo>
                </a:path>
                <a:path w="6993255" h="3388360">
                  <a:moveTo>
                    <a:pt x="0" y="4572"/>
                  </a:moveTo>
                  <a:lnTo>
                    <a:pt x="6993064" y="4572"/>
                  </a:lnTo>
                </a:path>
                <a:path w="6993255" h="3388360">
                  <a:moveTo>
                    <a:pt x="0" y="3383184"/>
                  </a:moveTo>
                  <a:lnTo>
                    <a:pt x="6993064" y="3383184"/>
                  </a:lnTo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3958" y="2639472"/>
              <a:ext cx="138779" cy="1205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2549" y="2630328"/>
              <a:ext cx="283749" cy="13125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76206" y="2630328"/>
              <a:ext cx="694086" cy="16182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2123" y="2637948"/>
              <a:ext cx="324897" cy="1236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8076" y="2627280"/>
              <a:ext cx="308134" cy="1648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7002" y="2627280"/>
              <a:ext cx="794765" cy="16487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7727" y="3060858"/>
              <a:ext cx="96107" cy="1221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4409" y="3062382"/>
              <a:ext cx="77724" cy="11906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58137" y="3062382"/>
              <a:ext cx="129635" cy="11906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50351" y="3059334"/>
              <a:ext cx="230314" cy="1236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00478" y="3053238"/>
              <a:ext cx="71723" cy="1282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37828" y="3051714"/>
              <a:ext cx="1165478" cy="1633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74150" y="3045618"/>
              <a:ext cx="279177" cy="16182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97305" y="3059334"/>
              <a:ext cx="82391" cy="1236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99508" y="3060858"/>
              <a:ext cx="213646" cy="12211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34490" y="3062382"/>
              <a:ext cx="74771" cy="1205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36693" y="3060858"/>
              <a:ext cx="68675" cy="1205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27727" y="3482244"/>
              <a:ext cx="96107" cy="1236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54409" y="3483768"/>
              <a:ext cx="77724" cy="1205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58137" y="3483768"/>
              <a:ext cx="129635" cy="12058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50351" y="3480720"/>
              <a:ext cx="230314" cy="1251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00478" y="3474529"/>
              <a:ext cx="71723" cy="1298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43924" y="3514248"/>
              <a:ext cx="122015" cy="901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88799" y="3514248"/>
              <a:ext cx="67151" cy="916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84907" y="3514248"/>
              <a:ext cx="71723" cy="9010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84062" y="3515772"/>
              <a:ext cx="71723" cy="901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77121" y="3514248"/>
              <a:ext cx="68675" cy="9163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973324" y="3474630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3048" y="129730"/>
                  </a:lnTo>
                  <a:lnTo>
                    <a:pt x="13716" y="129730"/>
                  </a:lnTo>
                  <a:lnTo>
                    <a:pt x="13716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52572" y="3480720"/>
              <a:ext cx="581215" cy="15716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74150" y="3468433"/>
              <a:ext cx="279177" cy="16182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397367" y="3482244"/>
              <a:ext cx="82329" cy="1236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499508" y="3482244"/>
              <a:ext cx="309752" cy="1236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30597" y="3482244"/>
              <a:ext cx="74771" cy="1236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89461" y="3937158"/>
              <a:ext cx="67151" cy="9010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35347" y="3906583"/>
              <a:ext cx="129730" cy="12068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85569" y="3937158"/>
              <a:ext cx="70199" cy="9010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83200" y="3937158"/>
              <a:ext cx="71723" cy="9010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77783" y="3937158"/>
              <a:ext cx="68675" cy="9010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173890" y="389743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301"/>
                  </a:lnTo>
                  <a:close/>
                </a:path>
                <a:path w="15239" h="130175">
                  <a:moveTo>
                    <a:pt x="9144" y="129825"/>
                  </a:moveTo>
                  <a:lnTo>
                    <a:pt x="6096" y="129825"/>
                  </a:lnTo>
                  <a:lnTo>
                    <a:pt x="4572" y="128301"/>
                  </a:lnTo>
                  <a:lnTo>
                    <a:pt x="10668" y="128301"/>
                  </a:lnTo>
                  <a:lnTo>
                    <a:pt x="9144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54758" y="3903535"/>
              <a:ext cx="1150239" cy="15573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420237" y="3897223"/>
              <a:ext cx="299085" cy="130175"/>
            </a:xfrm>
            <a:custGeom>
              <a:avLst/>
              <a:gdLst/>
              <a:ahLst/>
              <a:cxnLst/>
              <a:rect l="l" t="t" r="r" b="b"/>
              <a:pathLst>
                <a:path w="299085" h="130175">
                  <a:moveTo>
                    <a:pt x="44284" y="76606"/>
                  </a:moveTo>
                  <a:lnTo>
                    <a:pt x="0" y="76606"/>
                  </a:lnTo>
                  <a:lnTo>
                    <a:pt x="0" y="87274"/>
                  </a:lnTo>
                  <a:lnTo>
                    <a:pt x="1524" y="87274"/>
                  </a:lnTo>
                  <a:lnTo>
                    <a:pt x="1524" y="88798"/>
                  </a:lnTo>
                  <a:lnTo>
                    <a:pt x="42760" y="88798"/>
                  </a:lnTo>
                  <a:lnTo>
                    <a:pt x="44284" y="87274"/>
                  </a:lnTo>
                  <a:lnTo>
                    <a:pt x="44284" y="76606"/>
                  </a:lnTo>
                  <a:close/>
                </a:path>
                <a:path w="299085" h="130175">
                  <a:moveTo>
                    <a:pt x="134289" y="42989"/>
                  </a:moveTo>
                  <a:lnTo>
                    <a:pt x="132765" y="42989"/>
                  </a:lnTo>
                  <a:lnTo>
                    <a:pt x="132765" y="41465"/>
                  </a:lnTo>
                  <a:lnTo>
                    <a:pt x="131241" y="41465"/>
                  </a:lnTo>
                  <a:lnTo>
                    <a:pt x="131241" y="39941"/>
                  </a:lnTo>
                  <a:lnTo>
                    <a:pt x="122008" y="39941"/>
                  </a:lnTo>
                  <a:lnTo>
                    <a:pt x="122008" y="41465"/>
                  </a:lnTo>
                  <a:lnTo>
                    <a:pt x="118960" y="41465"/>
                  </a:lnTo>
                  <a:lnTo>
                    <a:pt x="118960" y="42989"/>
                  </a:lnTo>
                  <a:lnTo>
                    <a:pt x="117436" y="42989"/>
                  </a:lnTo>
                  <a:lnTo>
                    <a:pt x="94576" y="111671"/>
                  </a:lnTo>
                  <a:lnTo>
                    <a:pt x="70192" y="42989"/>
                  </a:lnTo>
                  <a:lnTo>
                    <a:pt x="70192" y="41465"/>
                  </a:lnTo>
                  <a:lnTo>
                    <a:pt x="67144" y="41465"/>
                  </a:lnTo>
                  <a:lnTo>
                    <a:pt x="65620" y="39941"/>
                  </a:lnTo>
                  <a:lnTo>
                    <a:pt x="58000" y="39941"/>
                  </a:lnTo>
                  <a:lnTo>
                    <a:pt x="56476" y="41465"/>
                  </a:lnTo>
                  <a:lnTo>
                    <a:pt x="54952" y="41465"/>
                  </a:lnTo>
                  <a:lnTo>
                    <a:pt x="54952" y="47561"/>
                  </a:lnTo>
                  <a:lnTo>
                    <a:pt x="83908" y="125476"/>
                  </a:lnTo>
                  <a:lnTo>
                    <a:pt x="83908" y="127000"/>
                  </a:lnTo>
                  <a:lnTo>
                    <a:pt x="85432" y="127000"/>
                  </a:lnTo>
                  <a:lnTo>
                    <a:pt x="85432" y="128524"/>
                  </a:lnTo>
                  <a:lnTo>
                    <a:pt x="90004" y="128524"/>
                  </a:lnTo>
                  <a:lnTo>
                    <a:pt x="91528" y="130048"/>
                  </a:lnTo>
                  <a:lnTo>
                    <a:pt x="96100" y="130048"/>
                  </a:lnTo>
                  <a:lnTo>
                    <a:pt x="97624" y="128524"/>
                  </a:lnTo>
                  <a:lnTo>
                    <a:pt x="103720" y="128524"/>
                  </a:lnTo>
                  <a:lnTo>
                    <a:pt x="103720" y="125476"/>
                  </a:lnTo>
                  <a:lnTo>
                    <a:pt x="108305" y="113195"/>
                  </a:lnTo>
                  <a:lnTo>
                    <a:pt x="132765" y="47561"/>
                  </a:lnTo>
                  <a:lnTo>
                    <a:pt x="132765" y="44513"/>
                  </a:lnTo>
                  <a:lnTo>
                    <a:pt x="134289" y="44513"/>
                  </a:lnTo>
                  <a:lnTo>
                    <a:pt x="134289" y="42989"/>
                  </a:lnTo>
                  <a:close/>
                </a:path>
                <a:path w="299085" h="130175">
                  <a:moveTo>
                    <a:pt x="210489" y="61277"/>
                  </a:moveTo>
                  <a:lnTo>
                    <a:pt x="208965" y="56705"/>
                  </a:lnTo>
                  <a:lnTo>
                    <a:pt x="207441" y="53657"/>
                  </a:lnTo>
                  <a:lnTo>
                    <a:pt x="206933" y="52133"/>
                  </a:lnTo>
                  <a:lnTo>
                    <a:pt x="205917" y="49085"/>
                  </a:lnTo>
                  <a:lnTo>
                    <a:pt x="201345" y="44513"/>
                  </a:lnTo>
                  <a:lnTo>
                    <a:pt x="198297" y="42989"/>
                  </a:lnTo>
                  <a:lnTo>
                    <a:pt x="189153" y="39941"/>
                  </a:lnTo>
                  <a:lnTo>
                    <a:pt x="166293" y="39941"/>
                  </a:lnTo>
                  <a:lnTo>
                    <a:pt x="160197" y="42989"/>
                  </a:lnTo>
                  <a:lnTo>
                    <a:pt x="157149" y="42989"/>
                  </a:lnTo>
                  <a:lnTo>
                    <a:pt x="155625" y="44513"/>
                  </a:lnTo>
                  <a:lnTo>
                    <a:pt x="152577" y="44513"/>
                  </a:lnTo>
                  <a:lnTo>
                    <a:pt x="148005" y="49085"/>
                  </a:lnTo>
                  <a:lnTo>
                    <a:pt x="148005" y="50609"/>
                  </a:lnTo>
                  <a:lnTo>
                    <a:pt x="146481" y="52133"/>
                  </a:lnTo>
                  <a:lnTo>
                    <a:pt x="146481" y="56705"/>
                  </a:lnTo>
                  <a:lnTo>
                    <a:pt x="148005" y="58229"/>
                  </a:lnTo>
                  <a:lnTo>
                    <a:pt x="148005" y="59753"/>
                  </a:lnTo>
                  <a:lnTo>
                    <a:pt x="152577" y="59753"/>
                  </a:lnTo>
                  <a:lnTo>
                    <a:pt x="154101" y="58229"/>
                  </a:lnTo>
                  <a:lnTo>
                    <a:pt x="155625" y="58229"/>
                  </a:lnTo>
                  <a:lnTo>
                    <a:pt x="158673" y="55181"/>
                  </a:lnTo>
                  <a:lnTo>
                    <a:pt x="161721" y="55181"/>
                  </a:lnTo>
                  <a:lnTo>
                    <a:pt x="163245" y="53657"/>
                  </a:lnTo>
                  <a:lnTo>
                    <a:pt x="166293" y="52133"/>
                  </a:lnTo>
                  <a:lnTo>
                    <a:pt x="186105" y="52133"/>
                  </a:lnTo>
                  <a:lnTo>
                    <a:pt x="187629" y="53657"/>
                  </a:lnTo>
                  <a:lnTo>
                    <a:pt x="190677" y="55181"/>
                  </a:lnTo>
                  <a:lnTo>
                    <a:pt x="193725" y="58229"/>
                  </a:lnTo>
                  <a:lnTo>
                    <a:pt x="193725" y="59753"/>
                  </a:lnTo>
                  <a:lnTo>
                    <a:pt x="195249" y="62801"/>
                  </a:lnTo>
                  <a:lnTo>
                    <a:pt x="195249" y="78130"/>
                  </a:lnTo>
                  <a:lnTo>
                    <a:pt x="195249" y="88798"/>
                  </a:lnTo>
                  <a:lnTo>
                    <a:pt x="195249" y="105562"/>
                  </a:lnTo>
                  <a:lnTo>
                    <a:pt x="192201" y="110134"/>
                  </a:lnTo>
                  <a:lnTo>
                    <a:pt x="189153" y="113182"/>
                  </a:lnTo>
                  <a:lnTo>
                    <a:pt x="184581" y="114706"/>
                  </a:lnTo>
                  <a:lnTo>
                    <a:pt x="181533" y="117754"/>
                  </a:lnTo>
                  <a:lnTo>
                    <a:pt x="164769" y="117754"/>
                  </a:lnTo>
                  <a:lnTo>
                    <a:pt x="163245" y="114706"/>
                  </a:lnTo>
                  <a:lnTo>
                    <a:pt x="160197" y="111658"/>
                  </a:lnTo>
                  <a:lnTo>
                    <a:pt x="158673" y="108610"/>
                  </a:lnTo>
                  <a:lnTo>
                    <a:pt x="158673" y="99466"/>
                  </a:lnTo>
                  <a:lnTo>
                    <a:pt x="160197" y="97942"/>
                  </a:lnTo>
                  <a:lnTo>
                    <a:pt x="160197" y="96418"/>
                  </a:lnTo>
                  <a:lnTo>
                    <a:pt x="161721" y="94894"/>
                  </a:lnTo>
                  <a:lnTo>
                    <a:pt x="164769" y="93370"/>
                  </a:lnTo>
                  <a:lnTo>
                    <a:pt x="166293" y="91846"/>
                  </a:lnTo>
                  <a:lnTo>
                    <a:pt x="169341" y="90322"/>
                  </a:lnTo>
                  <a:lnTo>
                    <a:pt x="172389" y="90322"/>
                  </a:lnTo>
                  <a:lnTo>
                    <a:pt x="175437" y="88798"/>
                  </a:lnTo>
                  <a:lnTo>
                    <a:pt x="195249" y="88798"/>
                  </a:lnTo>
                  <a:lnTo>
                    <a:pt x="195249" y="78130"/>
                  </a:lnTo>
                  <a:lnTo>
                    <a:pt x="172389" y="78130"/>
                  </a:lnTo>
                  <a:lnTo>
                    <a:pt x="167817" y="79654"/>
                  </a:lnTo>
                  <a:lnTo>
                    <a:pt x="161721" y="81178"/>
                  </a:lnTo>
                  <a:lnTo>
                    <a:pt x="157149" y="82702"/>
                  </a:lnTo>
                  <a:lnTo>
                    <a:pt x="154101" y="84226"/>
                  </a:lnTo>
                  <a:lnTo>
                    <a:pt x="148005" y="90322"/>
                  </a:lnTo>
                  <a:lnTo>
                    <a:pt x="146481" y="93370"/>
                  </a:lnTo>
                  <a:lnTo>
                    <a:pt x="143433" y="96418"/>
                  </a:lnTo>
                  <a:lnTo>
                    <a:pt x="143433" y="113182"/>
                  </a:lnTo>
                  <a:lnTo>
                    <a:pt x="144957" y="116230"/>
                  </a:lnTo>
                  <a:lnTo>
                    <a:pt x="146481" y="119380"/>
                  </a:lnTo>
                  <a:lnTo>
                    <a:pt x="148005" y="122428"/>
                  </a:lnTo>
                  <a:lnTo>
                    <a:pt x="154101" y="125476"/>
                  </a:lnTo>
                  <a:lnTo>
                    <a:pt x="155625" y="127000"/>
                  </a:lnTo>
                  <a:lnTo>
                    <a:pt x="160197" y="128524"/>
                  </a:lnTo>
                  <a:lnTo>
                    <a:pt x="163245" y="130048"/>
                  </a:lnTo>
                  <a:lnTo>
                    <a:pt x="181533" y="130048"/>
                  </a:lnTo>
                  <a:lnTo>
                    <a:pt x="186105" y="127000"/>
                  </a:lnTo>
                  <a:lnTo>
                    <a:pt x="190677" y="125476"/>
                  </a:lnTo>
                  <a:lnTo>
                    <a:pt x="193725" y="122428"/>
                  </a:lnTo>
                  <a:lnTo>
                    <a:pt x="198297" y="117754"/>
                  </a:lnTo>
                  <a:lnTo>
                    <a:pt x="198297" y="128524"/>
                  </a:lnTo>
                  <a:lnTo>
                    <a:pt x="201345" y="128524"/>
                  </a:lnTo>
                  <a:lnTo>
                    <a:pt x="202869" y="130048"/>
                  </a:lnTo>
                  <a:lnTo>
                    <a:pt x="205917" y="130048"/>
                  </a:lnTo>
                  <a:lnTo>
                    <a:pt x="207441" y="128524"/>
                  </a:lnTo>
                  <a:lnTo>
                    <a:pt x="210489" y="128524"/>
                  </a:lnTo>
                  <a:lnTo>
                    <a:pt x="210489" y="88798"/>
                  </a:lnTo>
                  <a:lnTo>
                    <a:pt x="210489" y="61277"/>
                  </a:lnTo>
                  <a:close/>
                </a:path>
                <a:path w="299085" h="130175">
                  <a:moveTo>
                    <a:pt x="248691" y="128524"/>
                  </a:moveTo>
                  <a:lnTo>
                    <a:pt x="244119" y="128524"/>
                  </a:lnTo>
                  <a:lnTo>
                    <a:pt x="245643" y="130048"/>
                  </a:lnTo>
                  <a:lnTo>
                    <a:pt x="248691" y="130048"/>
                  </a:lnTo>
                  <a:lnTo>
                    <a:pt x="248691" y="128524"/>
                  </a:lnTo>
                  <a:close/>
                </a:path>
                <a:path w="299085" h="130175">
                  <a:moveTo>
                    <a:pt x="254787" y="1270"/>
                  </a:moveTo>
                  <a:lnTo>
                    <a:pt x="253263" y="1270"/>
                  </a:lnTo>
                  <a:lnTo>
                    <a:pt x="253263" y="0"/>
                  </a:lnTo>
                  <a:lnTo>
                    <a:pt x="240652" y="0"/>
                  </a:lnTo>
                  <a:lnTo>
                    <a:pt x="240652" y="1270"/>
                  </a:lnTo>
                  <a:lnTo>
                    <a:pt x="239547" y="1270"/>
                  </a:lnTo>
                  <a:lnTo>
                    <a:pt x="239547" y="127000"/>
                  </a:lnTo>
                  <a:lnTo>
                    <a:pt x="239547" y="128270"/>
                  </a:lnTo>
                  <a:lnTo>
                    <a:pt x="253263" y="128270"/>
                  </a:lnTo>
                  <a:lnTo>
                    <a:pt x="253263" y="127000"/>
                  </a:lnTo>
                  <a:lnTo>
                    <a:pt x="254787" y="127000"/>
                  </a:lnTo>
                  <a:lnTo>
                    <a:pt x="254787" y="1270"/>
                  </a:lnTo>
                  <a:close/>
                </a:path>
                <a:path w="299085" h="130175">
                  <a:moveTo>
                    <a:pt x="297459" y="41465"/>
                  </a:moveTo>
                  <a:lnTo>
                    <a:pt x="294411" y="41465"/>
                  </a:lnTo>
                  <a:lnTo>
                    <a:pt x="294411" y="39941"/>
                  </a:lnTo>
                  <a:lnTo>
                    <a:pt x="286791" y="39941"/>
                  </a:lnTo>
                  <a:lnTo>
                    <a:pt x="285267" y="41465"/>
                  </a:lnTo>
                  <a:lnTo>
                    <a:pt x="282219" y="41465"/>
                  </a:lnTo>
                  <a:lnTo>
                    <a:pt x="282219" y="128524"/>
                  </a:lnTo>
                  <a:lnTo>
                    <a:pt x="286791" y="128524"/>
                  </a:lnTo>
                  <a:lnTo>
                    <a:pt x="288315" y="130048"/>
                  </a:lnTo>
                  <a:lnTo>
                    <a:pt x="291363" y="130048"/>
                  </a:lnTo>
                  <a:lnTo>
                    <a:pt x="292887" y="128524"/>
                  </a:lnTo>
                  <a:lnTo>
                    <a:pt x="297459" y="128524"/>
                  </a:lnTo>
                  <a:lnTo>
                    <a:pt x="297459" y="41465"/>
                  </a:lnTo>
                  <a:close/>
                </a:path>
                <a:path w="299085" h="130175">
                  <a:moveTo>
                    <a:pt x="298983" y="9359"/>
                  </a:moveTo>
                  <a:lnTo>
                    <a:pt x="295935" y="6311"/>
                  </a:lnTo>
                  <a:lnTo>
                    <a:pt x="283743" y="6311"/>
                  </a:lnTo>
                  <a:lnTo>
                    <a:pt x="280695" y="9359"/>
                  </a:lnTo>
                  <a:lnTo>
                    <a:pt x="280695" y="21653"/>
                  </a:lnTo>
                  <a:lnTo>
                    <a:pt x="283743" y="24701"/>
                  </a:lnTo>
                  <a:lnTo>
                    <a:pt x="292887" y="24701"/>
                  </a:lnTo>
                  <a:lnTo>
                    <a:pt x="295935" y="23177"/>
                  </a:lnTo>
                  <a:lnTo>
                    <a:pt x="297459" y="23177"/>
                  </a:lnTo>
                  <a:lnTo>
                    <a:pt x="298983" y="21653"/>
                  </a:lnTo>
                  <a:lnTo>
                    <a:pt x="298983" y="9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739133" y="3897439"/>
              <a:ext cx="76200" cy="12982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838289" y="3903535"/>
              <a:ext cx="175355" cy="12372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033551" y="3937158"/>
              <a:ext cx="82391" cy="9010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138802" y="3937158"/>
              <a:ext cx="71723" cy="9010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650611" y="3905059"/>
              <a:ext cx="82391" cy="12220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754338" y="3905059"/>
              <a:ext cx="405764" cy="12220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397305" y="3905059"/>
              <a:ext cx="82391" cy="12220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499508" y="3905059"/>
              <a:ext cx="309752" cy="12220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830597" y="3905059"/>
              <a:ext cx="74771" cy="12220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35347" y="4329493"/>
              <a:ext cx="129730" cy="11915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89461" y="4358544"/>
              <a:ext cx="67151" cy="9163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983200" y="4360068"/>
              <a:ext cx="71723" cy="9010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85569" y="4358544"/>
              <a:ext cx="70199" cy="901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077783" y="4358544"/>
              <a:ext cx="68675" cy="9163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173890" y="4320349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39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1524" y="126682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6682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253234" y="4319777"/>
              <a:ext cx="1598771" cy="16240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650611" y="4326445"/>
              <a:ext cx="82391" cy="12372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754338" y="4326445"/>
              <a:ext cx="407288" cy="12372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97349" y="4326445"/>
              <a:ext cx="82346" cy="12372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499508" y="4326445"/>
              <a:ext cx="407384" cy="12372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27727" y="4741735"/>
              <a:ext cx="2216657" cy="16182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909917" y="4741735"/>
              <a:ext cx="479012" cy="13125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650611" y="4749355"/>
              <a:ext cx="82345" cy="12363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754338" y="4749355"/>
              <a:ext cx="213550" cy="12363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987700" y="4749355"/>
              <a:ext cx="175450" cy="12363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397305" y="4749355"/>
              <a:ext cx="82391" cy="12363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499502" y="4750891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123825" h="120650">
                  <a:moveTo>
                    <a:pt x="19913" y="102298"/>
                  </a:moveTo>
                  <a:lnTo>
                    <a:pt x="16865" y="99250"/>
                  </a:lnTo>
                  <a:lnTo>
                    <a:pt x="3048" y="99250"/>
                  </a:lnTo>
                  <a:lnTo>
                    <a:pt x="3048" y="100774"/>
                  </a:lnTo>
                  <a:lnTo>
                    <a:pt x="1524" y="102298"/>
                  </a:lnTo>
                  <a:lnTo>
                    <a:pt x="0" y="105346"/>
                  </a:lnTo>
                  <a:lnTo>
                    <a:pt x="0" y="114490"/>
                  </a:lnTo>
                  <a:lnTo>
                    <a:pt x="1524" y="117538"/>
                  </a:lnTo>
                  <a:lnTo>
                    <a:pt x="3048" y="119062"/>
                  </a:lnTo>
                  <a:lnTo>
                    <a:pt x="6096" y="120586"/>
                  </a:lnTo>
                  <a:lnTo>
                    <a:pt x="13716" y="120586"/>
                  </a:lnTo>
                  <a:lnTo>
                    <a:pt x="16865" y="119062"/>
                  </a:lnTo>
                  <a:lnTo>
                    <a:pt x="18389" y="117538"/>
                  </a:lnTo>
                  <a:lnTo>
                    <a:pt x="19913" y="117538"/>
                  </a:lnTo>
                  <a:lnTo>
                    <a:pt x="19913" y="102298"/>
                  </a:lnTo>
                  <a:close/>
                </a:path>
                <a:path w="123825" h="120650">
                  <a:moveTo>
                    <a:pt x="123634" y="80962"/>
                  </a:moveTo>
                  <a:lnTo>
                    <a:pt x="122110" y="79438"/>
                  </a:lnTo>
                  <a:lnTo>
                    <a:pt x="106781" y="79438"/>
                  </a:lnTo>
                  <a:lnTo>
                    <a:pt x="106781" y="13716"/>
                  </a:lnTo>
                  <a:lnTo>
                    <a:pt x="106781" y="1524"/>
                  </a:lnTo>
                  <a:lnTo>
                    <a:pt x="105257" y="1524"/>
                  </a:lnTo>
                  <a:lnTo>
                    <a:pt x="103733" y="0"/>
                  </a:lnTo>
                  <a:lnTo>
                    <a:pt x="91541" y="0"/>
                  </a:lnTo>
                  <a:lnTo>
                    <a:pt x="91541" y="13716"/>
                  </a:lnTo>
                  <a:lnTo>
                    <a:pt x="91541" y="79438"/>
                  </a:lnTo>
                  <a:lnTo>
                    <a:pt x="53441" y="79438"/>
                  </a:lnTo>
                  <a:lnTo>
                    <a:pt x="91541" y="13716"/>
                  </a:lnTo>
                  <a:lnTo>
                    <a:pt x="91541" y="0"/>
                  </a:lnTo>
                  <a:lnTo>
                    <a:pt x="86969" y="0"/>
                  </a:lnTo>
                  <a:lnTo>
                    <a:pt x="85445" y="1524"/>
                  </a:lnTo>
                  <a:lnTo>
                    <a:pt x="83921" y="1524"/>
                  </a:lnTo>
                  <a:lnTo>
                    <a:pt x="83921" y="3048"/>
                  </a:lnTo>
                  <a:lnTo>
                    <a:pt x="41249" y="74866"/>
                  </a:lnTo>
                  <a:lnTo>
                    <a:pt x="39725" y="76390"/>
                  </a:lnTo>
                  <a:lnTo>
                    <a:pt x="39725" y="79438"/>
                  </a:lnTo>
                  <a:lnTo>
                    <a:pt x="38201" y="79438"/>
                  </a:lnTo>
                  <a:lnTo>
                    <a:pt x="38201" y="90106"/>
                  </a:lnTo>
                  <a:lnTo>
                    <a:pt x="39725" y="90106"/>
                  </a:lnTo>
                  <a:lnTo>
                    <a:pt x="39725" y="91630"/>
                  </a:lnTo>
                  <a:lnTo>
                    <a:pt x="91541" y="91630"/>
                  </a:lnTo>
                  <a:lnTo>
                    <a:pt x="91541" y="119062"/>
                  </a:lnTo>
                  <a:lnTo>
                    <a:pt x="94589" y="119062"/>
                  </a:lnTo>
                  <a:lnTo>
                    <a:pt x="94589" y="120586"/>
                  </a:lnTo>
                  <a:lnTo>
                    <a:pt x="103733" y="120586"/>
                  </a:lnTo>
                  <a:lnTo>
                    <a:pt x="105257" y="119062"/>
                  </a:lnTo>
                  <a:lnTo>
                    <a:pt x="106781" y="119062"/>
                  </a:lnTo>
                  <a:lnTo>
                    <a:pt x="106781" y="91630"/>
                  </a:lnTo>
                  <a:lnTo>
                    <a:pt x="122110" y="91630"/>
                  </a:lnTo>
                  <a:lnTo>
                    <a:pt x="123634" y="90106"/>
                  </a:lnTo>
                  <a:lnTo>
                    <a:pt x="123634" y="80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644479" y="4749355"/>
              <a:ext cx="166306" cy="12363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30598" y="4749355"/>
              <a:ext cx="77819" cy="12363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627727" y="5164645"/>
              <a:ext cx="1595723" cy="16182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89077" y="5164645"/>
              <a:ext cx="912209" cy="16182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66914" y="5164645"/>
              <a:ext cx="479012" cy="12973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50611" y="5172265"/>
              <a:ext cx="82391" cy="12211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54338" y="5172265"/>
              <a:ext cx="213550" cy="12211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989224" y="5172265"/>
              <a:ext cx="74771" cy="12058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083808" y="5173789"/>
              <a:ext cx="77819" cy="11906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97305" y="5172265"/>
              <a:ext cx="82391" cy="12211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499508" y="5172265"/>
              <a:ext cx="407384" cy="12211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26203" y="5586031"/>
              <a:ext cx="620934" cy="16335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311145" y="5586031"/>
              <a:ext cx="947356" cy="13125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328701" y="5587555"/>
              <a:ext cx="912304" cy="16182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306633" y="5586031"/>
              <a:ext cx="479012" cy="13125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774150" y="5579840"/>
              <a:ext cx="279177" cy="16182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397367" y="5593651"/>
              <a:ext cx="508001" cy="12363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5934455" y="5870447"/>
              <a:ext cx="2621280" cy="789940"/>
            </a:xfrm>
            <a:custGeom>
              <a:avLst/>
              <a:gdLst/>
              <a:ahLst/>
              <a:cxnLst/>
              <a:rect l="l" t="t" r="r" b="b"/>
              <a:pathLst>
                <a:path w="2621279" h="789940">
                  <a:moveTo>
                    <a:pt x="2621280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2621280" y="0"/>
                  </a:lnTo>
                  <a:lnTo>
                    <a:pt x="2621280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440804" y="5998178"/>
              <a:ext cx="239451" cy="18783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701694" y="6047041"/>
              <a:ext cx="193738" cy="13744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916825" y="6045517"/>
              <a:ext cx="118910" cy="14049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061739" y="6011989"/>
              <a:ext cx="192214" cy="174021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353109" y="5998178"/>
              <a:ext cx="202882" cy="18630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589519" y="5995130"/>
              <a:ext cx="114490" cy="19088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739062" y="5998178"/>
              <a:ext cx="103727" cy="18630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204394" y="6350889"/>
              <a:ext cx="122015" cy="186213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938896" y="6063805"/>
              <a:ext cx="118967" cy="7486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352419" y="6398228"/>
              <a:ext cx="118866" cy="14192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497288" y="6364604"/>
              <a:ext cx="190690" cy="175546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790181" y="6335648"/>
              <a:ext cx="1505712" cy="204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6131"/>
            <a:ext cx="10058400" cy="5671185"/>
            <a:chOff x="0" y="1056131"/>
            <a:chExt cx="10058400" cy="5671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4812" y="6424136"/>
              <a:ext cx="117443" cy="824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1"/>
              <a:ext cx="10058400" cy="3633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99660"/>
              <a:ext cx="10058400" cy="18272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5904" y="1937003"/>
              <a:ext cx="8555990" cy="1374775"/>
            </a:xfrm>
            <a:custGeom>
              <a:avLst/>
              <a:gdLst/>
              <a:ahLst/>
              <a:cxnLst/>
              <a:rect l="l" t="t" r="r" b="b"/>
              <a:pathLst>
                <a:path w="8555990" h="1374775">
                  <a:moveTo>
                    <a:pt x="8555735" y="1374647"/>
                  </a:moveTo>
                  <a:lnTo>
                    <a:pt x="0" y="1374647"/>
                  </a:lnTo>
                  <a:lnTo>
                    <a:pt x="0" y="0"/>
                  </a:lnTo>
                  <a:lnTo>
                    <a:pt x="8555735" y="0"/>
                  </a:lnTo>
                  <a:lnTo>
                    <a:pt x="8555735" y="1374647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3587" y="2150935"/>
              <a:ext cx="152495" cy="2457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10466" y="2152459"/>
              <a:ext cx="157480" cy="244475"/>
            </a:xfrm>
            <a:custGeom>
              <a:avLst/>
              <a:gdLst/>
              <a:ahLst/>
              <a:cxnLst/>
              <a:rect l="l" t="t" r="r" b="b"/>
              <a:pathLst>
                <a:path w="157480" h="244475">
                  <a:moveTo>
                    <a:pt x="22955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21431" y="0"/>
                  </a:lnTo>
                  <a:lnTo>
                    <a:pt x="22955" y="1524"/>
                  </a:lnTo>
                  <a:close/>
                </a:path>
                <a:path w="157480" h="244475">
                  <a:moveTo>
                    <a:pt x="151066" y="1524"/>
                  </a:moveTo>
                  <a:lnTo>
                    <a:pt x="134302" y="1524"/>
                  </a:lnTo>
                  <a:lnTo>
                    <a:pt x="135826" y="0"/>
                  </a:lnTo>
                  <a:lnTo>
                    <a:pt x="149542" y="0"/>
                  </a:lnTo>
                  <a:lnTo>
                    <a:pt x="151066" y="1524"/>
                  </a:lnTo>
                  <a:close/>
                </a:path>
                <a:path w="157480" h="244475">
                  <a:moveTo>
                    <a:pt x="68675" y="242697"/>
                  </a:moveTo>
                  <a:lnTo>
                    <a:pt x="42767" y="242697"/>
                  </a:lnTo>
                  <a:lnTo>
                    <a:pt x="42767" y="241173"/>
                  </a:lnTo>
                  <a:lnTo>
                    <a:pt x="41243" y="239649"/>
                  </a:lnTo>
                  <a:lnTo>
                    <a:pt x="41243" y="236601"/>
                  </a:lnTo>
                  <a:lnTo>
                    <a:pt x="42767" y="235077"/>
                  </a:lnTo>
                  <a:lnTo>
                    <a:pt x="65627" y="177069"/>
                  </a:lnTo>
                  <a:lnTo>
                    <a:pt x="64103" y="177069"/>
                  </a:lnTo>
                  <a:lnTo>
                    <a:pt x="64103" y="175545"/>
                  </a:lnTo>
                  <a:lnTo>
                    <a:pt x="62579" y="174021"/>
                  </a:lnTo>
                  <a:lnTo>
                    <a:pt x="61055" y="174021"/>
                  </a:lnTo>
                  <a:lnTo>
                    <a:pt x="61055" y="170973"/>
                  </a:lnTo>
                  <a:lnTo>
                    <a:pt x="1524" y="12192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9051" y="1524"/>
                  </a:lnTo>
                  <a:lnTo>
                    <a:pt x="30575" y="3048"/>
                  </a:lnTo>
                  <a:lnTo>
                    <a:pt x="30575" y="4571"/>
                  </a:lnTo>
                  <a:lnTo>
                    <a:pt x="32099" y="4571"/>
                  </a:lnTo>
                  <a:lnTo>
                    <a:pt x="32099" y="6095"/>
                  </a:lnTo>
                  <a:lnTo>
                    <a:pt x="33623" y="7619"/>
                  </a:lnTo>
                  <a:lnTo>
                    <a:pt x="80867" y="140493"/>
                  </a:lnTo>
                  <a:lnTo>
                    <a:pt x="110837" y="140493"/>
                  </a:lnTo>
                  <a:lnTo>
                    <a:pt x="97631" y="177069"/>
                  </a:lnTo>
                  <a:lnTo>
                    <a:pt x="74771" y="238125"/>
                  </a:lnTo>
                  <a:lnTo>
                    <a:pt x="74771" y="239649"/>
                  </a:lnTo>
                  <a:lnTo>
                    <a:pt x="68675" y="242697"/>
                  </a:lnTo>
                  <a:close/>
                </a:path>
                <a:path w="157480" h="244475">
                  <a:moveTo>
                    <a:pt x="155638" y="3048"/>
                  </a:moveTo>
                  <a:lnTo>
                    <a:pt x="129730" y="3048"/>
                  </a:lnTo>
                  <a:lnTo>
                    <a:pt x="129730" y="1524"/>
                  </a:lnTo>
                  <a:lnTo>
                    <a:pt x="155638" y="1524"/>
                  </a:lnTo>
                  <a:lnTo>
                    <a:pt x="155638" y="3048"/>
                  </a:lnTo>
                  <a:close/>
                </a:path>
                <a:path w="157480" h="244475">
                  <a:moveTo>
                    <a:pt x="110837" y="140493"/>
                  </a:moveTo>
                  <a:lnTo>
                    <a:pt x="80867" y="140493"/>
                  </a:lnTo>
                  <a:lnTo>
                    <a:pt x="126682" y="7619"/>
                  </a:lnTo>
                  <a:lnTo>
                    <a:pt x="126682" y="4571"/>
                  </a:lnTo>
                  <a:lnTo>
                    <a:pt x="128206" y="3048"/>
                  </a:lnTo>
                  <a:lnTo>
                    <a:pt x="157162" y="3048"/>
                  </a:lnTo>
                  <a:lnTo>
                    <a:pt x="157162" y="12192"/>
                  </a:lnTo>
                  <a:lnTo>
                    <a:pt x="110837" y="140493"/>
                  </a:lnTo>
                  <a:close/>
                </a:path>
                <a:path w="157480" h="244475">
                  <a:moveTo>
                    <a:pt x="62579" y="244221"/>
                  </a:moveTo>
                  <a:lnTo>
                    <a:pt x="47339" y="244221"/>
                  </a:lnTo>
                  <a:lnTo>
                    <a:pt x="45815" y="242697"/>
                  </a:lnTo>
                  <a:lnTo>
                    <a:pt x="67151" y="242697"/>
                  </a:lnTo>
                  <a:lnTo>
                    <a:pt x="62579" y="2442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3725" y="2071497"/>
              <a:ext cx="2887884" cy="3251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7517" y="2073020"/>
              <a:ext cx="2758154" cy="3236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8862" y="2604325"/>
              <a:ext cx="8345170" cy="597535"/>
            </a:xfrm>
            <a:custGeom>
              <a:avLst/>
              <a:gdLst/>
              <a:ahLst/>
              <a:cxnLst/>
              <a:rect l="l" t="t" r="r" b="b"/>
              <a:pathLst>
                <a:path w="8345170" h="597535">
                  <a:moveTo>
                    <a:pt x="270027" y="351193"/>
                  </a:moveTo>
                  <a:lnTo>
                    <a:pt x="260883" y="305384"/>
                  </a:lnTo>
                  <a:lnTo>
                    <a:pt x="238023" y="271754"/>
                  </a:lnTo>
                  <a:lnTo>
                    <a:pt x="205930" y="247370"/>
                  </a:lnTo>
                  <a:lnTo>
                    <a:pt x="160210" y="224485"/>
                  </a:lnTo>
                  <a:lnTo>
                    <a:pt x="132676" y="212229"/>
                  </a:lnTo>
                  <a:lnTo>
                    <a:pt x="123825" y="207657"/>
                  </a:lnTo>
                  <a:lnTo>
                    <a:pt x="88290" y="182308"/>
                  </a:lnTo>
                  <a:lnTo>
                    <a:pt x="79336" y="169456"/>
                  </a:lnTo>
                  <a:lnTo>
                    <a:pt x="75336" y="163195"/>
                  </a:lnTo>
                  <a:lnTo>
                    <a:pt x="72478" y="155930"/>
                  </a:lnTo>
                  <a:lnTo>
                    <a:pt x="70764" y="147815"/>
                  </a:lnTo>
                  <a:lnTo>
                    <a:pt x="70192" y="138976"/>
                  </a:lnTo>
                  <a:lnTo>
                    <a:pt x="70192" y="129832"/>
                  </a:lnTo>
                  <a:lnTo>
                    <a:pt x="88480" y="96215"/>
                  </a:lnTo>
                  <a:lnTo>
                    <a:pt x="93052" y="90119"/>
                  </a:lnTo>
                  <a:lnTo>
                    <a:pt x="133007" y="78206"/>
                  </a:lnTo>
                  <a:lnTo>
                    <a:pt x="141922" y="77927"/>
                  </a:lnTo>
                  <a:lnTo>
                    <a:pt x="151688" y="78206"/>
                  </a:lnTo>
                  <a:lnTo>
                    <a:pt x="191833" y="87833"/>
                  </a:lnTo>
                  <a:lnTo>
                    <a:pt x="212026" y="97739"/>
                  </a:lnTo>
                  <a:lnTo>
                    <a:pt x="224218" y="103835"/>
                  </a:lnTo>
                  <a:lnTo>
                    <a:pt x="228879" y="106883"/>
                  </a:lnTo>
                  <a:lnTo>
                    <a:pt x="233451" y="108407"/>
                  </a:lnTo>
                  <a:lnTo>
                    <a:pt x="238023" y="108407"/>
                  </a:lnTo>
                  <a:lnTo>
                    <a:pt x="239547" y="106883"/>
                  </a:lnTo>
                  <a:lnTo>
                    <a:pt x="241071" y="106883"/>
                  </a:lnTo>
                  <a:lnTo>
                    <a:pt x="242595" y="103835"/>
                  </a:lnTo>
                  <a:lnTo>
                    <a:pt x="242595" y="102311"/>
                  </a:lnTo>
                  <a:lnTo>
                    <a:pt x="244119" y="100787"/>
                  </a:lnTo>
                  <a:lnTo>
                    <a:pt x="244119" y="77927"/>
                  </a:lnTo>
                  <a:lnTo>
                    <a:pt x="244119" y="65735"/>
                  </a:lnTo>
                  <a:lnTo>
                    <a:pt x="242595" y="64211"/>
                  </a:lnTo>
                  <a:lnTo>
                    <a:pt x="242595" y="62585"/>
                  </a:lnTo>
                  <a:lnTo>
                    <a:pt x="241071" y="61061"/>
                  </a:lnTo>
                  <a:lnTo>
                    <a:pt x="241071" y="59537"/>
                  </a:lnTo>
                  <a:lnTo>
                    <a:pt x="238023" y="56489"/>
                  </a:lnTo>
                  <a:lnTo>
                    <a:pt x="234975" y="54965"/>
                  </a:lnTo>
                  <a:lnTo>
                    <a:pt x="230403" y="51917"/>
                  </a:lnTo>
                  <a:lnTo>
                    <a:pt x="194500" y="36182"/>
                  </a:lnTo>
                  <a:lnTo>
                    <a:pt x="151206" y="29324"/>
                  </a:lnTo>
                  <a:lnTo>
                    <a:pt x="143446" y="29057"/>
                  </a:lnTo>
                  <a:lnTo>
                    <a:pt x="129717" y="29603"/>
                  </a:lnTo>
                  <a:lnTo>
                    <a:pt x="91528" y="36677"/>
                  </a:lnTo>
                  <a:lnTo>
                    <a:pt x="48856" y="59537"/>
                  </a:lnTo>
                  <a:lnTo>
                    <a:pt x="21336" y="94691"/>
                  </a:lnTo>
                  <a:lnTo>
                    <a:pt x="10668" y="143548"/>
                  </a:lnTo>
                  <a:lnTo>
                    <a:pt x="11239" y="156705"/>
                  </a:lnTo>
                  <a:lnTo>
                    <a:pt x="24676" y="199097"/>
                  </a:lnTo>
                  <a:lnTo>
                    <a:pt x="49885" y="229755"/>
                  </a:lnTo>
                  <a:lnTo>
                    <a:pt x="82384" y="252818"/>
                  </a:lnTo>
                  <a:lnTo>
                    <a:pt x="118986" y="271513"/>
                  </a:lnTo>
                  <a:lnTo>
                    <a:pt x="137337" y="279654"/>
                  </a:lnTo>
                  <a:lnTo>
                    <a:pt x="146494" y="284048"/>
                  </a:lnTo>
                  <a:lnTo>
                    <a:pt x="184835" y="307187"/>
                  </a:lnTo>
                  <a:lnTo>
                    <a:pt x="206692" y="340131"/>
                  </a:lnTo>
                  <a:lnTo>
                    <a:pt x="208978" y="357289"/>
                  </a:lnTo>
                  <a:lnTo>
                    <a:pt x="208457" y="365264"/>
                  </a:lnTo>
                  <a:lnTo>
                    <a:pt x="190017" y="405866"/>
                  </a:lnTo>
                  <a:lnTo>
                    <a:pt x="150418" y="427316"/>
                  </a:lnTo>
                  <a:lnTo>
                    <a:pt x="123532" y="430542"/>
                  </a:lnTo>
                  <a:lnTo>
                    <a:pt x="111277" y="430009"/>
                  </a:lnTo>
                  <a:lnTo>
                    <a:pt x="61620" y="417779"/>
                  </a:lnTo>
                  <a:lnTo>
                    <a:pt x="24384" y="398538"/>
                  </a:lnTo>
                  <a:lnTo>
                    <a:pt x="18288" y="395490"/>
                  </a:lnTo>
                  <a:lnTo>
                    <a:pt x="13716" y="393966"/>
                  </a:lnTo>
                  <a:lnTo>
                    <a:pt x="6096" y="393966"/>
                  </a:lnTo>
                  <a:lnTo>
                    <a:pt x="4572" y="395490"/>
                  </a:lnTo>
                  <a:lnTo>
                    <a:pt x="4572" y="397014"/>
                  </a:lnTo>
                  <a:lnTo>
                    <a:pt x="1524" y="400062"/>
                  </a:lnTo>
                  <a:lnTo>
                    <a:pt x="1524" y="406158"/>
                  </a:lnTo>
                  <a:lnTo>
                    <a:pt x="0" y="410730"/>
                  </a:lnTo>
                  <a:lnTo>
                    <a:pt x="0" y="425970"/>
                  </a:lnTo>
                  <a:lnTo>
                    <a:pt x="1524" y="432066"/>
                  </a:lnTo>
                  <a:lnTo>
                    <a:pt x="1524" y="435114"/>
                  </a:lnTo>
                  <a:lnTo>
                    <a:pt x="3048" y="439686"/>
                  </a:lnTo>
                  <a:lnTo>
                    <a:pt x="6096" y="442823"/>
                  </a:lnTo>
                  <a:lnTo>
                    <a:pt x="7620" y="445871"/>
                  </a:lnTo>
                  <a:lnTo>
                    <a:pt x="10668" y="448919"/>
                  </a:lnTo>
                  <a:lnTo>
                    <a:pt x="15240" y="451967"/>
                  </a:lnTo>
                  <a:lnTo>
                    <a:pt x="21336" y="456539"/>
                  </a:lnTo>
                  <a:lnTo>
                    <a:pt x="27076" y="459066"/>
                  </a:lnTo>
                  <a:lnTo>
                    <a:pt x="70459" y="474065"/>
                  </a:lnTo>
                  <a:lnTo>
                    <a:pt x="110197" y="479132"/>
                  </a:lnTo>
                  <a:lnTo>
                    <a:pt x="120484" y="479399"/>
                  </a:lnTo>
                  <a:lnTo>
                    <a:pt x="136258" y="478853"/>
                  </a:lnTo>
                  <a:lnTo>
                    <a:pt x="180022" y="471779"/>
                  </a:lnTo>
                  <a:lnTo>
                    <a:pt x="216458" y="454202"/>
                  </a:lnTo>
                  <a:lnTo>
                    <a:pt x="244309" y="427685"/>
                  </a:lnTo>
                  <a:lnTo>
                    <a:pt x="262966" y="393280"/>
                  </a:lnTo>
                  <a:lnTo>
                    <a:pt x="269201" y="365785"/>
                  </a:lnTo>
                  <a:lnTo>
                    <a:pt x="270027" y="351193"/>
                  </a:lnTo>
                  <a:close/>
                </a:path>
                <a:path w="8345170" h="597535">
                  <a:moveTo>
                    <a:pt x="503402" y="161836"/>
                  </a:moveTo>
                  <a:lnTo>
                    <a:pt x="501878" y="158788"/>
                  </a:lnTo>
                  <a:lnTo>
                    <a:pt x="500354" y="157264"/>
                  </a:lnTo>
                  <a:lnTo>
                    <a:pt x="500354" y="154216"/>
                  </a:lnTo>
                  <a:lnTo>
                    <a:pt x="498830" y="154216"/>
                  </a:lnTo>
                  <a:lnTo>
                    <a:pt x="497306" y="152692"/>
                  </a:lnTo>
                  <a:lnTo>
                    <a:pt x="495782" y="152692"/>
                  </a:lnTo>
                  <a:lnTo>
                    <a:pt x="494258" y="151168"/>
                  </a:lnTo>
                  <a:lnTo>
                    <a:pt x="414909" y="151168"/>
                  </a:lnTo>
                  <a:lnTo>
                    <a:pt x="414909" y="76403"/>
                  </a:lnTo>
                  <a:lnTo>
                    <a:pt x="410337" y="71831"/>
                  </a:lnTo>
                  <a:lnTo>
                    <a:pt x="408813" y="71831"/>
                  </a:lnTo>
                  <a:lnTo>
                    <a:pt x="407289" y="70307"/>
                  </a:lnTo>
                  <a:lnTo>
                    <a:pt x="404241" y="70307"/>
                  </a:lnTo>
                  <a:lnTo>
                    <a:pt x="401193" y="68783"/>
                  </a:lnTo>
                  <a:lnTo>
                    <a:pt x="373761" y="68783"/>
                  </a:lnTo>
                  <a:lnTo>
                    <a:pt x="369189" y="70307"/>
                  </a:lnTo>
                  <a:lnTo>
                    <a:pt x="366141" y="70307"/>
                  </a:lnTo>
                  <a:lnTo>
                    <a:pt x="364617" y="71831"/>
                  </a:lnTo>
                  <a:lnTo>
                    <a:pt x="361569" y="71831"/>
                  </a:lnTo>
                  <a:lnTo>
                    <a:pt x="360045" y="73355"/>
                  </a:lnTo>
                  <a:lnTo>
                    <a:pt x="360045" y="76403"/>
                  </a:lnTo>
                  <a:lnTo>
                    <a:pt x="358521" y="77927"/>
                  </a:lnTo>
                  <a:lnTo>
                    <a:pt x="358521" y="151168"/>
                  </a:lnTo>
                  <a:lnTo>
                    <a:pt x="314236" y="151168"/>
                  </a:lnTo>
                  <a:lnTo>
                    <a:pt x="312712" y="152692"/>
                  </a:lnTo>
                  <a:lnTo>
                    <a:pt x="311188" y="152692"/>
                  </a:lnTo>
                  <a:lnTo>
                    <a:pt x="309664" y="154216"/>
                  </a:lnTo>
                  <a:lnTo>
                    <a:pt x="309664" y="155740"/>
                  </a:lnTo>
                  <a:lnTo>
                    <a:pt x="306616" y="158788"/>
                  </a:lnTo>
                  <a:lnTo>
                    <a:pt x="306616" y="164884"/>
                  </a:lnTo>
                  <a:lnTo>
                    <a:pt x="305092" y="167932"/>
                  </a:lnTo>
                  <a:lnTo>
                    <a:pt x="305092" y="183273"/>
                  </a:lnTo>
                  <a:lnTo>
                    <a:pt x="306616" y="189369"/>
                  </a:lnTo>
                  <a:lnTo>
                    <a:pt x="308140" y="192417"/>
                  </a:lnTo>
                  <a:lnTo>
                    <a:pt x="309664" y="196989"/>
                  </a:lnTo>
                  <a:lnTo>
                    <a:pt x="312712" y="198513"/>
                  </a:lnTo>
                  <a:lnTo>
                    <a:pt x="358521" y="198513"/>
                  </a:lnTo>
                  <a:lnTo>
                    <a:pt x="358521" y="375577"/>
                  </a:lnTo>
                  <a:lnTo>
                    <a:pt x="363093" y="421398"/>
                  </a:lnTo>
                  <a:lnTo>
                    <a:pt x="385864" y="459803"/>
                  </a:lnTo>
                  <a:lnTo>
                    <a:pt x="425665" y="477494"/>
                  </a:lnTo>
                  <a:lnTo>
                    <a:pt x="448538" y="479399"/>
                  </a:lnTo>
                  <a:lnTo>
                    <a:pt x="457682" y="479399"/>
                  </a:lnTo>
                  <a:lnTo>
                    <a:pt x="463778" y="477875"/>
                  </a:lnTo>
                  <a:lnTo>
                    <a:pt x="468350" y="477875"/>
                  </a:lnTo>
                  <a:lnTo>
                    <a:pt x="477494" y="474827"/>
                  </a:lnTo>
                  <a:lnTo>
                    <a:pt x="482066" y="474827"/>
                  </a:lnTo>
                  <a:lnTo>
                    <a:pt x="486638" y="473303"/>
                  </a:lnTo>
                  <a:lnTo>
                    <a:pt x="489686" y="471779"/>
                  </a:lnTo>
                  <a:lnTo>
                    <a:pt x="494258" y="470255"/>
                  </a:lnTo>
                  <a:lnTo>
                    <a:pt x="497306" y="468731"/>
                  </a:lnTo>
                  <a:lnTo>
                    <a:pt x="498830" y="467207"/>
                  </a:lnTo>
                  <a:lnTo>
                    <a:pt x="500354" y="464159"/>
                  </a:lnTo>
                  <a:lnTo>
                    <a:pt x="501878" y="462635"/>
                  </a:lnTo>
                  <a:lnTo>
                    <a:pt x="501878" y="458063"/>
                  </a:lnTo>
                  <a:lnTo>
                    <a:pt x="503402" y="455015"/>
                  </a:lnTo>
                  <a:lnTo>
                    <a:pt x="503402" y="442823"/>
                  </a:lnTo>
                  <a:lnTo>
                    <a:pt x="503402" y="429018"/>
                  </a:lnTo>
                  <a:lnTo>
                    <a:pt x="501878" y="427494"/>
                  </a:lnTo>
                  <a:lnTo>
                    <a:pt x="501878" y="425970"/>
                  </a:lnTo>
                  <a:lnTo>
                    <a:pt x="500354" y="424446"/>
                  </a:lnTo>
                  <a:lnTo>
                    <a:pt x="500354" y="422922"/>
                  </a:lnTo>
                  <a:lnTo>
                    <a:pt x="498830" y="422922"/>
                  </a:lnTo>
                  <a:lnTo>
                    <a:pt x="498830" y="421398"/>
                  </a:lnTo>
                  <a:lnTo>
                    <a:pt x="494258" y="421398"/>
                  </a:lnTo>
                  <a:lnTo>
                    <a:pt x="492734" y="422922"/>
                  </a:lnTo>
                  <a:lnTo>
                    <a:pt x="489686" y="422922"/>
                  </a:lnTo>
                  <a:lnTo>
                    <a:pt x="488162" y="424446"/>
                  </a:lnTo>
                  <a:lnTo>
                    <a:pt x="485114" y="425970"/>
                  </a:lnTo>
                  <a:lnTo>
                    <a:pt x="482066" y="425970"/>
                  </a:lnTo>
                  <a:lnTo>
                    <a:pt x="479018" y="427494"/>
                  </a:lnTo>
                  <a:lnTo>
                    <a:pt x="474446" y="429018"/>
                  </a:lnTo>
                  <a:lnTo>
                    <a:pt x="471398" y="430542"/>
                  </a:lnTo>
                  <a:lnTo>
                    <a:pt x="466826" y="430542"/>
                  </a:lnTo>
                  <a:lnTo>
                    <a:pt x="462254" y="432066"/>
                  </a:lnTo>
                  <a:lnTo>
                    <a:pt x="457682" y="432066"/>
                  </a:lnTo>
                  <a:lnTo>
                    <a:pt x="420128" y="406412"/>
                  </a:lnTo>
                  <a:lnTo>
                    <a:pt x="414909" y="367957"/>
                  </a:lnTo>
                  <a:lnTo>
                    <a:pt x="414909" y="198513"/>
                  </a:lnTo>
                  <a:lnTo>
                    <a:pt x="495782" y="198513"/>
                  </a:lnTo>
                  <a:lnTo>
                    <a:pt x="498830" y="195465"/>
                  </a:lnTo>
                  <a:lnTo>
                    <a:pt x="500354" y="192417"/>
                  </a:lnTo>
                  <a:lnTo>
                    <a:pt x="503402" y="189369"/>
                  </a:lnTo>
                  <a:lnTo>
                    <a:pt x="503402" y="161836"/>
                  </a:lnTo>
                  <a:close/>
                </a:path>
                <a:path w="8345170" h="597535">
                  <a:moveTo>
                    <a:pt x="797915" y="259562"/>
                  </a:moveTo>
                  <a:lnTo>
                    <a:pt x="794651" y="221551"/>
                  </a:lnTo>
                  <a:lnTo>
                    <a:pt x="783615" y="190881"/>
                  </a:lnTo>
                  <a:lnTo>
                    <a:pt x="783526" y="190690"/>
                  </a:lnTo>
                  <a:lnTo>
                    <a:pt x="754570" y="161658"/>
                  </a:lnTo>
                  <a:lnTo>
                    <a:pt x="708609" y="147167"/>
                  </a:lnTo>
                  <a:lnTo>
                    <a:pt x="678853" y="145072"/>
                  </a:lnTo>
                  <a:lnTo>
                    <a:pt x="669721" y="145338"/>
                  </a:lnTo>
                  <a:lnTo>
                    <a:pt x="626656" y="152120"/>
                  </a:lnTo>
                  <a:lnTo>
                    <a:pt x="611797" y="157264"/>
                  </a:lnTo>
                  <a:lnTo>
                    <a:pt x="604901" y="159575"/>
                  </a:lnTo>
                  <a:lnTo>
                    <a:pt x="598182" y="162026"/>
                  </a:lnTo>
                  <a:lnTo>
                    <a:pt x="591769" y="164769"/>
                  </a:lnTo>
                  <a:lnTo>
                    <a:pt x="585787" y="167932"/>
                  </a:lnTo>
                  <a:lnTo>
                    <a:pt x="578167" y="170980"/>
                  </a:lnTo>
                  <a:lnTo>
                    <a:pt x="573595" y="175641"/>
                  </a:lnTo>
                  <a:lnTo>
                    <a:pt x="570547" y="177165"/>
                  </a:lnTo>
                  <a:lnTo>
                    <a:pt x="567499" y="180213"/>
                  </a:lnTo>
                  <a:lnTo>
                    <a:pt x="565975" y="183261"/>
                  </a:lnTo>
                  <a:lnTo>
                    <a:pt x="564451" y="187833"/>
                  </a:lnTo>
                  <a:lnTo>
                    <a:pt x="564362" y="191173"/>
                  </a:lnTo>
                  <a:lnTo>
                    <a:pt x="562927" y="195453"/>
                  </a:lnTo>
                  <a:lnTo>
                    <a:pt x="562927" y="203073"/>
                  </a:lnTo>
                  <a:lnTo>
                    <a:pt x="564451" y="207645"/>
                  </a:lnTo>
                  <a:lnTo>
                    <a:pt x="564451" y="212217"/>
                  </a:lnTo>
                  <a:lnTo>
                    <a:pt x="565975" y="215265"/>
                  </a:lnTo>
                  <a:lnTo>
                    <a:pt x="565975" y="216789"/>
                  </a:lnTo>
                  <a:lnTo>
                    <a:pt x="570547" y="221361"/>
                  </a:lnTo>
                  <a:lnTo>
                    <a:pt x="578167" y="221361"/>
                  </a:lnTo>
                  <a:lnTo>
                    <a:pt x="587311" y="216789"/>
                  </a:lnTo>
                  <a:lnTo>
                    <a:pt x="591883" y="213741"/>
                  </a:lnTo>
                  <a:lnTo>
                    <a:pt x="599503" y="210693"/>
                  </a:lnTo>
                  <a:lnTo>
                    <a:pt x="636181" y="195453"/>
                  </a:lnTo>
                  <a:lnTo>
                    <a:pt x="672757" y="190881"/>
                  </a:lnTo>
                  <a:lnTo>
                    <a:pt x="682485" y="191173"/>
                  </a:lnTo>
                  <a:lnTo>
                    <a:pt x="721614" y="203073"/>
                  </a:lnTo>
                  <a:lnTo>
                    <a:pt x="741019" y="237744"/>
                  </a:lnTo>
                  <a:lnTo>
                    <a:pt x="742950" y="285559"/>
                  </a:lnTo>
                  <a:lnTo>
                    <a:pt x="742950" y="326707"/>
                  </a:lnTo>
                  <a:lnTo>
                    <a:pt x="742950" y="390906"/>
                  </a:lnTo>
                  <a:lnTo>
                    <a:pt x="712736" y="418134"/>
                  </a:lnTo>
                  <a:lnTo>
                    <a:pt x="673874" y="435800"/>
                  </a:lnTo>
                  <a:lnTo>
                    <a:pt x="663613" y="436626"/>
                  </a:lnTo>
                  <a:lnTo>
                    <a:pt x="650722" y="435749"/>
                  </a:lnTo>
                  <a:lnTo>
                    <a:pt x="614032" y="413956"/>
                  </a:lnTo>
                  <a:lnTo>
                    <a:pt x="605599" y="384721"/>
                  </a:lnTo>
                  <a:lnTo>
                    <a:pt x="605726" y="374878"/>
                  </a:lnTo>
                  <a:lnTo>
                    <a:pt x="607225" y="366433"/>
                  </a:lnTo>
                  <a:lnTo>
                    <a:pt x="611797" y="360337"/>
                  </a:lnTo>
                  <a:lnTo>
                    <a:pt x="614845" y="352717"/>
                  </a:lnTo>
                  <a:lnTo>
                    <a:pt x="619417" y="346621"/>
                  </a:lnTo>
                  <a:lnTo>
                    <a:pt x="627037" y="342049"/>
                  </a:lnTo>
                  <a:lnTo>
                    <a:pt x="633056" y="337985"/>
                  </a:lnTo>
                  <a:lnTo>
                    <a:pt x="674090" y="327088"/>
                  </a:lnTo>
                  <a:lnTo>
                    <a:pt x="695617" y="326707"/>
                  </a:lnTo>
                  <a:lnTo>
                    <a:pt x="742950" y="326707"/>
                  </a:lnTo>
                  <a:lnTo>
                    <a:pt x="742950" y="285559"/>
                  </a:lnTo>
                  <a:lnTo>
                    <a:pt x="701802" y="285559"/>
                  </a:lnTo>
                  <a:lnTo>
                    <a:pt x="684034" y="286092"/>
                  </a:lnTo>
                  <a:lnTo>
                    <a:pt x="637705" y="291655"/>
                  </a:lnTo>
                  <a:lnTo>
                    <a:pt x="599465" y="305168"/>
                  </a:lnTo>
                  <a:lnTo>
                    <a:pt x="565264" y="333159"/>
                  </a:lnTo>
                  <a:lnTo>
                    <a:pt x="549808" y="374878"/>
                  </a:lnTo>
                  <a:lnTo>
                    <a:pt x="549211" y="387858"/>
                  </a:lnTo>
                  <a:lnTo>
                    <a:pt x="549541" y="398106"/>
                  </a:lnTo>
                  <a:lnTo>
                    <a:pt x="560806" y="434581"/>
                  </a:lnTo>
                  <a:lnTo>
                    <a:pt x="593039" y="466445"/>
                  </a:lnTo>
                  <a:lnTo>
                    <a:pt x="631228" y="478066"/>
                  </a:lnTo>
                  <a:lnTo>
                    <a:pt x="654469" y="479399"/>
                  </a:lnTo>
                  <a:lnTo>
                    <a:pt x="667918" y="478802"/>
                  </a:lnTo>
                  <a:lnTo>
                    <a:pt x="706374" y="468731"/>
                  </a:lnTo>
                  <a:lnTo>
                    <a:pt x="740232" y="444906"/>
                  </a:lnTo>
                  <a:lnTo>
                    <a:pt x="748957" y="436626"/>
                  </a:lnTo>
                  <a:lnTo>
                    <a:pt x="750570" y="435102"/>
                  </a:lnTo>
                  <a:lnTo>
                    <a:pt x="750570" y="468731"/>
                  </a:lnTo>
                  <a:lnTo>
                    <a:pt x="755142" y="473303"/>
                  </a:lnTo>
                  <a:lnTo>
                    <a:pt x="756666" y="473303"/>
                  </a:lnTo>
                  <a:lnTo>
                    <a:pt x="759714" y="474827"/>
                  </a:lnTo>
                  <a:lnTo>
                    <a:pt x="788670" y="474827"/>
                  </a:lnTo>
                  <a:lnTo>
                    <a:pt x="791718" y="473303"/>
                  </a:lnTo>
                  <a:lnTo>
                    <a:pt x="794766" y="473303"/>
                  </a:lnTo>
                  <a:lnTo>
                    <a:pt x="796391" y="471779"/>
                  </a:lnTo>
                  <a:lnTo>
                    <a:pt x="797915" y="470255"/>
                  </a:lnTo>
                  <a:lnTo>
                    <a:pt x="797915" y="435102"/>
                  </a:lnTo>
                  <a:lnTo>
                    <a:pt x="797915" y="326707"/>
                  </a:lnTo>
                  <a:lnTo>
                    <a:pt x="797915" y="259562"/>
                  </a:lnTo>
                  <a:close/>
                </a:path>
                <a:path w="8345170" h="597535">
                  <a:moveTo>
                    <a:pt x="1119759" y="407670"/>
                  </a:moveTo>
                  <a:lnTo>
                    <a:pt x="1118235" y="403098"/>
                  </a:lnTo>
                  <a:lnTo>
                    <a:pt x="1118235" y="401574"/>
                  </a:lnTo>
                  <a:lnTo>
                    <a:pt x="1116711" y="398526"/>
                  </a:lnTo>
                  <a:lnTo>
                    <a:pt x="1116711" y="397002"/>
                  </a:lnTo>
                  <a:lnTo>
                    <a:pt x="1115187" y="395478"/>
                  </a:lnTo>
                  <a:lnTo>
                    <a:pt x="1115187" y="393954"/>
                  </a:lnTo>
                  <a:lnTo>
                    <a:pt x="1113663" y="393954"/>
                  </a:lnTo>
                  <a:lnTo>
                    <a:pt x="1112139" y="392430"/>
                  </a:lnTo>
                  <a:lnTo>
                    <a:pt x="1107567" y="392430"/>
                  </a:lnTo>
                  <a:lnTo>
                    <a:pt x="1104519" y="395478"/>
                  </a:lnTo>
                  <a:lnTo>
                    <a:pt x="1098423" y="398526"/>
                  </a:lnTo>
                  <a:lnTo>
                    <a:pt x="1093851" y="403098"/>
                  </a:lnTo>
                  <a:lnTo>
                    <a:pt x="1055649" y="425958"/>
                  </a:lnTo>
                  <a:lnTo>
                    <a:pt x="1022121" y="432054"/>
                  </a:lnTo>
                  <a:lnTo>
                    <a:pt x="1012126" y="431507"/>
                  </a:lnTo>
                  <a:lnTo>
                    <a:pt x="971943" y="415290"/>
                  </a:lnTo>
                  <a:lnTo>
                    <a:pt x="946264" y="375780"/>
                  </a:lnTo>
                  <a:lnTo>
                    <a:pt x="938491" y="327329"/>
                  </a:lnTo>
                  <a:lnTo>
                    <a:pt x="938212" y="312991"/>
                  </a:lnTo>
                  <a:lnTo>
                    <a:pt x="939406" y="285813"/>
                  </a:lnTo>
                  <a:lnTo>
                    <a:pt x="949782" y="240639"/>
                  </a:lnTo>
                  <a:lnTo>
                    <a:pt x="985507" y="200215"/>
                  </a:lnTo>
                  <a:lnTo>
                    <a:pt x="1020597" y="192405"/>
                  </a:lnTo>
                  <a:lnTo>
                    <a:pt x="1030338" y="192722"/>
                  </a:lnTo>
                  <a:lnTo>
                    <a:pt x="1039075" y="193738"/>
                  </a:lnTo>
                  <a:lnTo>
                    <a:pt x="1046962" y="195630"/>
                  </a:lnTo>
                  <a:lnTo>
                    <a:pt x="1054125" y="198501"/>
                  </a:lnTo>
                  <a:lnTo>
                    <a:pt x="1061605" y="201053"/>
                  </a:lnTo>
                  <a:lnTo>
                    <a:pt x="1095375" y="222885"/>
                  </a:lnTo>
                  <a:lnTo>
                    <a:pt x="1104519" y="229082"/>
                  </a:lnTo>
                  <a:lnTo>
                    <a:pt x="1110615" y="229082"/>
                  </a:lnTo>
                  <a:lnTo>
                    <a:pt x="1113663" y="226034"/>
                  </a:lnTo>
                  <a:lnTo>
                    <a:pt x="1116711" y="219837"/>
                  </a:lnTo>
                  <a:lnTo>
                    <a:pt x="1118235" y="213741"/>
                  </a:lnTo>
                  <a:lnTo>
                    <a:pt x="1118235" y="192405"/>
                  </a:lnTo>
                  <a:lnTo>
                    <a:pt x="1116711" y="189357"/>
                  </a:lnTo>
                  <a:lnTo>
                    <a:pt x="1116711" y="187833"/>
                  </a:lnTo>
                  <a:lnTo>
                    <a:pt x="1115187" y="184785"/>
                  </a:lnTo>
                  <a:lnTo>
                    <a:pt x="1115187" y="183261"/>
                  </a:lnTo>
                  <a:lnTo>
                    <a:pt x="1113663" y="181737"/>
                  </a:lnTo>
                  <a:lnTo>
                    <a:pt x="1113663" y="180213"/>
                  </a:lnTo>
                  <a:lnTo>
                    <a:pt x="1110615" y="178689"/>
                  </a:lnTo>
                  <a:lnTo>
                    <a:pt x="1109091" y="175641"/>
                  </a:lnTo>
                  <a:lnTo>
                    <a:pt x="1106043" y="172593"/>
                  </a:lnTo>
                  <a:lnTo>
                    <a:pt x="1101471" y="169456"/>
                  </a:lnTo>
                  <a:lnTo>
                    <a:pt x="1095375" y="164884"/>
                  </a:lnTo>
                  <a:lnTo>
                    <a:pt x="1056398" y="149529"/>
                  </a:lnTo>
                  <a:lnTo>
                    <a:pt x="1022121" y="145072"/>
                  </a:lnTo>
                  <a:lnTo>
                    <a:pt x="1006652" y="145884"/>
                  </a:lnTo>
                  <a:lnTo>
                    <a:pt x="965644" y="155740"/>
                  </a:lnTo>
                  <a:lnTo>
                    <a:pt x="931138" y="176606"/>
                  </a:lnTo>
                  <a:lnTo>
                    <a:pt x="903922" y="210134"/>
                  </a:lnTo>
                  <a:lnTo>
                    <a:pt x="886028" y="256603"/>
                  </a:lnTo>
                  <a:lnTo>
                    <a:pt x="880795" y="294906"/>
                  </a:lnTo>
                  <a:lnTo>
                    <a:pt x="880198" y="316039"/>
                  </a:lnTo>
                  <a:lnTo>
                    <a:pt x="880757" y="335838"/>
                  </a:lnTo>
                  <a:lnTo>
                    <a:pt x="887818" y="386245"/>
                  </a:lnTo>
                  <a:lnTo>
                    <a:pt x="906780" y="425767"/>
                  </a:lnTo>
                  <a:lnTo>
                    <a:pt x="933640" y="456145"/>
                  </a:lnTo>
                  <a:lnTo>
                    <a:pt x="969632" y="473608"/>
                  </a:lnTo>
                  <a:lnTo>
                    <a:pt x="1014501" y="479399"/>
                  </a:lnTo>
                  <a:lnTo>
                    <a:pt x="1022502" y="479348"/>
                  </a:lnTo>
                  <a:lnTo>
                    <a:pt x="1060221" y="473113"/>
                  </a:lnTo>
                  <a:lnTo>
                    <a:pt x="1089279" y="461111"/>
                  </a:lnTo>
                  <a:lnTo>
                    <a:pt x="1096899" y="458063"/>
                  </a:lnTo>
                  <a:lnTo>
                    <a:pt x="1102995" y="453491"/>
                  </a:lnTo>
                  <a:lnTo>
                    <a:pt x="1107567" y="450443"/>
                  </a:lnTo>
                  <a:lnTo>
                    <a:pt x="1116711" y="441299"/>
                  </a:lnTo>
                  <a:lnTo>
                    <a:pt x="1116711" y="439674"/>
                  </a:lnTo>
                  <a:lnTo>
                    <a:pt x="1118235" y="438150"/>
                  </a:lnTo>
                  <a:lnTo>
                    <a:pt x="1118235" y="433578"/>
                  </a:lnTo>
                  <a:lnTo>
                    <a:pt x="1119759" y="430530"/>
                  </a:lnTo>
                  <a:lnTo>
                    <a:pt x="1119759" y="418338"/>
                  </a:lnTo>
                  <a:lnTo>
                    <a:pt x="1119759" y="407670"/>
                  </a:lnTo>
                  <a:close/>
                </a:path>
                <a:path w="8345170" h="597535">
                  <a:moveTo>
                    <a:pt x="1443126" y="461111"/>
                  </a:moveTo>
                  <a:lnTo>
                    <a:pt x="1438554" y="451967"/>
                  </a:lnTo>
                  <a:lnTo>
                    <a:pt x="1435506" y="448919"/>
                  </a:lnTo>
                  <a:lnTo>
                    <a:pt x="1311973" y="288607"/>
                  </a:lnTo>
                  <a:lnTo>
                    <a:pt x="1427886" y="170980"/>
                  </a:lnTo>
                  <a:lnTo>
                    <a:pt x="1430934" y="164884"/>
                  </a:lnTo>
                  <a:lnTo>
                    <a:pt x="1430934" y="155740"/>
                  </a:lnTo>
                  <a:lnTo>
                    <a:pt x="1429410" y="155740"/>
                  </a:lnTo>
                  <a:lnTo>
                    <a:pt x="1429410" y="154216"/>
                  </a:lnTo>
                  <a:lnTo>
                    <a:pt x="1426362" y="152692"/>
                  </a:lnTo>
                  <a:lnTo>
                    <a:pt x="1424838" y="152692"/>
                  </a:lnTo>
                  <a:lnTo>
                    <a:pt x="1421790" y="151168"/>
                  </a:lnTo>
                  <a:lnTo>
                    <a:pt x="1415694" y="151168"/>
                  </a:lnTo>
                  <a:lnTo>
                    <a:pt x="1411122" y="149644"/>
                  </a:lnTo>
                  <a:lnTo>
                    <a:pt x="1391310" y="149644"/>
                  </a:lnTo>
                  <a:lnTo>
                    <a:pt x="1386738" y="151168"/>
                  </a:lnTo>
                  <a:lnTo>
                    <a:pt x="1380642" y="151168"/>
                  </a:lnTo>
                  <a:lnTo>
                    <a:pt x="1374546" y="154216"/>
                  </a:lnTo>
                  <a:lnTo>
                    <a:pt x="1371498" y="154216"/>
                  </a:lnTo>
                  <a:lnTo>
                    <a:pt x="1363878" y="161836"/>
                  </a:lnTo>
                  <a:lnTo>
                    <a:pt x="1249387" y="288607"/>
                  </a:lnTo>
                  <a:lnTo>
                    <a:pt x="1249387" y="9144"/>
                  </a:lnTo>
                  <a:lnTo>
                    <a:pt x="1247863" y="7620"/>
                  </a:lnTo>
                  <a:lnTo>
                    <a:pt x="1246339" y="7620"/>
                  </a:lnTo>
                  <a:lnTo>
                    <a:pt x="1246339" y="6096"/>
                  </a:lnTo>
                  <a:lnTo>
                    <a:pt x="1243291" y="4572"/>
                  </a:lnTo>
                  <a:lnTo>
                    <a:pt x="1241767" y="4572"/>
                  </a:lnTo>
                  <a:lnTo>
                    <a:pt x="1238719" y="3048"/>
                  </a:lnTo>
                  <a:lnTo>
                    <a:pt x="1231099" y="3048"/>
                  </a:lnTo>
                  <a:lnTo>
                    <a:pt x="1226527" y="1524"/>
                  </a:lnTo>
                  <a:lnTo>
                    <a:pt x="1215859" y="1524"/>
                  </a:lnTo>
                  <a:lnTo>
                    <a:pt x="1211287" y="3048"/>
                  </a:lnTo>
                  <a:lnTo>
                    <a:pt x="1203667" y="3048"/>
                  </a:lnTo>
                  <a:lnTo>
                    <a:pt x="1200619" y="4572"/>
                  </a:lnTo>
                  <a:lnTo>
                    <a:pt x="1199095" y="4572"/>
                  </a:lnTo>
                  <a:lnTo>
                    <a:pt x="1196047" y="7620"/>
                  </a:lnTo>
                  <a:lnTo>
                    <a:pt x="1194523" y="7620"/>
                  </a:lnTo>
                  <a:lnTo>
                    <a:pt x="1194523" y="9144"/>
                  </a:lnTo>
                  <a:lnTo>
                    <a:pt x="1192999" y="10769"/>
                  </a:lnTo>
                  <a:lnTo>
                    <a:pt x="1192999" y="467207"/>
                  </a:lnTo>
                  <a:lnTo>
                    <a:pt x="1194523" y="468731"/>
                  </a:lnTo>
                  <a:lnTo>
                    <a:pt x="1194523" y="470255"/>
                  </a:lnTo>
                  <a:lnTo>
                    <a:pt x="1196047" y="470255"/>
                  </a:lnTo>
                  <a:lnTo>
                    <a:pt x="1199095" y="473303"/>
                  </a:lnTo>
                  <a:lnTo>
                    <a:pt x="1202143" y="473303"/>
                  </a:lnTo>
                  <a:lnTo>
                    <a:pt x="1203667" y="474827"/>
                  </a:lnTo>
                  <a:lnTo>
                    <a:pt x="1238719" y="474827"/>
                  </a:lnTo>
                  <a:lnTo>
                    <a:pt x="1241767" y="473303"/>
                  </a:lnTo>
                  <a:lnTo>
                    <a:pt x="1243291" y="473303"/>
                  </a:lnTo>
                  <a:lnTo>
                    <a:pt x="1246339" y="471779"/>
                  </a:lnTo>
                  <a:lnTo>
                    <a:pt x="1249387" y="468731"/>
                  </a:lnTo>
                  <a:lnTo>
                    <a:pt x="1249387" y="296227"/>
                  </a:lnTo>
                  <a:lnTo>
                    <a:pt x="1377594" y="464159"/>
                  </a:lnTo>
                  <a:lnTo>
                    <a:pt x="1379118" y="467207"/>
                  </a:lnTo>
                  <a:lnTo>
                    <a:pt x="1383690" y="471779"/>
                  </a:lnTo>
                  <a:lnTo>
                    <a:pt x="1386738" y="471779"/>
                  </a:lnTo>
                  <a:lnTo>
                    <a:pt x="1389786" y="473303"/>
                  </a:lnTo>
                  <a:lnTo>
                    <a:pt x="1391310" y="473303"/>
                  </a:lnTo>
                  <a:lnTo>
                    <a:pt x="1395882" y="474827"/>
                  </a:lnTo>
                  <a:lnTo>
                    <a:pt x="1432458" y="474827"/>
                  </a:lnTo>
                  <a:lnTo>
                    <a:pt x="1435506" y="473303"/>
                  </a:lnTo>
                  <a:lnTo>
                    <a:pt x="1437030" y="473303"/>
                  </a:lnTo>
                  <a:lnTo>
                    <a:pt x="1440078" y="471779"/>
                  </a:lnTo>
                  <a:lnTo>
                    <a:pt x="1441602" y="470255"/>
                  </a:lnTo>
                  <a:lnTo>
                    <a:pt x="1441602" y="468731"/>
                  </a:lnTo>
                  <a:lnTo>
                    <a:pt x="1443126" y="468731"/>
                  </a:lnTo>
                  <a:lnTo>
                    <a:pt x="1443126" y="464159"/>
                  </a:lnTo>
                  <a:lnTo>
                    <a:pt x="1443126" y="461111"/>
                  </a:lnTo>
                  <a:close/>
                </a:path>
                <a:path w="8345170" h="597535">
                  <a:moveTo>
                    <a:pt x="1563712" y="155740"/>
                  </a:moveTo>
                  <a:lnTo>
                    <a:pt x="1562188" y="154216"/>
                  </a:lnTo>
                  <a:lnTo>
                    <a:pt x="1560664" y="154216"/>
                  </a:lnTo>
                  <a:lnTo>
                    <a:pt x="1559140" y="152692"/>
                  </a:lnTo>
                  <a:lnTo>
                    <a:pt x="1556092" y="151168"/>
                  </a:lnTo>
                  <a:lnTo>
                    <a:pt x="1549996" y="151168"/>
                  </a:lnTo>
                  <a:lnTo>
                    <a:pt x="1546948" y="149644"/>
                  </a:lnTo>
                  <a:lnTo>
                    <a:pt x="1527048" y="149644"/>
                  </a:lnTo>
                  <a:lnTo>
                    <a:pt x="1522476" y="151168"/>
                  </a:lnTo>
                  <a:lnTo>
                    <a:pt x="1516380" y="151168"/>
                  </a:lnTo>
                  <a:lnTo>
                    <a:pt x="1514856" y="152692"/>
                  </a:lnTo>
                  <a:lnTo>
                    <a:pt x="1511808" y="154216"/>
                  </a:lnTo>
                  <a:lnTo>
                    <a:pt x="1510284" y="154216"/>
                  </a:lnTo>
                  <a:lnTo>
                    <a:pt x="1510284" y="155740"/>
                  </a:lnTo>
                  <a:lnTo>
                    <a:pt x="1508760" y="157264"/>
                  </a:lnTo>
                  <a:lnTo>
                    <a:pt x="1508760" y="468731"/>
                  </a:lnTo>
                  <a:lnTo>
                    <a:pt x="1511808" y="471779"/>
                  </a:lnTo>
                  <a:lnTo>
                    <a:pt x="1514856" y="473303"/>
                  </a:lnTo>
                  <a:lnTo>
                    <a:pt x="1516380" y="473303"/>
                  </a:lnTo>
                  <a:lnTo>
                    <a:pt x="1519428" y="474827"/>
                  </a:lnTo>
                  <a:lnTo>
                    <a:pt x="1554568" y="474827"/>
                  </a:lnTo>
                  <a:lnTo>
                    <a:pt x="1556092" y="473303"/>
                  </a:lnTo>
                  <a:lnTo>
                    <a:pt x="1559140" y="473303"/>
                  </a:lnTo>
                  <a:lnTo>
                    <a:pt x="1562188" y="470255"/>
                  </a:lnTo>
                  <a:lnTo>
                    <a:pt x="1563712" y="470255"/>
                  </a:lnTo>
                  <a:lnTo>
                    <a:pt x="1563712" y="155740"/>
                  </a:lnTo>
                  <a:close/>
                </a:path>
                <a:path w="8345170" h="597535">
                  <a:moveTo>
                    <a:pt x="1571332" y="58013"/>
                  </a:moveTo>
                  <a:lnTo>
                    <a:pt x="1545717" y="24815"/>
                  </a:lnTo>
                  <a:lnTo>
                    <a:pt x="1536280" y="24485"/>
                  </a:lnTo>
                  <a:lnTo>
                    <a:pt x="1527657" y="25031"/>
                  </a:lnTo>
                  <a:lnTo>
                    <a:pt x="1502664" y="58013"/>
                  </a:lnTo>
                  <a:lnTo>
                    <a:pt x="1502968" y="67259"/>
                  </a:lnTo>
                  <a:lnTo>
                    <a:pt x="1536280" y="91630"/>
                  </a:lnTo>
                  <a:lnTo>
                    <a:pt x="1545717" y="91084"/>
                  </a:lnTo>
                  <a:lnTo>
                    <a:pt x="1571332" y="58013"/>
                  </a:lnTo>
                  <a:close/>
                </a:path>
                <a:path w="8345170" h="597535">
                  <a:moveTo>
                    <a:pt x="1929853" y="468731"/>
                  </a:moveTo>
                  <a:lnTo>
                    <a:pt x="1929752" y="274154"/>
                  </a:lnTo>
                  <a:lnTo>
                    <a:pt x="1926564" y="235826"/>
                  </a:lnTo>
                  <a:lnTo>
                    <a:pt x="1912810" y="193929"/>
                  </a:lnTo>
                  <a:lnTo>
                    <a:pt x="1881809" y="160883"/>
                  </a:lnTo>
                  <a:lnTo>
                    <a:pt x="1835810" y="145669"/>
                  </a:lnTo>
                  <a:lnTo>
                    <a:pt x="1821459" y="145072"/>
                  </a:lnTo>
                  <a:lnTo>
                    <a:pt x="1808010" y="145923"/>
                  </a:lnTo>
                  <a:lnTo>
                    <a:pt x="1769643" y="158788"/>
                  </a:lnTo>
                  <a:lnTo>
                    <a:pt x="1731213" y="187159"/>
                  </a:lnTo>
                  <a:lnTo>
                    <a:pt x="1717738" y="200025"/>
                  </a:lnTo>
                  <a:lnTo>
                    <a:pt x="1717738" y="155740"/>
                  </a:lnTo>
                  <a:lnTo>
                    <a:pt x="1716214" y="154216"/>
                  </a:lnTo>
                  <a:lnTo>
                    <a:pt x="1714690" y="154216"/>
                  </a:lnTo>
                  <a:lnTo>
                    <a:pt x="1711642" y="151168"/>
                  </a:lnTo>
                  <a:lnTo>
                    <a:pt x="1705546" y="151168"/>
                  </a:lnTo>
                  <a:lnTo>
                    <a:pt x="1702498" y="149644"/>
                  </a:lnTo>
                  <a:lnTo>
                    <a:pt x="1684210" y="149644"/>
                  </a:lnTo>
                  <a:lnTo>
                    <a:pt x="1681162" y="151168"/>
                  </a:lnTo>
                  <a:lnTo>
                    <a:pt x="1675066" y="151168"/>
                  </a:lnTo>
                  <a:lnTo>
                    <a:pt x="1673542" y="152692"/>
                  </a:lnTo>
                  <a:lnTo>
                    <a:pt x="1670494" y="154216"/>
                  </a:lnTo>
                  <a:lnTo>
                    <a:pt x="1668970" y="154216"/>
                  </a:lnTo>
                  <a:lnTo>
                    <a:pt x="1668970" y="157264"/>
                  </a:lnTo>
                  <a:lnTo>
                    <a:pt x="1667446" y="158788"/>
                  </a:lnTo>
                  <a:lnTo>
                    <a:pt x="1667446" y="467207"/>
                  </a:lnTo>
                  <a:lnTo>
                    <a:pt x="1668970" y="468731"/>
                  </a:lnTo>
                  <a:lnTo>
                    <a:pt x="1668970" y="470255"/>
                  </a:lnTo>
                  <a:lnTo>
                    <a:pt x="1670494" y="470255"/>
                  </a:lnTo>
                  <a:lnTo>
                    <a:pt x="1673542" y="473303"/>
                  </a:lnTo>
                  <a:lnTo>
                    <a:pt x="1675066" y="473303"/>
                  </a:lnTo>
                  <a:lnTo>
                    <a:pt x="1678114" y="474827"/>
                  </a:lnTo>
                  <a:lnTo>
                    <a:pt x="1713166" y="474827"/>
                  </a:lnTo>
                  <a:lnTo>
                    <a:pt x="1716214" y="473303"/>
                  </a:lnTo>
                  <a:lnTo>
                    <a:pt x="1717738" y="473303"/>
                  </a:lnTo>
                  <a:lnTo>
                    <a:pt x="1720786" y="470255"/>
                  </a:lnTo>
                  <a:lnTo>
                    <a:pt x="1722310" y="470255"/>
                  </a:lnTo>
                  <a:lnTo>
                    <a:pt x="1723834" y="468731"/>
                  </a:lnTo>
                  <a:lnTo>
                    <a:pt x="1723834" y="251942"/>
                  </a:lnTo>
                  <a:lnTo>
                    <a:pt x="1735251" y="238836"/>
                  </a:lnTo>
                  <a:lnTo>
                    <a:pt x="1768119" y="209169"/>
                  </a:lnTo>
                  <a:lnTo>
                    <a:pt x="1809267" y="193929"/>
                  </a:lnTo>
                  <a:lnTo>
                    <a:pt x="1817230" y="194246"/>
                  </a:lnTo>
                  <a:lnTo>
                    <a:pt x="1854187" y="211391"/>
                  </a:lnTo>
                  <a:lnTo>
                    <a:pt x="1872094" y="252920"/>
                  </a:lnTo>
                  <a:lnTo>
                    <a:pt x="1873377" y="467207"/>
                  </a:lnTo>
                  <a:lnTo>
                    <a:pt x="1874901" y="468731"/>
                  </a:lnTo>
                  <a:lnTo>
                    <a:pt x="1874901" y="470255"/>
                  </a:lnTo>
                  <a:lnTo>
                    <a:pt x="1876425" y="470255"/>
                  </a:lnTo>
                  <a:lnTo>
                    <a:pt x="1879473" y="473303"/>
                  </a:lnTo>
                  <a:lnTo>
                    <a:pt x="1882521" y="473303"/>
                  </a:lnTo>
                  <a:lnTo>
                    <a:pt x="1884045" y="474827"/>
                  </a:lnTo>
                  <a:lnTo>
                    <a:pt x="1919097" y="474827"/>
                  </a:lnTo>
                  <a:lnTo>
                    <a:pt x="1922145" y="473303"/>
                  </a:lnTo>
                  <a:lnTo>
                    <a:pt x="1923669" y="473303"/>
                  </a:lnTo>
                  <a:lnTo>
                    <a:pt x="1926717" y="471779"/>
                  </a:lnTo>
                  <a:lnTo>
                    <a:pt x="1928241" y="470255"/>
                  </a:lnTo>
                  <a:lnTo>
                    <a:pt x="1929853" y="468731"/>
                  </a:lnTo>
                  <a:close/>
                </a:path>
                <a:path w="8345170" h="597535">
                  <a:moveTo>
                    <a:pt x="2285238" y="166408"/>
                  </a:moveTo>
                  <a:lnTo>
                    <a:pt x="2283714" y="160312"/>
                  </a:lnTo>
                  <a:lnTo>
                    <a:pt x="2280666" y="154216"/>
                  </a:lnTo>
                  <a:lnTo>
                    <a:pt x="2277618" y="151168"/>
                  </a:lnTo>
                  <a:lnTo>
                    <a:pt x="2198268" y="151168"/>
                  </a:lnTo>
                  <a:lnTo>
                    <a:pt x="2198268" y="262610"/>
                  </a:lnTo>
                  <a:lnTo>
                    <a:pt x="2196744" y="271754"/>
                  </a:lnTo>
                  <a:lnTo>
                    <a:pt x="2193696" y="279476"/>
                  </a:lnTo>
                  <a:lnTo>
                    <a:pt x="2192172" y="288620"/>
                  </a:lnTo>
                  <a:lnTo>
                    <a:pt x="2183028" y="300812"/>
                  </a:lnTo>
                  <a:lnTo>
                    <a:pt x="2149119" y="319481"/>
                  </a:lnTo>
                  <a:lnTo>
                    <a:pt x="2134260" y="320624"/>
                  </a:lnTo>
                  <a:lnTo>
                    <a:pt x="2119299" y="319709"/>
                  </a:lnTo>
                  <a:lnTo>
                    <a:pt x="2078278" y="294741"/>
                  </a:lnTo>
                  <a:lnTo>
                    <a:pt x="2068639" y="256514"/>
                  </a:lnTo>
                  <a:lnTo>
                    <a:pt x="2068918" y="249682"/>
                  </a:lnTo>
                  <a:lnTo>
                    <a:pt x="2069782" y="242989"/>
                  </a:lnTo>
                  <a:lnTo>
                    <a:pt x="2071204" y="236588"/>
                  </a:lnTo>
                  <a:lnTo>
                    <a:pt x="2073211" y="230606"/>
                  </a:lnTo>
                  <a:lnTo>
                    <a:pt x="2074735" y="222897"/>
                  </a:lnTo>
                  <a:lnTo>
                    <a:pt x="2103691" y="193941"/>
                  </a:lnTo>
                  <a:lnTo>
                    <a:pt x="2132736" y="187845"/>
                  </a:lnTo>
                  <a:lnTo>
                    <a:pt x="2147646" y="188988"/>
                  </a:lnTo>
                  <a:lnTo>
                    <a:pt x="2188629" y="215900"/>
                  </a:lnTo>
                  <a:lnTo>
                    <a:pt x="2198154" y="253466"/>
                  </a:lnTo>
                  <a:lnTo>
                    <a:pt x="2198268" y="262610"/>
                  </a:lnTo>
                  <a:lnTo>
                    <a:pt x="2198268" y="151168"/>
                  </a:lnTo>
                  <a:lnTo>
                    <a:pt x="2181504" y="151168"/>
                  </a:lnTo>
                  <a:lnTo>
                    <a:pt x="2175408" y="149644"/>
                  </a:lnTo>
                  <a:lnTo>
                    <a:pt x="2167788" y="148120"/>
                  </a:lnTo>
                  <a:lnTo>
                    <a:pt x="2160168" y="148120"/>
                  </a:lnTo>
                  <a:lnTo>
                    <a:pt x="2153551" y="147243"/>
                  </a:lnTo>
                  <a:lnTo>
                    <a:pt x="2147214" y="146786"/>
                  </a:lnTo>
                  <a:lnTo>
                    <a:pt x="2140889" y="146621"/>
                  </a:lnTo>
                  <a:lnTo>
                    <a:pt x="2134260" y="146596"/>
                  </a:lnTo>
                  <a:lnTo>
                    <a:pt x="2121039" y="146926"/>
                  </a:lnTo>
                  <a:lnTo>
                    <a:pt x="2076043" y="158191"/>
                  </a:lnTo>
                  <a:lnTo>
                    <a:pt x="2041372" y="183057"/>
                  </a:lnTo>
                  <a:lnTo>
                    <a:pt x="2020392" y="221284"/>
                  </a:lnTo>
                  <a:lnTo>
                    <a:pt x="2015197" y="256514"/>
                  </a:lnTo>
                  <a:lnTo>
                    <a:pt x="2015731" y="267411"/>
                  </a:lnTo>
                  <a:lnTo>
                    <a:pt x="2029091" y="309575"/>
                  </a:lnTo>
                  <a:lnTo>
                    <a:pt x="2038159" y="323672"/>
                  </a:lnTo>
                  <a:lnTo>
                    <a:pt x="2032457" y="329920"/>
                  </a:lnTo>
                  <a:lnTo>
                    <a:pt x="2011197" y="369874"/>
                  </a:lnTo>
                  <a:lnTo>
                    <a:pt x="2009101" y="389394"/>
                  </a:lnTo>
                  <a:lnTo>
                    <a:pt x="2009660" y="396455"/>
                  </a:lnTo>
                  <a:lnTo>
                    <a:pt x="2033739" y="433539"/>
                  </a:lnTo>
                  <a:lnTo>
                    <a:pt x="2041207" y="438162"/>
                  </a:lnTo>
                  <a:lnTo>
                    <a:pt x="2033587" y="444347"/>
                  </a:lnTo>
                  <a:lnTo>
                    <a:pt x="2027491" y="448919"/>
                  </a:lnTo>
                  <a:lnTo>
                    <a:pt x="2022856" y="454964"/>
                  </a:lnTo>
                  <a:lnTo>
                    <a:pt x="2016721" y="461111"/>
                  </a:lnTo>
                  <a:lnTo>
                    <a:pt x="2012149" y="467207"/>
                  </a:lnTo>
                  <a:lnTo>
                    <a:pt x="2009101" y="473303"/>
                  </a:lnTo>
                  <a:lnTo>
                    <a:pt x="2004529" y="479399"/>
                  </a:lnTo>
                  <a:lnTo>
                    <a:pt x="2001481" y="487019"/>
                  </a:lnTo>
                  <a:lnTo>
                    <a:pt x="1999957" y="493115"/>
                  </a:lnTo>
                  <a:lnTo>
                    <a:pt x="1998433" y="500837"/>
                  </a:lnTo>
                  <a:lnTo>
                    <a:pt x="1996909" y="506933"/>
                  </a:lnTo>
                  <a:lnTo>
                    <a:pt x="1996909" y="514553"/>
                  </a:lnTo>
                  <a:lnTo>
                    <a:pt x="1997468" y="523430"/>
                  </a:lnTo>
                  <a:lnTo>
                    <a:pt x="2015020" y="561682"/>
                  </a:lnTo>
                  <a:lnTo>
                    <a:pt x="2047494" y="583031"/>
                  </a:lnTo>
                  <a:lnTo>
                    <a:pt x="2085098" y="593725"/>
                  </a:lnTo>
                  <a:lnTo>
                    <a:pt x="2134260" y="596938"/>
                  </a:lnTo>
                  <a:lnTo>
                    <a:pt x="2152866" y="596366"/>
                  </a:lnTo>
                  <a:lnTo>
                    <a:pt x="2213876" y="583819"/>
                  </a:lnTo>
                  <a:lnTo>
                    <a:pt x="2255469" y="558419"/>
                  </a:lnTo>
                  <a:lnTo>
                    <a:pt x="2277046" y="523430"/>
                  </a:lnTo>
                  <a:lnTo>
                    <a:pt x="2282190" y="493115"/>
                  </a:lnTo>
                  <a:lnTo>
                    <a:pt x="2281644" y="483133"/>
                  </a:lnTo>
                  <a:lnTo>
                    <a:pt x="2265045" y="443915"/>
                  </a:lnTo>
                  <a:lnTo>
                    <a:pt x="2228799" y="419633"/>
                  </a:lnTo>
                  <a:lnTo>
                    <a:pt x="2225802" y="418719"/>
                  </a:lnTo>
                  <a:lnTo>
                    <a:pt x="2225802" y="496265"/>
                  </a:lnTo>
                  <a:lnTo>
                    <a:pt x="2225802" y="503885"/>
                  </a:lnTo>
                  <a:lnTo>
                    <a:pt x="2224278" y="511505"/>
                  </a:lnTo>
                  <a:lnTo>
                    <a:pt x="2221230" y="517601"/>
                  </a:lnTo>
                  <a:lnTo>
                    <a:pt x="2218182" y="525221"/>
                  </a:lnTo>
                  <a:lnTo>
                    <a:pt x="2178456" y="549694"/>
                  </a:lnTo>
                  <a:lnTo>
                    <a:pt x="2137308" y="554266"/>
                  </a:lnTo>
                  <a:lnTo>
                    <a:pt x="2118068" y="553453"/>
                  </a:lnTo>
                  <a:lnTo>
                    <a:pt x="2074735" y="543509"/>
                  </a:lnTo>
                  <a:lnTo>
                    <a:pt x="2051875" y="509981"/>
                  </a:lnTo>
                  <a:lnTo>
                    <a:pt x="2051875" y="505409"/>
                  </a:lnTo>
                  <a:lnTo>
                    <a:pt x="2053399" y="500837"/>
                  </a:lnTo>
                  <a:lnTo>
                    <a:pt x="2053399" y="496265"/>
                  </a:lnTo>
                  <a:lnTo>
                    <a:pt x="2054923" y="491591"/>
                  </a:lnTo>
                  <a:lnTo>
                    <a:pt x="2056447" y="487019"/>
                  </a:lnTo>
                  <a:lnTo>
                    <a:pt x="2062543" y="477875"/>
                  </a:lnTo>
                  <a:lnTo>
                    <a:pt x="2065591" y="471779"/>
                  </a:lnTo>
                  <a:lnTo>
                    <a:pt x="2080831" y="456539"/>
                  </a:lnTo>
                  <a:lnTo>
                    <a:pt x="2088451" y="451967"/>
                  </a:lnTo>
                  <a:lnTo>
                    <a:pt x="2166264" y="453491"/>
                  </a:lnTo>
                  <a:lnTo>
                    <a:pt x="2210460" y="465683"/>
                  </a:lnTo>
                  <a:lnTo>
                    <a:pt x="2225802" y="496265"/>
                  </a:lnTo>
                  <a:lnTo>
                    <a:pt x="2225802" y="418719"/>
                  </a:lnTo>
                  <a:lnTo>
                    <a:pt x="2210219" y="413943"/>
                  </a:lnTo>
                  <a:lnTo>
                    <a:pt x="2200186" y="412064"/>
                  </a:lnTo>
                  <a:lnTo>
                    <a:pt x="2189607" y="411035"/>
                  </a:lnTo>
                  <a:lnTo>
                    <a:pt x="2178456" y="410730"/>
                  </a:lnTo>
                  <a:lnTo>
                    <a:pt x="2090305" y="405599"/>
                  </a:lnTo>
                  <a:lnTo>
                    <a:pt x="2057971" y="386245"/>
                  </a:lnTo>
                  <a:lnTo>
                    <a:pt x="2057971" y="372529"/>
                  </a:lnTo>
                  <a:lnTo>
                    <a:pt x="2059495" y="366433"/>
                  </a:lnTo>
                  <a:lnTo>
                    <a:pt x="2062543" y="360337"/>
                  </a:lnTo>
                  <a:lnTo>
                    <a:pt x="2068639" y="351193"/>
                  </a:lnTo>
                  <a:lnTo>
                    <a:pt x="2073211" y="346621"/>
                  </a:lnTo>
                  <a:lnTo>
                    <a:pt x="2078088" y="350672"/>
                  </a:lnTo>
                  <a:lnTo>
                    <a:pt x="2083689" y="353860"/>
                  </a:lnTo>
                  <a:lnTo>
                    <a:pt x="2125103" y="363105"/>
                  </a:lnTo>
                  <a:lnTo>
                    <a:pt x="2134260" y="363385"/>
                  </a:lnTo>
                  <a:lnTo>
                    <a:pt x="2146795" y="363080"/>
                  </a:lnTo>
                  <a:lnTo>
                    <a:pt x="2192286" y="352717"/>
                  </a:lnTo>
                  <a:lnTo>
                    <a:pt x="2226487" y="327850"/>
                  </a:lnTo>
                  <a:lnTo>
                    <a:pt x="2246566" y="290195"/>
                  </a:lnTo>
                  <a:lnTo>
                    <a:pt x="2251710" y="253466"/>
                  </a:lnTo>
                  <a:lnTo>
                    <a:pt x="2251418" y="246341"/>
                  </a:lnTo>
                  <a:lnTo>
                    <a:pt x="2240470" y="209372"/>
                  </a:lnTo>
                  <a:lnTo>
                    <a:pt x="2230374" y="196989"/>
                  </a:lnTo>
                  <a:lnTo>
                    <a:pt x="2277618" y="196989"/>
                  </a:lnTo>
                  <a:lnTo>
                    <a:pt x="2280666" y="195465"/>
                  </a:lnTo>
                  <a:lnTo>
                    <a:pt x="2282190" y="190893"/>
                  </a:lnTo>
                  <a:lnTo>
                    <a:pt x="2283714" y="187845"/>
                  </a:lnTo>
                  <a:lnTo>
                    <a:pt x="2285238" y="181749"/>
                  </a:lnTo>
                  <a:lnTo>
                    <a:pt x="2285238" y="166408"/>
                  </a:lnTo>
                  <a:close/>
                </a:path>
                <a:path w="8345170" h="597535">
                  <a:moveTo>
                    <a:pt x="2811589" y="392442"/>
                  </a:moveTo>
                  <a:lnTo>
                    <a:pt x="2810065" y="390918"/>
                  </a:lnTo>
                  <a:lnTo>
                    <a:pt x="2810065" y="389394"/>
                  </a:lnTo>
                  <a:lnTo>
                    <a:pt x="2808541" y="387870"/>
                  </a:lnTo>
                  <a:lnTo>
                    <a:pt x="2807017" y="386245"/>
                  </a:lnTo>
                  <a:lnTo>
                    <a:pt x="2799397" y="386245"/>
                  </a:lnTo>
                  <a:lnTo>
                    <a:pt x="2794825" y="387870"/>
                  </a:lnTo>
                  <a:lnTo>
                    <a:pt x="2790253" y="392442"/>
                  </a:lnTo>
                  <a:lnTo>
                    <a:pt x="2785376" y="395871"/>
                  </a:lnTo>
                  <a:lnTo>
                    <a:pt x="2779915" y="399300"/>
                  </a:lnTo>
                  <a:lnTo>
                    <a:pt x="2773883" y="402729"/>
                  </a:lnTo>
                  <a:lnTo>
                    <a:pt x="2767304" y="406158"/>
                  </a:lnTo>
                  <a:lnTo>
                    <a:pt x="2760129" y="410464"/>
                  </a:lnTo>
                  <a:lnTo>
                    <a:pt x="2724061" y="424268"/>
                  </a:lnTo>
                  <a:lnTo>
                    <a:pt x="2688056" y="427494"/>
                  </a:lnTo>
                  <a:lnTo>
                    <a:pt x="2673426" y="426681"/>
                  </a:lnTo>
                  <a:lnTo>
                    <a:pt x="2633091" y="416826"/>
                  </a:lnTo>
                  <a:lnTo>
                    <a:pt x="2601379" y="393852"/>
                  </a:lnTo>
                  <a:lnTo>
                    <a:pt x="2577185" y="359371"/>
                  </a:lnTo>
                  <a:lnTo>
                    <a:pt x="2562174" y="313182"/>
                  </a:lnTo>
                  <a:lnTo>
                    <a:pt x="2558326" y="256514"/>
                  </a:lnTo>
                  <a:lnTo>
                    <a:pt x="2558897" y="236474"/>
                  </a:lnTo>
                  <a:lnTo>
                    <a:pt x="2567470" y="181749"/>
                  </a:lnTo>
                  <a:lnTo>
                    <a:pt x="2585720" y="138785"/>
                  </a:lnTo>
                  <a:lnTo>
                    <a:pt x="2611704" y="107124"/>
                  </a:lnTo>
                  <a:lnTo>
                    <a:pt x="2646565" y="88036"/>
                  </a:lnTo>
                  <a:lnTo>
                    <a:pt x="2686532" y="80975"/>
                  </a:lnTo>
                  <a:lnTo>
                    <a:pt x="2699677" y="81280"/>
                  </a:lnTo>
                  <a:lnTo>
                    <a:pt x="2741980" y="90512"/>
                  </a:lnTo>
                  <a:lnTo>
                    <a:pt x="2777058" y="109740"/>
                  </a:lnTo>
                  <a:lnTo>
                    <a:pt x="2782354" y="113233"/>
                  </a:lnTo>
                  <a:lnTo>
                    <a:pt x="2787205" y="116027"/>
                  </a:lnTo>
                  <a:lnTo>
                    <a:pt x="2793301" y="120688"/>
                  </a:lnTo>
                  <a:lnTo>
                    <a:pt x="2796349" y="123736"/>
                  </a:lnTo>
                  <a:lnTo>
                    <a:pt x="2802445" y="123736"/>
                  </a:lnTo>
                  <a:lnTo>
                    <a:pt x="2808541" y="117640"/>
                  </a:lnTo>
                  <a:lnTo>
                    <a:pt x="2808541" y="114503"/>
                  </a:lnTo>
                  <a:lnTo>
                    <a:pt x="2810065" y="111455"/>
                  </a:lnTo>
                  <a:lnTo>
                    <a:pt x="2810065" y="84023"/>
                  </a:lnTo>
                  <a:lnTo>
                    <a:pt x="2808541" y="80975"/>
                  </a:lnTo>
                  <a:lnTo>
                    <a:pt x="2808541" y="77927"/>
                  </a:lnTo>
                  <a:lnTo>
                    <a:pt x="2807017" y="74879"/>
                  </a:lnTo>
                  <a:lnTo>
                    <a:pt x="2807017" y="73355"/>
                  </a:lnTo>
                  <a:lnTo>
                    <a:pt x="2797873" y="64211"/>
                  </a:lnTo>
                  <a:lnTo>
                    <a:pt x="2764345" y="45326"/>
                  </a:lnTo>
                  <a:lnTo>
                    <a:pt x="2724632" y="33629"/>
                  </a:lnTo>
                  <a:lnTo>
                    <a:pt x="2686532" y="30581"/>
                  </a:lnTo>
                  <a:lnTo>
                    <a:pt x="2666187" y="31457"/>
                  </a:lnTo>
                  <a:lnTo>
                    <a:pt x="2627287" y="38938"/>
                  </a:lnTo>
                  <a:lnTo>
                    <a:pt x="2591841" y="54698"/>
                  </a:lnTo>
                  <a:lnTo>
                    <a:pt x="2561031" y="77622"/>
                  </a:lnTo>
                  <a:lnTo>
                    <a:pt x="2535948" y="107073"/>
                  </a:lnTo>
                  <a:lnTo>
                    <a:pt x="2517000" y="142722"/>
                  </a:lnTo>
                  <a:lnTo>
                    <a:pt x="2502649" y="185064"/>
                  </a:lnTo>
                  <a:lnTo>
                    <a:pt x="2495118" y="233578"/>
                  </a:lnTo>
                  <a:lnTo>
                    <a:pt x="2494216" y="259562"/>
                  </a:lnTo>
                  <a:lnTo>
                    <a:pt x="2495092" y="285953"/>
                  </a:lnTo>
                  <a:lnTo>
                    <a:pt x="2502014" y="332994"/>
                  </a:lnTo>
                  <a:lnTo>
                    <a:pt x="2515463" y="373976"/>
                  </a:lnTo>
                  <a:lnTo>
                    <a:pt x="2533751" y="408330"/>
                  </a:lnTo>
                  <a:lnTo>
                    <a:pt x="2572042" y="447001"/>
                  </a:lnTo>
                  <a:lnTo>
                    <a:pt x="2621610" y="470395"/>
                  </a:lnTo>
                  <a:lnTo>
                    <a:pt x="2659430" y="478307"/>
                  </a:lnTo>
                  <a:lnTo>
                    <a:pt x="2680335" y="479399"/>
                  </a:lnTo>
                  <a:lnTo>
                    <a:pt x="2692679" y="479120"/>
                  </a:lnTo>
                  <a:lnTo>
                    <a:pt x="2736151" y="472274"/>
                  </a:lnTo>
                  <a:lnTo>
                    <a:pt x="2777629" y="455777"/>
                  </a:lnTo>
                  <a:lnTo>
                    <a:pt x="2796349" y="444347"/>
                  </a:lnTo>
                  <a:lnTo>
                    <a:pt x="2800921" y="441299"/>
                  </a:lnTo>
                  <a:lnTo>
                    <a:pt x="2803969" y="439686"/>
                  </a:lnTo>
                  <a:lnTo>
                    <a:pt x="2805493" y="436638"/>
                  </a:lnTo>
                  <a:lnTo>
                    <a:pt x="2810065" y="432066"/>
                  </a:lnTo>
                  <a:lnTo>
                    <a:pt x="2810065" y="427494"/>
                  </a:lnTo>
                  <a:lnTo>
                    <a:pt x="2811589" y="425970"/>
                  </a:lnTo>
                  <a:lnTo>
                    <a:pt x="2811589" y="392442"/>
                  </a:lnTo>
                  <a:close/>
                </a:path>
                <a:path w="8345170" h="597535">
                  <a:moveTo>
                    <a:pt x="2938183" y="9144"/>
                  </a:moveTo>
                  <a:lnTo>
                    <a:pt x="2935135" y="6096"/>
                  </a:lnTo>
                  <a:lnTo>
                    <a:pt x="2932087" y="4572"/>
                  </a:lnTo>
                  <a:lnTo>
                    <a:pt x="2930563" y="4572"/>
                  </a:lnTo>
                  <a:lnTo>
                    <a:pt x="2927515" y="3048"/>
                  </a:lnTo>
                  <a:lnTo>
                    <a:pt x="2919895" y="3048"/>
                  </a:lnTo>
                  <a:lnTo>
                    <a:pt x="2915323" y="1524"/>
                  </a:lnTo>
                  <a:lnTo>
                    <a:pt x="2904655" y="1524"/>
                  </a:lnTo>
                  <a:lnTo>
                    <a:pt x="2900083" y="3048"/>
                  </a:lnTo>
                  <a:lnTo>
                    <a:pt x="2893987" y="3048"/>
                  </a:lnTo>
                  <a:lnTo>
                    <a:pt x="2890939" y="4572"/>
                  </a:lnTo>
                  <a:lnTo>
                    <a:pt x="2887891" y="4572"/>
                  </a:lnTo>
                  <a:lnTo>
                    <a:pt x="2884843" y="7620"/>
                  </a:lnTo>
                  <a:lnTo>
                    <a:pt x="2883319" y="7620"/>
                  </a:lnTo>
                  <a:lnTo>
                    <a:pt x="2883319" y="470255"/>
                  </a:lnTo>
                  <a:lnTo>
                    <a:pt x="2884843" y="470255"/>
                  </a:lnTo>
                  <a:lnTo>
                    <a:pt x="2887891" y="473303"/>
                  </a:lnTo>
                  <a:lnTo>
                    <a:pt x="2890939" y="473303"/>
                  </a:lnTo>
                  <a:lnTo>
                    <a:pt x="2893987" y="474827"/>
                  </a:lnTo>
                  <a:lnTo>
                    <a:pt x="2927515" y="474827"/>
                  </a:lnTo>
                  <a:lnTo>
                    <a:pt x="2930563" y="473303"/>
                  </a:lnTo>
                  <a:lnTo>
                    <a:pt x="2932087" y="473303"/>
                  </a:lnTo>
                  <a:lnTo>
                    <a:pt x="2935135" y="471779"/>
                  </a:lnTo>
                  <a:lnTo>
                    <a:pt x="2938183" y="468731"/>
                  </a:lnTo>
                  <a:lnTo>
                    <a:pt x="2938183" y="9144"/>
                  </a:lnTo>
                  <a:close/>
                </a:path>
                <a:path w="8345170" h="597535">
                  <a:moveTo>
                    <a:pt x="3270783" y="259562"/>
                  </a:moveTo>
                  <a:lnTo>
                    <a:pt x="3267570" y="221551"/>
                  </a:lnTo>
                  <a:lnTo>
                    <a:pt x="3256394" y="190881"/>
                  </a:lnTo>
                  <a:lnTo>
                    <a:pt x="3256305" y="190690"/>
                  </a:lnTo>
                  <a:lnTo>
                    <a:pt x="3227260" y="161658"/>
                  </a:lnTo>
                  <a:lnTo>
                    <a:pt x="3181527" y="147167"/>
                  </a:lnTo>
                  <a:lnTo>
                    <a:pt x="3151721" y="145072"/>
                  </a:lnTo>
                  <a:lnTo>
                    <a:pt x="3142602" y="145338"/>
                  </a:lnTo>
                  <a:lnTo>
                    <a:pt x="3099524" y="152120"/>
                  </a:lnTo>
                  <a:lnTo>
                    <a:pt x="3084665" y="157264"/>
                  </a:lnTo>
                  <a:lnTo>
                    <a:pt x="3077197" y="159575"/>
                  </a:lnTo>
                  <a:lnTo>
                    <a:pt x="3070568" y="162026"/>
                  </a:lnTo>
                  <a:lnTo>
                    <a:pt x="3064484" y="164769"/>
                  </a:lnTo>
                  <a:lnTo>
                    <a:pt x="3058668" y="167932"/>
                  </a:lnTo>
                  <a:lnTo>
                    <a:pt x="3051048" y="170980"/>
                  </a:lnTo>
                  <a:lnTo>
                    <a:pt x="3046476" y="175641"/>
                  </a:lnTo>
                  <a:lnTo>
                    <a:pt x="3043428" y="177165"/>
                  </a:lnTo>
                  <a:lnTo>
                    <a:pt x="3037332" y="183261"/>
                  </a:lnTo>
                  <a:lnTo>
                    <a:pt x="3037332" y="187833"/>
                  </a:lnTo>
                  <a:lnTo>
                    <a:pt x="3035897" y="190690"/>
                  </a:lnTo>
                  <a:lnTo>
                    <a:pt x="3035808" y="207645"/>
                  </a:lnTo>
                  <a:lnTo>
                    <a:pt x="3037332" y="209169"/>
                  </a:lnTo>
                  <a:lnTo>
                    <a:pt x="3037332" y="215265"/>
                  </a:lnTo>
                  <a:lnTo>
                    <a:pt x="3041904" y="219837"/>
                  </a:lnTo>
                  <a:lnTo>
                    <a:pt x="3041904" y="221361"/>
                  </a:lnTo>
                  <a:lnTo>
                    <a:pt x="3049524" y="221361"/>
                  </a:lnTo>
                  <a:lnTo>
                    <a:pt x="3054096" y="219837"/>
                  </a:lnTo>
                  <a:lnTo>
                    <a:pt x="3060192" y="216789"/>
                  </a:lnTo>
                  <a:lnTo>
                    <a:pt x="3064853" y="213741"/>
                  </a:lnTo>
                  <a:lnTo>
                    <a:pt x="3072473" y="210693"/>
                  </a:lnTo>
                  <a:lnTo>
                    <a:pt x="3109049" y="195453"/>
                  </a:lnTo>
                  <a:lnTo>
                    <a:pt x="3145625" y="190881"/>
                  </a:lnTo>
                  <a:lnTo>
                    <a:pt x="3155429" y="191173"/>
                  </a:lnTo>
                  <a:lnTo>
                    <a:pt x="3194494" y="203073"/>
                  </a:lnTo>
                  <a:lnTo>
                    <a:pt x="3211258" y="230606"/>
                  </a:lnTo>
                  <a:lnTo>
                    <a:pt x="3213252" y="237744"/>
                  </a:lnTo>
                  <a:lnTo>
                    <a:pt x="3214687" y="245465"/>
                  </a:lnTo>
                  <a:lnTo>
                    <a:pt x="3215538" y="253746"/>
                  </a:lnTo>
                  <a:lnTo>
                    <a:pt x="3215729" y="259562"/>
                  </a:lnTo>
                  <a:lnTo>
                    <a:pt x="3215830" y="285559"/>
                  </a:lnTo>
                  <a:lnTo>
                    <a:pt x="3215830" y="326707"/>
                  </a:lnTo>
                  <a:lnTo>
                    <a:pt x="3215830" y="390906"/>
                  </a:lnTo>
                  <a:lnTo>
                    <a:pt x="3185617" y="418134"/>
                  </a:lnTo>
                  <a:lnTo>
                    <a:pt x="3146120" y="435800"/>
                  </a:lnTo>
                  <a:lnTo>
                    <a:pt x="3134957" y="436626"/>
                  </a:lnTo>
                  <a:lnTo>
                    <a:pt x="3122752" y="435749"/>
                  </a:lnTo>
                  <a:lnTo>
                    <a:pt x="3086938" y="413956"/>
                  </a:lnTo>
                  <a:lnTo>
                    <a:pt x="3078569" y="384721"/>
                  </a:lnTo>
                  <a:lnTo>
                    <a:pt x="3078696" y="374878"/>
                  </a:lnTo>
                  <a:lnTo>
                    <a:pt x="3099905" y="342049"/>
                  </a:lnTo>
                  <a:lnTo>
                    <a:pt x="3105912" y="337985"/>
                  </a:lnTo>
                  <a:lnTo>
                    <a:pt x="3146780" y="327088"/>
                  </a:lnTo>
                  <a:lnTo>
                    <a:pt x="3168586" y="326707"/>
                  </a:lnTo>
                  <a:lnTo>
                    <a:pt x="3215830" y="326707"/>
                  </a:lnTo>
                  <a:lnTo>
                    <a:pt x="3215830" y="285559"/>
                  </a:lnTo>
                  <a:lnTo>
                    <a:pt x="3173158" y="285559"/>
                  </a:lnTo>
                  <a:lnTo>
                    <a:pt x="3156267" y="286092"/>
                  </a:lnTo>
                  <a:lnTo>
                    <a:pt x="3110573" y="291655"/>
                  </a:lnTo>
                  <a:lnTo>
                    <a:pt x="3072396" y="305168"/>
                  </a:lnTo>
                  <a:lnTo>
                    <a:pt x="3037281" y="333159"/>
                  </a:lnTo>
                  <a:lnTo>
                    <a:pt x="3021380" y="374878"/>
                  </a:lnTo>
                  <a:lnTo>
                    <a:pt x="3020568" y="387858"/>
                  </a:lnTo>
                  <a:lnTo>
                    <a:pt x="3021114" y="398106"/>
                  </a:lnTo>
                  <a:lnTo>
                    <a:pt x="3032810" y="434581"/>
                  </a:lnTo>
                  <a:lnTo>
                    <a:pt x="3065195" y="466445"/>
                  </a:lnTo>
                  <a:lnTo>
                    <a:pt x="3104096" y="478066"/>
                  </a:lnTo>
                  <a:lnTo>
                    <a:pt x="3127337" y="479399"/>
                  </a:lnTo>
                  <a:lnTo>
                    <a:pt x="3140811" y="478802"/>
                  </a:lnTo>
                  <a:lnTo>
                    <a:pt x="3179254" y="468731"/>
                  </a:lnTo>
                  <a:lnTo>
                    <a:pt x="3212896" y="444906"/>
                  </a:lnTo>
                  <a:lnTo>
                    <a:pt x="3223450" y="435102"/>
                  </a:lnTo>
                  <a:lnTo>
                    <a:pt x="3223450" y="470255"/>
                  </a:lnTo>
                  <a:lnTo>
                    <a:pt x="3226498" y="473303"/>
                  </a:lnTo>
                  <a:lnTo>
                    <a:pt x="3229546" y="473303"/>
                  </a:lnTo>
                  <a:lnTo>
                    <a:pt x="3232594" y="474827"/>
                  </a:lnTo>
                  <a:lnTo>
                    <a:pt x="3261639" y="474827"/>
                  </a:lnTo>
                  <a:lnTo>
                    <a:pt x="3264687" y="473303"/>
                  </a:lnTo>
                  <a:lnTo>
                    <a:pt x="3266211" y="473303"/>
                  </a:lnTo>
                  <a:lnTo>
                    <a:pt x="3267735" y="471779"/>
                  </a:lnTo>
                  <a:lnTo>
                    <a:pt x="3270783" y="470255"/>
                  </a:lnTo>
                  <a:lnTo>
                    <a:pt x="3270783" y="435102"/>
                  </a:lnTo>
                  <a:lnTo>
                    <a:pt x="3270783" y="326707"/>
                  </a:lnTo>
                  <a:lnTo>
                    <a:pt x="3270783" y="259562"/>
                  </a:lnTo>
                  <a:close/>
                </a:path>
                <a:path w="8345170" h="597535">
                  <a:moveTo>
                    <a:pt x="3565207" y="381673"/>
                  </a:moveTo>
                  <a:lnTo>
                    <a:pt x="3553891" y="341528"/>
                  </a:lnTo>
                  <a:lnTo>
                    <a:pt x="3522942" y="310591"/>
                  </a:lnTo>
                  <a:lnTo>
                    <a:pt x="3508603" y="303466"/>
                  </a:lnTo>
                  <a:lnTo>
                    <a:pt x="3501301" y="300037"/>
                  </a:lnTo>
                  <a:lnTo>
                    <a:pt x="3494265" y="296608"/>
                  </a:lnTo>
                  <a:lnTo>
                    <a:pt x="3487394" y="293179"/>
                  </a:lnTo>
                  <a:lnTo>
                    <a:pt x="3480295" y="290664"/>
                  </a:lnTo>
                  <a:lnTo>
                    <a:pt x="3465525" y="285038"/>
                  </a:lnTo>
                  <a:lnTo>
                    <a:pt x="3458438" y="282511"/>
                  </a:lnTo>
                  <a:lnTo>
                    <a:pt x="3451834" y="279958"/>
                  </a:lnTo>
                  <a:lnTo>
                    <a:pt x="3412617" y="248894"/>
                  </a:lnTo>
                  <a:lnTo>
                    <a:pt x="3409569" y="241274"/>
                  </a:lnTo>
                  <a:lnTo>
                    <a:pt x="3409569" y="226034"/>
                  </a:lnTo>
                  <a:lnTo>
                    <a:pt x="3411093" y="219837"/>
                  </a:lnTo>
                  <a:lnTo>
                    <a:pt x="3414141" y="215265"/>
                  </a:lnTo>
                  <a:lnTo>
                    <a:pt x="3415665" y="209169"/>
                  </a:lnTo>
                  <a:lnTo>
                    <a:pt x="3418713" y="204597"/>
                  </a:lnTo>
                  <a:lnTo>
                    <a:pt x="3423285" y="201549"/>
                  </a:lnTo>
                  <a:lnTo>
                    <a:pt x="3429381" y="196977"/>
                  </a:lnTo>
                  <a:lnTo>
                    <a:pt x="3433953" y="193929"/>
                  </a:lnTo>
                  <a:lnTo>
                    <a:pt x="3441674" y="192405"/>
                  </a:lnTo>
                  <a:lnTo>
                    <a:pt x="3449294" y="189357"/>
                  </a:lnTo>
                  <a:lnTo>
                    <a:pt x="3456914" y="187833"/>
                  </a:lnTo>
                  <a:lnTo>
                    <a:pt x="3466058" y="187833"/>
                  </a:lnTo>
                  <a:lnTo>
                    <a:pt x="3502634" y="195453"/>
                  </a:lnTo>
                  <a:lnTo>
                    <a:pt x="3510254" y="196977"/>
                  </a:lnTo>
                  <a:lnTo>
                    <a:pt x="3522446" y="203073"/>
                  </a:lnTo>
                  <a:lnTo>
                    <a:pt x="3527018" y="206121"/>
                  </a:lnTo>
                  <a:lnTo>
                    <a:pt x="3531590" y="207645"/>
                  </a:lnTo>
                  <a:lnTo>
                    <a:pt x="3534638" y="210693"/>
                  </a:lnTo>
                  <a:lnTo>
                    <a:pt x="3537775" y="212217"/>
                  </a:lnTo>
                  <a:lnTo>
                    <a:pt x="3540823" y="212217"/>
                  </a:lnTo>
                  <a:lnTo>
                    <a:pt x="3542347" y="210693"/>
                  </a:lnTo>
                  <a:lnTo>
                    <a:pt x="3543871" y="210693"/>
                  </a:lnTo>
                  <a:lnTo>
                    <a:pt x="3545395" y="209169"/>
                  </a:lnTo>
                  <a:lnTo>
                    <a:pt x="3546919" y="206121"/>
                  </a:lnTo>
                  <a:lnTo>
                    <a:pt x="3546919" y="204597"/>
                  </a:lnTo>
                  <a:lnTo>
                    <a:pt x="3548443" y="203073"/>
                  </a:lnTo>
                  <a:lnTo>
                    <a:pt x="3548443" y="187833"/>
                  </a:lnTo>
                  <a:lnTo>
                    <a:pt x="3548443" y="175641"/>
                  </a:lnTo>
                  <a:lnTo>
                    <a:pt x="3546919" y="174117"/>
                  </a:lnTo>
                  <a:lnTo>
                    <a:pt x="3546919" y="170980"/>
                  </a:lnTo>
                  <a:lnTo>
                    <a:pt x="3545395" y="169456"/>
                  </a:lnTo>
                  <a:lnTo>
                    <a:pt x="3545395" y="167932"/>
                  </a:lnTo>
                  <a:lnTo>
                    <a:pt x="3543871" y="166408"/>
                  </a:lnTo>
                  <a:lnTo>
                    <a:pt x="3540823" y="164884"/>
                  </a:lnTo>
                  <a:lnTo>
                    <a:pt x="3539299" y="163360"/>
                  </a:lnTo>
                  <a:lnTo>
                    <a:pt x="3534638" y="161836"/>
                  </a:lnTo>
                  <a:lnTo>
                    <a:pt x="3530066" y="158788"/>
                  </a:lnTo>
                  <a:lnTo>
                    <a:pt x="3525494" y="157264"/>
                  </a:lnTo>
                  <a:lnTo>
                    <a:pt x="3519398" y="154216"/>
                  </a:lnTo>
                  <a:lnTo>
                    <a:pt x="3513302" y="152692"/>
                  </a:lnTo>
                  <a:lnTo>
                    <a:pt x="3507206" y="149644"/>
                  </a:lnTo>
                  <a:lnTo>
                    <a:pt x="3491966" y="146596"/>
                  </a:lnTo>
                  <a:lnTo>
                    <a:pt x="3484346" y="146596"/>
                  </a:lnTo>
                  <a:lnTo>
                    <a:pt x="3475202" y="145072"/>
                  </a:lnTo>
                  <a:lnTo>
                    <a:pt x="3467582" y="145072"/>
                  </a:lnTo>
                  <a:lnTo>
                    <a:pt x="3454158" y="145618"/>
                  </a:lnTo>
                  <a:lnTo>
                    <a:pt x="3408730" y="156641"/>
                  </a:lnTo>
                  <a:lnTo>
                    <a:pt x="3377349" y="178841"/>
                  </a:lnTo>
                  <a:lnTo>
                    <a:pt x="3358324" y="218325"/>
                  </a:lnTo>
                  <a:lnTo>
                    <a:pt x="3356229" y="235178"/>
                  </a:lnTo>
                  <a:lnTo>
                    <a:pt x="3356775" y="245160"/>
                  </a:lnTo>
                  <a:lnTo>
                    <a:pt x="3358324" y="254419"/>
                  </a:lnTo>
                  <a:lnTo>
                    <a:pt x="3360724" y="262826"/>
                  </a:lnTo>
                  <a:lnTo>
                    <a:pt x="3363849" y="270230"/>
                  </a:lnTo>
                  <a:lnTo>
                    <a:pt x="3366681" y="277761"/>
                  </a:lnTo>
                  <a:lnTo>
                    <a:pt x="3398405" y="309308"/>
                  </a:lnTo>
                  <a:lnTo>
                    <a:pt x="3432429" y="326707"/>
                  </a:lnTo>
                  <a:lnTo>
                    <a:pt x="3440226" y="329247"/>
                  </a:lnTo>
                  <a:lnTo>
                    <a:pt x="3447567" y="332092"/>
                  </a:lnTo>
                  <a:lnTo>
                    <a:pt x="3454603" y="334937"/>
                  </a:lnTo>
                  <a:lnTo>
                    <a:pt x="3461486" y="337477"/>
                  </a:lnTo>
                  <a:lnTo>
                    <a:pt x="3468078" y="340029"/>
                  </a:lnTo>
                  <a:lnTo>
                    <a:pt x="3507206" y="371005"/>
                  </a:lnTo>
                  <a:lnTo>
                    <a:pt x="3508730" y="378625"/>
                  </a:lnTo>
                  <a:lnTo>
                    <a:pt x="3508730" y="395478"/>
                  </a:lnTo>
                  <a:lnTo>
                    <a:pt x="3507206" y="401574"/>
                  </a:lnTo>
                  <a:lnTo>
                    <a:pt x="3498062" y="419862"/>
                  </a:lnTo>
                  <a:lnTo>
                    <a:pt x="3491966" y="422910"/>
                  </a:lnTo>
                  <a:lnTo>
                    <a:pt x="3485870" y="427482"/>
                  </a:lnTo>
                  <a:lnTo>
                    <a:pt x="3446246" y="435102"/>
                  </a:lnTo>
                  <a:lnTo>
                    <a:pt x="3437090" y="434822"/>
                  </a:lnTo>
                  <a:lnTo>
                    <a:pt x="3399282" y="425767"/>
                  </a:lnTo>
                  <a:lnTo>
                    <a:pt x="3388233" y="419862"/>
                  </a:lnTo>
                  <a:lnTo>
                    <a:pt x="3380613" y="416814"/>
                  </a:lnTo>
                  <a:lnTo>
                    <a:pt x="3374517" y="413766"/>
                  </a:lnTo>
                  <a:lnTo>
                    <a:pt x="3365373" y="407670"/>
                  </a:lnTo>
                  <a:lnTo>
                    <a:pt x="3360801" y="406146"/>
                  </a:lnTo>
                  <a:lnTo>
                    <a:pt x="3356229" y="406146"/>
                  </a:lnTo>
                  <a:lnTo>
                    <a:pt x="3354705" y="407670"/>
                  </a:lnTo>
                  <a:lnTo>
                    <a:pt x="3353181" y="407670"/>
                  </a:lnTo>
                  <a:lnTo>
                    <a:pt x="3351657" y="409194"/>
                  </a:lnTo>
                  <a:lnTo>
                    <a:pt x="3351657" y="410718"/>
                  </a:lnTo>
                  <a:lnTo>
                    <a:pt x="3350133" y="413766"/>
                  </a:lnTo>
                  <a:lnTo>
                    <a:pt x="3350133" y="421386"/>
                  </a:lnTo>
                  <a:lnTo>
                    <a:pt x="3348609" y="424434"/>
                  </a:lnTo>
                  <a:lnTo>
                    <a:pt x="3348609" y="436626"/>
                  </a:lnTo>
                  <a:lnTo>
                    <a:pt x="3350133" y="441299"/>
                  </a:lnTo>
                  <a:lnTo>
                    <a:pt x="3350133" y="445871"/>
                  </a:lnTo>
                  <a:lnTo>
                    <a:pt x="3351657" y="450443"/>
                  </a:lnTo>
                  <a:lnTo>
                    <a:pt x="3353181" y="453491"/>
                  </a:lnTo>
                  <a:lnTo>
                    <a:pt x="3356229" y="455015"/>
                  </a:lnTo>
                  <a:lnTo>
                    <a:pt x="3359277" y="458063"/>
                  </a:lnTo>
                  <a:lnTo>
                    <a:pt x="3368421" y="462635"/>
                  </a:lnTo>
                  <a:lnTo>
                    <a:pt x="3372993" y="465683"/>
                  </a:lnTo>
                  <a:lnTo>
                    <a:pt x="3380613" y="468731"/>
                  </a:lnTo>
                  <a:lnTo>
                    <a:pt x="3388233" y="470255"/>
                  </a:lnTo>
                  <a:lnTo>
                    <a:pt x="3394214" y="472300"/>
                  </a:lnTo>
                  <a:lnTo>
                    <a:pt x="3400615" y="474065"/>
                  </a:lnTo>
                  <a:lnTo>
                    <a:pt x="3407308" y="475830"/>
                  </a:lnTo>
                  <a:lnTo>
                    <a:pt x="3414141" y="477875"/>
                  </a:lnTo>
                  <a:lnTo>
                    <a:pt x="3421265" y="478751"/>
                  </a:lnTo>
                  <a:lnTo>
                    <a:pt x="3428822" y="479209"/>
                  </a:lnTo>
                  <a:lnTo>
                    <a:pt x="3436683" y="479374"/>
                  </a:lnTo>
                  <a:lnTo>
                    <a:pt x="3444722" y="479399"/>
                  </a:lnTo>
                  <a:lnTo>
                    <a:pt x="3457905" y="479094"/>
                  </a:lnTo>
                  <a:lnTo>
                    <a:pt x="3504361" y="469582"/>
                  </a:lnTo>
                  <a:lnTo>
                    <a:pt x="3539096" y="447852"/>
                  </a:lnTo>
                  <a:lnTo>
                    <a:pt x="3548938" y="435102"/>
                  </a:lnTo>
                  <a:lnTo>
                    <a:pt x="3551186" y="431787"/>
                  </a:lnTo>
                  <a:lnTo>
                    <a:pt x="3556000" y="423037"/>
                  </a:lnTo>
                  <a:lnTo>
                    <a:pt x="3560064" y="414134"/>
                  </a:lnTo>
                  <a:lnTo>
                    <a:pt x="3562921" y="404050"/>
                  </a:lnTo>
                  <a:lnTo>
                    <a:pt x="3564636" y="393090"/>
                  </a:lnTo>
                  <a:lnTo>
                    <a:pt x="3565207" y="381673"/>
                  </a:lnTo>
                  <a:close/>
                </a:path>
                <a:path w="8345170" h="597535">
                  <a:moveTo>
                    <a:pt x="3835247" y="381673"/>
                  </a:moveTo>
                  <a:lnTo>
                    <a:pt x="3825417" y="341528"/>
                  </a:lnTo>
                  <a:lnTo>
                    <a:pt x="3792969" y="310591"/>
                  </a:lnTo>
                  <a:lnTo>
                    <a:pt x="3757422" y="293179"/>
                  </a:lnTo>
                  <a:lnTo>
                    <a:pt x="3750564" y="290664"/>
                  </a:lnTo>
                  <a:lnTo>
                    <a:pt x="3736848" y="285038"/>
                  </a:lnTo>
                  <a:lnTo>
                    <a:pt x="3723119" y="279958"/>
                  </a:lnTo>
                  <a:lnTo>
                    <a:pt x="3716566" y="276948"/>
                  </a:lnTo>
                  <a:lnTo>
                    <a:pt x="3710609" y="273646"/>
                  </a:lnTo>
                  <a:lnTo>
                    <a:pt x="3705517" y="270230"/>
                  </a:lnTo>
                  <a:lnTo>
                    <a:pt x="3697897" y="265658"/>
                  </a:lnTo>
                  <a:lnTo>
                    <a:pt x="3691801" y="261086"/>
                  </a:lnTo>
                  <a:lnTo>
                    <a:pt x="3682657" y="248894"/>
                  </a:lnTo>
                  <a:lnTo>
                    <a:pt x="3681133" y="241274"/>
                  </a:lnTo>
                  <a:lnTo>
                    <a:pt x="3681133" y="219837"/>
                  </a:lnTo>
                  <a:lnTo>
                    <a:pt x="3684181" y="215265"/>
                  </a:lnTo>
                  <a:lnTo>
                    <a:pt x="3687229" y="209169"/>
                  </a:lnTo>
                  <a:lnTo>
                    <a:pt x="3690277" y="204597"/>
                  </a:lnTo>
                  <a:lnTo>
                    <a:pt x="3694849" y="201549"/>
                  </a:lnTo>
                  <a:lnTo>
                    <a:pt x="3699421" y="196977"/>
                  </a:lnTo>
                  <a:lnTo>
                    <a:pt x="3705517" y="193929"/>
                  </a:lnTo>
                  <a:lnTo>
                    <a:pt x="3713137" y="192405"/>
                  </a:lnTo>
                  <a:lnTo>
                    <a:pt x="3719233" y="189357"/>
                  </a:lnTo>
                  <a:lnTo>
                    <a:pt x="3728466" y="187833"/>
                  </a:lnTo>
                  <a:lnTo>
                    <a:pt x="3737610" y="187833"/>
                  </a:lnTo>
                  <a:lnTo>
                    <a:pt x="3745331" y="188125"/>
                  </a:lnTo>
                  <a:lnTo>
                    <a:pt x="3752469" y="188976"/>
                  </a:lnTo>
                  <a:lnTo>
                    <a:pt x="3759047" y="190411"/>
                  </a:lnTo>
                  <a:lnTo>
                    <a:pt x="3774186" y="195453"/>
                  </a:lnTo>
                  <a:lnTo>
                    <a:pt x="3780282" y="196977"/>
                  </a:lnTo>
                  <a:lnTo>
                    <a:pt x="3801618" y="207645"/>
                  </a:lnTo>
                  <a:lnTo>
                    <a:pt x="3806190" y="210693"/>
                  </a:lnTo>
                  <a:lnTo>
                    <a:pt x="3809238" y="212217"/>
                  </a:lnTo>
                  <a:lnTo>
                    <a:pt x="3812286" y="212217"/>
                  </a:lnTo>
                  <a:lnTo>
                    <a:pt x="3815334" y="209169"/>
                  </a:lnTo>
                  <a:lnTo>
                    <a:pt x="3816858" y="209169"/>
                  </a:lnTo>
                  <a:lnTo>
                    <a:pt x="3816858" y="206121"/>
                  </a:lnTo>
                  <a:lnTo>
                    <a:pt x="3818382" y="204597"/>
                  </a:lnTo>
                  <a:lnTo>
                    <a:pt x="3818382" y="200025"/>
                  </a:lnTo>
                  <a:lnTo>
                    <a:pt x="3820007" y="196977"/>
                  </a:lnTo>
                  <a:lnTo>
                    <a:pt x="3820007" y="183261"/>
                  </a:lnTo>
                  <a:lnTo>
                    <a:pt x="3818382" y="180213"/>
                  </a:lnTo>
                  <a:lnTo>
                    <a:pt x="3818382" y="172593"/>
                  </a:lnTo>
                  <a:lnTo>
                    <a:pt x="3816858" y="170980"/>
                  </a:lnTo>
                  <a:lnTo>
                    <a:pt x="3816858" y="169456"/>
                  </a:lnTo>
                  <a:lnTo>
                    <a:pt x="3812286" y="164884"/>
                  </a:lnTo>
                  <a:lnTo>
                    <a:pt x="3806190" y="161836"/>
                  </a:lnTo>
                  <a:lnTo>
                    <a:pt x="3801618" y="158788"/>
                  </a:lnTo>
                  <a:lnTo>
                    <a:pt x="3797046" y="157264"/>
                  </a:lnTo>
                  <a:lnTo>
                    <a:pt x="3790950" y="154216"/>
                  </a:lnTo>
                  <a:lnTo>
                    <a:pt x="3784854" y="152692"/>
                  </a:lnTo>
                  <a:lnTo>
                    <a:pt x="3777234" y="149644"/>
                  </a:lnTo>
                  <a:lnTo>
                    <a:pt x="3771138" y="148120"/>
                  </a:lnTo>
                  <a:lnTo>
                    <a:pt x="3761994" y="146596"/>
                  </a:lnTo>
                  <a:lnTo>
                    <a:pt x="3754374" y="146596"/>
                  </a:lnTo>
                  <a:lnTo>
                    <a:pt x="3746754" y="145072"/>
                  </a:lnTo>
                  <a:lnTo>
                    <a:pt x="3737610" y="145072"/>
                  </a:lnTo>
                  <a:lnTo>
                    <a:pt x="3724389" y="145618"/>
                  </a:lnTo>
                  <a:lnTo>
                    <a:pt x="3679647" y="156641"/>
                  </a:lnTo>
                  <a:lnTo>
                    <a:pt x="3648672" y="178841"/>
                  </a:lnTo>
                  <a:lnTo>
                    <a:pt x="3629037" y="218325"/>
                  </a:lnTo>
                  <a:lnTo>
                    <a:pt x="3627691" y="235178"/>
                  </a:lnTo>
                  <a:lnTo>
                    <a:pt x="3627996" y="245160"/>
                  </a:lnTo>
                  <a:lnTo>
                    <a:pt x="3641699" y="284416"/>
                  </a:lnTo>
                  <a:lnTo>
                    <a:pt x="3675037" y="312991"/>
                  </a:lnTo>
                  <a:lnTo>
                    <a:pt x="3710851" y="329247"/>
                  </a:lnTo>
                  <a:lnTo>
                    <a:pt x="3724605" y="334937"/>
                  </a:lnTo>
                  <a:lnTo>
                    <a:pt x="3763518" y="354241"/>
                  </a:lnTo>
                  <a:lnTo>
                    <a:pt x="3780282" y="378625"/>
                  </a:lnTo>
                  <a:lnTo>
                    <a:pt x="3780282" y="395478"/>
                  </a:lnTo>
                  <a:lnTo>
                    <a:pt x="3778758" y="401574"/>
                  </a:lnTo>
                  <a:lnTo>
                    <a:pt x="3772662" y="413766"/>
                  </a:lnTo>
                  <a:lnTo>
                    <a:pt x="3768090" y="419862"/>
                  </a:lnTo>
                  <a:lnTo>
                    <a:pt x="3761994" y="422910"/>
                  </a:lnTo>
                  <a:lnTo>
                    <a:pt x="3757422" y="427482"/>
                  </a:lnTo>
                  <a:lnTo>
                    <a:pt x="3716185" y="435102"/>
                  </a:lnTo>
                  <a:lnTo>
                    <a:pt x="3707295" y="434822"/>
                  </a:lnTo>
                  <a:lnTo>
                    <a:pt x="3669893" y="425767"/>
                  </a:lnTo>
                  <a:lnTo>
                    <a:pt x="3658273" y="419862"/>
                  </a:lnTo>
                  <a:lnTo>
                    <a:pt x="3650653" y="416814"/>
                  </a:lnTo>
                  <a:lnTo>
                    <a:pt x="3644557" y="413766"/>
                  </a:lnTo>
                  <a:lnTo>
                    <a:pt x="3635413" y="407670"/>
                  </a:lnTo>
                  <a:lnTo>
                    <a:pt x="3632365" y="406146"/>
                  </a:lnTo>
                  <a:lnTo>
                    <a:pt x="3626167" y="406146"/>
                  </a:lnTo>
                  <a:lnTo>
                    <a:pt x="3624643" y="407670"/>
                  </a:lnTo>
                  <a:lnTo>
                    <a:pt x="3623119" y="407670"/>
                  </a:lnTo>
                  <a:lnTo>
                    <a:pt x="3623119" y="409194"/>
                  </a:lnTo>
                  <a:lnTo>
                    <a:pt x="3621595" y="410718"/>
                  </a:lnTo>
                  <a:lnTo>
                    <a:pt x="3621595" y="413766"/>
                  </a:lnTo>
                  <a:lnTo>
                    <a:pt x="3620071" y="415290"/>
                  </a:lnTo>
                  <a:lnTo>
                    <a:pt x="3620071" y="441299"/>
                  </a:lnTo>
                  <a:lnTo>
                    <a:pt x="3623119" y="450443"/>
                  </a:lnTo>
                  <a:lnTo>
                    <a:pt x="3624643" y="453491"/>
                  </a:lnTo>
                  <a:lnTo>
                    <a:pt x="3629215" y="458063"/>
                  </a:lnTo>
                  <a:lnTo>
                    <a:pt x="3633889" y="459587"/>
                  </a:lnTo>
                  <a:lnTo>
                    <a:pt x="3638461" y="462635"/>
                  </a:lnTo>
                  <a:lnTo>
                    <a:pt x="3650653" y="468731"/>
                  </a:lnTo>
                  <a:lnTo>
                    <a:pt x="3658273" y="470255"/>
                  </a:lnTo>
                  <a:lnTo>
                    <a:pt x="3664242" y="472300"/>
                  </a:lnTo>
                  <a:lnTo>
                    <a:pt x="3677335" y="475830"/>
                  </a:lnTo>
                  <a:lnTo>
                    <a:pt x="3684181" y="477875"/>
                  </a:lnTo>
                  <a:lnTo>
                    <a:pt x="3692182" y="478751"/>
                  </a:lnTo>
                  <a:lnTo>
                    <a:pt x="3700183" y="479209"/>
                  </a:lnTo>
                  <a:lnTo>
                    <a:pt x="3716185" y="479399"/>
                  </a:lnTo>
                  <a:lnTo>
                    <a:pt x="3728758" y="479094"/>
                  </a:lnTo>
                  <a:lnTo>
                    <a:pt x="3774402" y="469582"/>
                  </a:lnTo>
                  <a:lnTo>
                    <a:pt x="3809301" y="447852"/>
                  </a:lnTo>
                  <a:lnTo>
                    <a:pt x="3830104" y="414134"/>
                  </a:lnTo>
                  <a:lnTo>
                    <a:pt x="3834676" y="393090"/>
                  </a:lnTo>
                  <a:lnTo>
                    <a:pt x="3835247" y="381673"/>
                  </a:lnTo>
                  <a:close/>
                </a:path>
                <a:path w="8345170" h="597535">
                  <a:moveTo>
                    <a:pt x="3970972" y="158788"/>
                  </a:moveTo>
                  <a:lnTo>
                    <a:pt x="3969448" y="157264"/>
                  </a:lnTo>
                  <a:lnTo>
                    <a:pt x="3969448" y="155740"/>
                  </a:lnTo>
                  <a:lnTo>
                    <a:pt x="3967924" y="154216"/>
                  </a:lnTo>
                  <a:lnTo>
                    <a:pt x="3966400" y="154216"/>
                  </a:lnTo>
                  <a:lnTo>
                    <a:pt x="3963352" y="151168"/>
                  </a:lnTo>
                  <a:lnTo>
                    <a:pt x="3955732" y="151168"/>
                  </a:lnTo>
                  <a:lnTo>
                    <a:pt x="3952684" y="149644"/>
                  </a:lnTo>
                  <a:lnTo>
                    <a:pt x="3932872" y="149644"/>
                  </a:lnTo>
                  <a:lnTo>
                    <a:pt x="3928300" y="151168"/>
                  </a:lnTo>
                  <a:lnTo>
                    <a:pt x="3922204" y="151168"/>
                  </a:lnTo>
                  <a:lnTo>
                    <a:pt x="3920680" y="152692"/>
                  </a:lnTo>
                  <a:lnTo>
                    <a:pt x="3917632" y="154216"/>
                  </a:lnTo>
                  <a:lnTo>
                    <a:pt x="3916108" y="154216"/>
                  </a:lnTo>
                  <a:lnTo>
                    <a:pt x="3916108" y="155740"/>
                  </a:lnTo>
                  <a:lnTo>
                    <a:pt x="3914584" y="157264"/>
                  </a:lnTo>
                  <a:lnTo>
                    <a:pt x="3914584" y="467207"/>
                  </a:lnTo>
                  <a:lnTo>
                    <a:pt x="3916108" y="468731"/>
                  </a:lnTo>
                  <a:lnTo>
                    <a:pt x="3916108" y="470255"/>
                  </a:lnTo>
                  <a:lnTo>
                    <a:pt x="3917632" y="470255"/>
                  </a:lnTo>
                  <a:lnTo>
                    <a:pt x="3920680" y="473303"/>
                  </a:lnTo>
                  <a:lnTo>
                    <a:pt x="3922204" y="473303"/>
                  </a:lnTo>
                  <a:lnTo>
                    <a:pt x="3925252" y="474827"/>
                  </a:lnTo>
                  <a:lnTo>
                    <a:pt x="3960304" y="474827"/>
                  </a:lnTo>
                  <a:lnTo>
                    <a:pt x="3963352" y="473303"/>
                  </a:lnTo>
                  <a:lnTo>
                    <a:pt x="3964876" y="473303"/>
                  </a:lnTo>
                  <a:lnTo>
                    <a:pt x="3967924" y="470255"/>
                  </a:lnTo>
                  <a:lnTo>
                    <a:pt x="3969448" y="470255"/>
                  </a:lnTo>
                  <a:lnTo>
                    <a:pt x="3970972" y="468731"/>
                  </a:lnTo>
                  <a:lnTo>
                    <a:pt x="3970972" y="158788"/>
                  </a:lnTo>
                  <a:close/>
                </a:path>
                <a:path w="8345170" h="597535">
                  <a:moveTo>
                    <a:pt x="3977068" y="58013"/>
                  </a:moveTo>
                  <a:lnTo>
                    <a:pt x="3952087" y="24815"/>
                  </a:lnTo>
                  <a:lnTo>
                    <a:pt x="3943540" y="24485"/>
                  </a:lnTo>
                  <a:lnTo>
                    <a:pt x="3934117" y="25031"/>
                  </a:lnTo>
                  <a:lnTo>
                    <a:pt x="3908399" y="58013"/>
                  </a:lnTo>
                  <a:lnTo>
                    <a:pt x="3908729" y="67259"/>
                  </a:lnTo>
                  <a:lnTo>
                    <a:pt x="3942016" y="91630"/>
                  </a:lnTo>
                  <a:lnTo>
                    <a:pt x="3951452" y="91084"/>
                  </a:lnTo>
                  <a:lnTo>
                    <a:pt x="3977068" y="58013"/>
                  </a:lnTo>
                  <a:close/>
                </a:path>
                <a:path w="8345170" h="597535">
                  <a:moveTo>
                    <a:pt x="4241000" y="27533"/>
                  </a:moveTo>
                  <a:lnTo>
                    <a:pt x="4239476" y="24485"/>
                  </a:lnTo>
                  <a:lnTo>
                    <a:pt x="4239476" y="18389"/>
                  </a:lnTo>
                  <a:lnTo>
                    <a:pt x="4237952" y="16865"/>
                  </a:lnTo>
                  <a:lnTo>
                    <a:pt x="4237952" y="13817"/>
                  </a:lnTo>
                  <a:lnTo>
                    <a:pt x="4234904" y="10769"/>
                  </a:lnTo>
                  <a:lnTo>
                    <a:pt x="4233380" y="10769"/>
                  </a:lnTo>
                  <a:lnTo>
                    <a:pt x="4230332" y="9144"/>
                  </a:lnTo>
                  <a:lnTo>
                    <a:pt x="4227284" y="6096"/>
                  </a:lnTo>
                  <a:lnTo>
                    <a:pt x="4222712" y="4572"/>
                  </a:lnTo>
                  <a:lnTo>
                    <a:pt x="4216616" y="3048"/>
                  </a:lnTo>
                  <a:lnTo>
                    <a:pt x="4208996" y="1524"/>
                  </a:lnTo>
                  <a:lnTo>
                    <a:pt x="4202900" y="0"/>
                  </a:lnTo>
                  <a:lnTo>
                    <a:pt x="4186047" y="0"/>
                  </a:lnTo>
                  <a:lnTo>
                    <a:pt x="4174020" y="317"/>
                  </a:lnTo>
                  <a:lnTo>
                    <a:pt x="4134535" y="10782"/>
                  </a:lnTo>
                  <a:lnTo>
                    <a:pt x="4101414" y="44881"/>
                  </a:lnTo>
                  <a:lnTo>
                    <a:pt x="4089743" y="90881"/>
                  </a:lnTo>
                  <a:lnTo>
                    <a:pt x="4088409" y="120688"/>
                  </a:lnTo>
                  <a:lnTo>
                    <a:pt x="4088409" y="151168"/>
                  </a:lnTo>
                  <a:lnTo>
                    <a:pt x="4044213" y="151168"/>
                  </a:lnTo>
                  <a:lnTo>
                    <a:pt x="4042689" y="152692"/>
                  </a:lnTo>
                  <a:lnTo>
                    <a:pt x="4041165" y="152692"/>
                  </a:lnTo>
                  <a:lnTo>
                    <a:pt x="4038117" y="155740"/>
                  </a:lnTo>
                  <a:lnTo>
                    <a:pt x="4038117" y="157264"/>
                  </a:lnTo>
                  <a:lnTo>
                    <a:pt x="4036593" y="158788"/>
                  </a:lnTo>
                  <a:lnTo>
                    <a:pt x="4036593" y="161836"/>
                  </a:lnTo>
                  <a:lnTo>
                    <a:pt x="4035069" y="164884"/>
                  </a:lnTo>
                  <a:lnTo>
                    <a:pt x="4035069" y="183261"/>
                  </a:lnTo>
                  <a:lnTo>
                    <a:pt x="4036593" y="189357"/>
                  </a:lnTo>
                  <a:lnTo>
                    <a:pt x="4038117" y="192405"/>
                  </a:lnTo>
                  <a:lnTo>
                    <a:pt x="4039641" y="196977"/>
                  </a:lnTo>
                  <a:lnTo>
                    <a:pt x="4042689" y="198501"/>
                  </a:lnTo>
                  <a:lnTo>
                    <a:pt x="4088409" y="198501"/>
                  </a:lnTo>
                  <a:lnTo>
                    <a:pt x="4088409" y="468731"/>
                  </a:lnTo>
                  <a:lnTo>
                    <a:pt x="4089933" y="470255"/>
                  </a:lnTo>
                  <a:lnTo>
                    <a:pt x="4091457" y="470255"/>
                  </a:lnTo>
                  <a:lnTo>
                    <a:pt x="4094505" y="473303"/>
                  </a:lnTo>
                  <a:lnTo>
                    <a:pt x="4096029" y="473303"/>
                  </a:lnTo>
                  <a:lnTo>
                    <a:pt x="4099077" y="474827"/>
                  </a:lnTo>
                  <a:lnTo>
                    <a:pt x="4134231" y="474827"/>
                  </a:lnTo>
                  <a:lnTo>
                    <a:pt x="4137279" y="473303"/>
                  </a:lnTo>
                  <a:lnTo>
                    <a:pt x="4138803" y="473303"/>
                  </a:lnTo>
                  <a:lnTo>
                    <a:pt x="4141851" y="470255"/>
                  </a:lnTo>
                  <a:lnTo>
                    <a:pt x="4143375" y="470255"/>
                  </a:lnTo>
                  <a:lnTo>
                    <a:pt x="4144899" y="468731"/>
                  </a:lnTo>
                  <a:lnTo>
                    <a:pt x="4144899" y="198501"/>
                  </a:lnTo>
                  <a:lnTo>
                    <a:pt x="4216616" y="198501"/>
                  </a:lnTo>
                  <a:lnTo>
                    <a:pt x="4218140" y="195453"/>
                  </a:lnTo>
                  <a:lnTo>
                    <a:pt x="4221188" y="192405"/>
                  </a:lnTo>
                  <a:lnTo>
                    <a:pt x="4222712" y="189357"/>
                  </a:lnTo>
                  <a:lnTo>
                    <a:pt x="4224236" y="183261"/>
                  </a:lnTo>
                  <a:lnTo>
                    <a:pt x="4224236" y="170980"/>
                  </a:lnTo>
                  <a:lnTo>
                    <a:pt x="4222712" y="166408"/>
                  </a:lnTo>
                  <a:lnTo>
                    <a:pt x="4222712" y="161836"/>
                  </a:lnTo>
                  <a:lnTo>
                    <a:pt x="4221188" y="158788"/>
                  </a:lnTo>
                  <a:lnTo>
                    <a:pt x="4221188" y="157264"/>
                  </a:lnTo>
                  <a:lnTo>
                    <a:pt x="4219664" y="154216"/>
                  </a:lnTo>
                  <a:lnTo>
                    <a:pt x="4218140" y="154216"/>
                  </a:lnTo>
                  <a:lnTo>
                    <a:pt x="4216616" y="152692"/>
                  </a:lnTo>
                  <a:lnTo>
                    <a:pt x="4215092" y="152692"/>
                  </a:lnTo>
                  <a:lnTo>
                    <a:pt x="4213568" y="151168"/>
                  </a:lnTo>
                  <a:lnTo>
                    <a:pt x="4144899" y="151168"/>
                  </a:lnTo>
                  <a:lnTo>
                    <a:pt x="4144899" y="119164"/>
                  </a:lnTo>
                  <a:lnTo>
                    <a:pt x="4145089" y="100596"/>
                  </a:lnTo>
                  <a:lnTo>
                    <a:pt x="4145546" y="92710"/>
                  </a:lnTo>
                  <a:lnTo>
                    <a:pt x="4146423" y="85534"/>
                  </a:lnTo>
                  <a:lnTo>
                    <a:pt x="4149471" y="76390"/>
                  </a:lnTo>
                  <a:lnTo>
                    <a:pt x="4150995" y="68770"/>
                  </a:lnTo>
                  <a:lnTo>
                    <a:pt x="4181475" y="45821"/>
                  </a:lnTo>
                  <a:lnTo>
                    <a:pt x="4196715" y="45821"/>
                  </a:lnTo>
                  <a:lnTo>
                    <a:pt x="4201376" y="47345"/>
                  </a:lnTo>
                  <a:lnTo>
                    <a:pt x="4205948" y="47345"/>
                  </a:lnTo>
                  <a:lnTo>
                    <a:pt x="4215092" y="50393"/>
                  </a:lnTo>
                  <a:lnTo>
                    <a:pt x="4218140" y="50393"/>
                  </a:lnTo>
                  <a:lnTo>
                    <a:pt x="4227284" y="54965"/>
                  </a:lnTo>
                  <a:lnTo>
                    <a:pt x="4228808" y="54965"/>
                  </a:lnTo>
                  <a:lnTo>
                    <a:pt x="4231856" y="56489"/>
                  </a:lnTo>
                  <a:lnTo>
                    <a:pt x="4234904" y="56489"/>
                  </a:lnTo>
                  <a:lnTo>
                    <a:pt x="4234904" y="54965"/>
                  </a:lnTo>
                  <a:lnTo>
                    <a:pt x="4237952" y="54965"/>
                  </a:lnTo>
                  <a:lnTo>
                    <a:pt x="4237952" y="51917"/>
                  </a:lnTo>
                  <a:lnTo>
                    <a:pt x="4239476" y="50393"/>
                  </a:lnTo>
                  <a:lnTo>
                    <a:pt x="4239476" y="45821"/>
                  </a:lnTo>
                  <a:lnTo>
                    <a:pt x="4241000" y="42773"/>
                  </a:lnTo>
                  <a:lnTo>
                    <a:pt x="4241000" y="35153"/>
                  </a:lnTo>
                  <a:lnTo>
                    <a:pt x="4241000" y="27533"/>
                  </a:lnTo>
                  <a:close/>
                </a:path>
                <a:path w="8345170" h="597535">
                  <a:moveTo>
                    <a:pt x="4340161" y="155740"/>
                  </a:moveTo>
                  <a:lnTo>
                    <a:pt x="4338637" y="154216"/>
                  </a:lnTo>
                  <a:lnTo>
                    <a:pt x="4337113" y="154216"/>
                  </a:lnTo>
                  <a:lnTo>
                    <a:pt x="4335589" y="152692"/>
                  </a:lnTo>
                  <a:lnTo>
                    <a:pt x="4332541" y="151168"/>
                  </a:lnTo>
                  <a:lnTo>
                    <a:pt x="4326445" y="151168"/>
                  </a:lnTo>
                  <a:lnTo>
                    <a:pt x="4323397" y="149644"/>
                  </a:lnTo>
                  <a:lnTo>
                    <a:pt x="4303585" y="149644"/>
                  </a:lnTo>
                  <a:lnTo>
                    <a:pt x="4299013" y="151168"/>
                  </a:lnTo>
                  <a:lnTo>
                    <a:pt x="4292917" y="151168"/>
                  </a:lnTo>
                  <a:lnTo>
                    <a:pt x="4291304" y="152692"/>
                  </a:lnTo>
                  <a:lnTo>
                    <a:pt x="4288256" y="154216"/>
                  </a:lnTo>
                  <a:lnTo>
                    <a:pt x="4286732" y="154216"/>
                  </a:lnTo>
                  <a:lnTo>
                    <a:pt x="4286732" y="155740"/>
                  </a:lnTo>
                  <a:lnTo>
                    <a:pt x="4285208" y="157264"/>
                  </a:lnTo>
                  <a:lnTo>
                    <a:pt x="4285208" y="468731"/>
                  </a:lnTo>
                  <a:lnTo>
                    <a:pt x="4288256" y="471779"/>
                  </a:lnTo>
                  <a:lnTo>
                    <a:pt x="4291304" y="473303"/>
                  </a:lnTo>
                  <a:lnTo>
                    <a:pt x="4292917" y="473303"/>
                  </a:lnTo>
                  <a:lnTo>
                    <a:pt x="4295965" y="474827"/>
                  </a:lnTo>
                  <a:lnTo>
                    <a:pt x="4331017" y="474827"/>
                  </a:lnTo>
                  <a:lnTo>
                    <a:pt x="4332541" y="473303"/>
                  </a:lnTo>
                  <a:lnTo>
                    <a:pt x="4335589" y="473303"/>
                  </a:lnTo>
                  <a:lnTo>
                    <a:pt x="4338637" y="470255"/>
                  </a:lnTo>
                  <a:lnTo>
                    <a:pt x="4340161" y="470255"/>
                  </a:lnTo>
                  <a:lnTo>
                    <a:pt x="4340161" y="155740"/>
                  </a:lnTo>
                  <a:close/>
                </a:path>
                <a:path w="8345170" h="597535">
                  <a:moveTo>
                    <a:pt x="4347781" y="58013"/>
                  </a:moveTo>
                  <a:lnTo>
                    <a:pt x="4322165" y="24815"/>
                  </a:lnTo>
                  <a:lnTo>
                    <a:pt x="4312729" y="24485"/>
                  </a:lnTo>
                  <a:lnTo>
                    <a:pt x="4304144" y="25031"/>
                  </a:lnTo>
                  <a:lnTo>
                    <a:pt x="4277588" y="58013"/>
                  </a:lnTo>
                  <a:lnTo>
                    <a:pt x="4278134" y="67259"/>
                  </a:lnTo>
                  <a:lnTo>
                    <a:pt x="4312729" y="91630"/>
                  </a:lnTo>
                  <a:lnTo>
                    <a:pt x="4322165" y="91084"/>
                  </a:lnTo>
                  <a:lnTo>
                    <a:pt x="4347781" y="58013"/>
                  </a:lnTo>
                  <a:close/>
                </a:path>
                <a:path w="8345170" h="597535">
                  <a:moveTo>
                    <a:pt x="4660493" y="403098"/>
                  </a:moveTo>
                  <a:lnTo>
                    <a:pt x="4658969" y="401574"/>
                  </a:lnTo>
                  <a:lnTo>
                    <a:pt x="4658969" y="398526"/>
                  </a:lnTo>
                  <a:lnTo>
                    <a:pt x="4657445" y="397002"/>
                  </a:lnTo>
                  <a:lnTo>
                    <a:pt x="4657445" y="395478"/>
                  </a:lnTo>
                  <a:lnTo>
                    <a:pt x="4655921" y="393954"/>
                  </a:lnTo>
                  <a:lnTo>
                    <a:pt x="4654397" y="393954"/>
                  </a:lnTo>
                  <a:lnTo>
                    <a:pt x="4652873" y="392430"/>
                  </a:lnTo>
                  <a:lnTo>
                    <a:pt x="4649825" y="392430"/>
                  </a:lnTo>
                  <a:lnTo>
                    <a:pt x="4640681" y="398526"/>
                  </a:lnTo>
                  <a:lnTo>
                    <a:pt x="4636109" y="403098"/>
                  </a:lnTo>
                  <a:lnTo>
                    <a:pt x="4630013" y="407670"/>
                  </a:lnTo>
                  <a:lnTo>
                    <a:pt x="4589958" y="428205"/>
                  </a:lnTo>
                  <a:lnTo>
                    <a:pt x="4562856" y="432054"/>
                  </a:lnTo>
                  <a:lnTo>
                    <a:pt x="4553737" y="431507"/>
                  </a:lnTo>
                  <a:lnTo>
                    <a:pt x="4512945" y="415290"/>
                  </a:lnTo>
                  <a:lnTo>
                    <a:pt x="4487938" y="375780"/>
                  </a:lnTo>
                  <a:lnTo>
                    <a:pt x="4479252" y="327329"/>
                  </a:lnTo>
                  <a:lnTo>
                    <a:pt x="4478947" y="312991"/>
                  </a:lnTo>
                  <a:lnTo>
                    <a:pt x="4480357" y="285813"/>
                  </a:lnTo>
                  <a:lnTo>
                    <a:pt x="4491240" y="240639"/>
                  </a:lnTo>
                  <a:lnTo>
                    <a:pt x="4527042" y="200215"/>
                  </a:lnTo>
                  <a:lnTo>
                    <a:pt x="4562856" y="192405"/>
                  </a:lnTo>
                  <a:lnTo>
                    <a:pt x="4571962" y="192722"/>
                  </a:lnTo>
                  <a:lnTo>
                    <a:pt x="4609249" y="204025"/>
                  </a:lnTo>
                  <a:lnTo>
                    <a:pt x="4633061" y="219837"/>
                  </a:lnTo>
                  <a:lnTo>
                    <a:pt x="4642205" y="226034"/>
                  </a:lnTo>
                  <a:lnTo>
                    <a:pt x="4645253" y="229082"/>
                  </a:lnTo>
                  <a:lnTo>
                    <a:pt x="4652873" y="229082"/>
                  </a:lnTo>
                  <a:lnTo>
                    <a:pt x="4655921" y="222885"/>
                  </a:lnTo>
                  <a:lnTo>
                    <a:pt x="4658969" y="219837"/>
                  </a:lnTo>
                  <a:lnTo>
                    <a:pt x="4658969" y="189357"/>
                  </a:lnTo>
                  <a:lnTo>
                    <a:pt x="4657445" y="187833"/>
                  </a:lnTo>
                  <a:lnTo>
                    <a:pt x="4657445" y="184785"/>
                  </a:lnTo>
                  <a:lnTo>
                    <a:pt x="4655921" y="183261"/>
                  </a:lnTo>
                  <a:lnTo>
                    <a:pt x="4655921" y="181737"/>
                  </a:lnTo>
                  <a:lnTo>
                    <a:pt x="4646777" y="172593"/>
                  </a:lnTo>
                  <a:lnTo>
                    <a:pt x="4642205" y="169456"/>
                  </a:lnTo>
                  <a:lnTo>
                    <a:pt x="4636109" y="164884"/>
                  </a:lnTo>
                  <a:lnTo>
                    <a:pt x="4623917" y="158788"/>
                  </a:lnTo>
                  <a:lnTo>
                    <a:pt x="4577385" y="146024"/>
                  </a:lnTo>
                  <a:lnTo>
                    <a:pt x="4562856" y="145072"/>
                  </a:lnTo>
                  <a:lnTo>
                    <a:pt x="4548263" y="145884"/>
                  </a:lnTo>
                  <a:lnTo>
                    <a:pt x="4506468" y="155740"/>
                  </a:lnTo>
                  <a:lnTo>
                    <a:pt x="4471886" y="176606"/>
                  </a:lnTo>
                  <a:lnTo>
                    <a:pt x="4444657" y="210134"/>
                  </a:lnTo>
                  <a:lnTo>
                    <a:pt x="4426813" y="256603"/>
                  </a:lnTo>
                  <a:lnTo>
                    <a:pt x="4421619" y="294906"/>
                  </a:lnTo>
                  <a:lnTo>
                    <a:pt x="4421035" y="316039"/>
                  </a:lnTo>
                  <a:lnTo>
                    <a:pt x="4421606" y="335838"/>
                  </a:lnTo>
                  <a:lnTo>
                    <a:pt x="4430179" y="386245"/>
                  </a:lnTo>
                  <a:lnTo>
                    <a:pt x="4447743" y="425767"/>
                  </a:lnTo>
                  <a:lnTo>
                    <a:pt x="4475175" y="456145"/>
                  </a:lnTo>
                  <a:lnTo>
                    <a:pt x="4511967" y="473608"/>
                  </a:lnTo>
                  <a:lnTo>
                    <a:pt x="4556760" y="479399"/>
                  </a:lnTo>
                  <a:lnTo>
                    <a:pt x="4564748" y="479348"/>
                  </a:lnTo>
                  <a:lnTo>
                    <a:pt x="4572622" y="479018"/>
                  </a:lnTo>
                  <a:lnTo>
                    <a:pt x="4580204" y="478116"/>
                  </a:lnTo>
                  <a:lnTo>
                    <a:pt x="4587341" y="476351"/>
                  </a:lnTo>
                  <a:lnTo>
                    <a:pt x="4594834" y="474941"/>
                  </a:lnTo>
                  <a:lnTo>
                    <a:pt x="4601629" y="473113"/>
                  </a:lnTo>
                  <a:lnTo>
                    <a:pt x="4623917" y="465683"/>
                  </a:lnTo>
                  <a:lnTo>
                    <a:pt x="4631537" y="461111"/>
                  </a:lnTo>
                  <a:lnTo>
                    <a:pt x="4637633" y="458063"/>
                  </a:lnTo>
                  <a:lnTo>
                    <a:pt x="4643729" y="453491"/>
                  </a:lnTo>
                  <a:lnTo>
                    <a:pt x="4649825" y="450443"/>
                  </a:lnTo>
                  <a:lnTo>
                    <a:pt x="4651349" y="447395"/>
                  </a:lnTo>
                  <a:lnTo>
                    <a:pt x="4654397" y="444347"/>
                  </a:lnTo>
                  <a:lnTo>
                    <a:pt x="4657445" y="442823"/>
                  </a:lnTo>
                  <a:lnTo>
                    <a:pt x="4657445" y="441299"/>
                  </a:lnTo>
                  <a:lnTo>
                    <a:pt x="4658969" y="439674"/>
                  </a:lnTo>
                  <a:lnTo>
                    <a:pt x="4658969" y="435102"/>
                  </a:lnTo>
                  <a:lnTo>
                    <a:pt x="4660493" y="433578"/>
                  </a:lnTo>
                  <a:lnTo>
                    <a:pt x="4660493" y="418338"/>
                  </a:lnTo>
                  <a:lnTo>
                    <a:pt x="4660493" y="403098"/>
                  </a:lnTo>
                  <a:close/>
                </a:path>
                <a:path w="8345170" h="597535">
                  <a:moveTo>
                    <a:pt x="4958054" y="259562"/>
                  </a:moveTo>
                  <a:lnTo>
                    <a:pt x="4954790" y="221551"/>
                  </a:lnTo>
                  <a:lnTo>
                    <a:pt x="4943754" y="190881"/>
                  </a:lnTo>
                  <a:lnTo>
                    <a:pt x="4943665" y="190690"/>
                  </a:lnTo>
                  <a:lnTo>
                    <a:pt x="4915281" y="161658"/>
                  </a:lnTo>
                  <a:lnTo>
                    <a:pt x="4868786" y="147167"/>
                  </a:lnTo>
                  <a:lnTo>
                    <a:pt x="4838992" y="145072"/>
                  </a:lnTo>
                  <a:lnTo>
                    <a:pt x="4830076" y="145338"/>
                  </a:lnTo>
                  <a:lnTo>
                    <a:pt x="4786795" y="152120"/>
                  </a:lnTo>
                  <a:lnTo>
                    <a:pt x="4771936" y="157264"/>
                  </a:lnTo>
                  <a:lnTo>
                    <a:pt x="4765040" y="159575"/>
                  </a:lnTo>
                  <a:lnTo>
                    <a:pt x="4758321" y="162026"/>
                  </a:lnTo>
                  <a:lnTo>
                    <a:pt x="4751908" y="164769"/>
                  </a:lnTo>
                  <a:lnTo>
                    <a:pt x="4745926" y="167932"/>
                  </a:lnTo>
                  <a:lnTo>
                    <a:pt x="4738306" y="170980"/>
                  </a:lnTo>
                  <a:lnTo>
                    <a:pt x="4733734" y="175641"/>
                  </a:lnTo>
                  <a:lnTo>
                    <a:pt x="4730686" y="177165"/>
                  </a:lnTo>
                  <a:lnTo>
                    <a:pt x="4727638" y="180213"/>
                  </a:lnTo>
                  <a:lnTo>
                    <a:pt x="4726114" y="183261"/>
                  </a:lnTo>
                  <a:lnTo>
                    <a:pt x="4724590" y="187833"/>
                  </a:lnTo>
                  <a:lnTo>
                    <a:pt x="4724501" y="191173"/>
                  </a:lnTo>
                  <a:lnTo>
                    <a:pt x="4723066" y="195453"/>
                  </a:lnTo>
                  <a:lnTo>
                    <a:pt x="4723066" y="203073"/>
                  </a:lnTo>
                  <a:lnTo>
                    <a:pt x="4724590" y="207645"/>
                  </a:lnTo>
                  <a:lnTo>
                    <a:pt x="4724590" y="212217"/>
                  </a:lnTo>
                  <a:lnTo>
                    <a:pt x="4726114" y="215265"/>
                  </a:lnTo>
                  <a:lnTo>
                    <a:pt x="4726114" y="216789"/>
                  </a:lnTo>
                  <a:lnTo>
                    <a:pt x="4730686" y="221361"/>
                  </a:lnTo>
                  <a:lnTo>
                    <a:pt x="4738306" y="221361"/>
                  </a:lnTo>
                  <a:lnTo>
                    <a:pt x="4759642" y="210693"/>
                  </a:lnTo>
                  <a:lnTo>
                    <a:pt x="4767364" y="206121"/>
                  </a:lnTo>
                  <a:lnTo>
                    <a:pt x="4774235" y="202958"/>
                  </a:lnTo>
                  <a:lnTo>
                    <a:pt x="4814036" y="192024"/>
                  </a:lnTo>
                  <a:lnTo>
                    <a:pt x="4832896" y="190881"/>
                  </a:lnTo>
                  <a:lnTo>
                    <a:pt x="4842637" y="191173"/>
                  </a:lnTo>
                  <a:lnTo>
                    <a:pt x="4881753" y="203073"/>
                  </a:lnTo>
                  <a:lnTo>
                    <a:pt x="4901158" y="237744"/>
                  </a:lnTo>
                  <a:lnTo>
                    <a:pt x="4903089" y="285559"/>
                  </a:lnTo>
                  <a:lnTo>
                    <a:pt x="4903089" y="326707"/>
                  </a:lnTo>
                  <a:lnTo>
                    <a:pt x="4903089" y="390906"/>
                  </a:lnTo>
                  <a:lnTo>
                    <a:pt x="4873510" y="418134"/>
                  </a:lnTo>
                  <a:lnTo>
                    <a:pt x="4834013" y="435800"/>
                  </a:lnTo>
                  <a:lnTo>
                    <a:pt x="4823752" y="436626"/>
                  </a:lnTo>
                  <a:lnTo>
                    <a:pt x="4810861" y="435749"/>
                  </a:lnTo>
                  <a:lnTo>
                    <a:pt x="4774196" y="413956"/>
                  </a:lnTo>
                  <a:lnTo>
                    <a:pt x="4765840" y="384721"/>
                  </a:lnTo>
                  <a:lnTo>
                    <a:pt x="4765954" y="374878"/>
                  </a:lnTo>
                  <a:lnTo>
                    <a:pt x="4767364" y="366433"/>
                  </a:lnTo>
                  <a:lnTo>
                    <a:pt x="4771936" y="360337"/>
                  </a:lnTo>
                  <a:lnTo>
                    <a:pt x="4774984" y="352717"/>
                  </a:lnTo>
                  <a:lnTo>
                    <a:pt x="4779556" y="346621"/>
                  </a:lnTo>
                  <a:lnTo>
                    <a:pt x="4787176" y="342049"/>
                  </a:lnTo>
                  <a:lnTo>
                    <a:pt x="4793196" y="337985"/>
                  </a:lnTo>
                  <a:lnTo>
                    <a:pt x="4834229" y="327088"/>
                  </a:lnTo>
                  <a:lnTo>
                    <a:pt x="4855756" y="326707"/>
                  </a:lnTo>
                  <a:lnTo>
                    <a:pt x="4903089" y="326707"/>
                  </a:lnTo>
                  <a:lnTo>
                    <a:pt x="4903089" y="285559"/>
                  </a:lnTo>
                  <a:lnTo>
                    <a:pt x="4861941" y="285559"/>
                  </a:lnTo>
                  <a:lnTo>
                    <a:pt x="4844173" y="286092"/>
                  </a:lnTo>
                  <a:lnTo>
                    <a:pt x="4797844" y="291655"/>
                  </a:lnTo>
                  <a:lnTo>
                    <a:pt x="4759604" y="305168"/>
                  </a:lnTo>
                  <a:lnTo>
                    <a:pt x="4725403" y="333159"/>
                  </a:lnTo>
                  <a:lnTo>
                    <a:pt x="4709947" y="374878"/>
                  </a:lnTo>
                  <a:lnTo>
                    <a:pt x="4709350" y="387858"/>
                  </a:lnTo>
                  <a:lnTo>
                    <a:pt x="4709680" y="398106"/>
                  </a:lnTo>
                  <a:lnTo>
                    <a:pt x="4720945" y="434581"/>
                  </a:lnTo>
                  <a:lnTo>
                    <a:pt x="4753178" y="466445"/>
                  </a:lnTo>
                  <a:lnTo>
                    <a:pt x="4791367" y="478066"/>
                  </a:lnTo>
                  <a:lnTo>
                    <a:pt x="4814608" y="479399"/>
                  </a:lnTo>
                  <a:lnTo>
                    <a:pt x="4828057" y="478802"/>
                  </a:lnTo>
                  <a:lnTo>
                    <a:pt x="4866513" y="468731"/>
                  </a:lnTo>
                  <a:lnTo>
                    <a:pt x="4900371" y="444906"/>
                  </a:lnTo>
                  <a:lnTo>
                    <a:pt x="4909096" y="436626"/>
                  </a:lnTo>
                  <a:lnTo>
                    <a:pt x="4910709" y="435102"/>
                  </a:lnTo>
                  <a:lnTo>
                    <a:pt x="4910709" y="468731"/>
                  </a:lnTo>
                  <a:lnTo>
                    <a:pt x="4915281" y="473303"/>
                  </a:lnTo>
                  <a:lnTo>
                    <a:pt x="4916805" y="473303"/>
                  </a:lnTo>
                  <a:lnTo>
                    <a:pt x="4921377" y="474827"/>
                  </a:lnTo>
                  <a:lnTo>
                    <a:pt x="4948809" y="474827"/>
                  </a:lnTo>
                  <a:lnTo>
                    <a:pt x="4951857" y="473303"/>
                  </a:lnTo>
                  <a:lnTo>
                    <a:pt x="4955006" y="473303"/>
                  </a:lnTo>
                  <a:lnTo>
                    <a:pt x="4958054" y="470255"/>
                  </a:lnTo>
                  <a:lnTo>
                    <a:pt x="4958054" y="435102"/>
                  </a:lnTo>
                  <a:lnTo>
                    <a:pt x="4958054" y="326707"/>
                  </a:lnTo>
                  <a:lnTo>
                    <a:pt x="4958054" y="259562"/>
                  </a:lnTo>
                  <a:close/>
                </a:path>
                <a:path w="8345170" h="597535">
                  <a:moveTo>
                    <a:pt x="5212753" y="166408"/>
                  </a:moveTo>
                  <a:lnTo>
                    <a:pt x="5211229" y="164884"/>
                  </a:lnTo>
                  <a:lnTo>
                    <a:pt x="5211229" y="158788"/>
                  </a:lnTo>
                  <a:lnTo>
                    <a:pt x="5209705" y="157264"/>
                  </a:lnTo>
                  <a:lnTo>
                    <a:pt x="5208181" y="154216"/>
                  </a:lnTo>
                  <a:lnTo>
                    <a:pt x="5206657" y="154216"/>
                  </a:lnTo>
                  <a:lnTo>
                    <a:pt x="5206657" y="152692"/>
                  </a:lnTo>
                  <a:lnTo>
                    <a:pt x="5205133" y="152692"/>
                  </a:lnTo>
                  <a:lnTo>
                    <a:pt x="5203609" y="151168"/>
                  </a:lnTo>
                  <a:lnTo>
                    <a:pt x="5122735" y="151168"/>
                  </a:lnTo>
                  <a:lnTo>
                    <a:pt x="5122735" y="76403"/>
                  </a:lnTo>
                  <a:lnTo>
                    <a:pt x="5121211" y="74879"/>
                  </a:lnTo>
                  <a:lnTo>
                    <a:pt x="5121211" y="73355"/>
                  </a:lnTo>
                  <a:lnTo>
                    <a:pt x="5119687" y="71831"/>
                  </a:lnTo>
                  <a:lnTo>
                    <a:pt x="5116639" y="71831"/>
                  </a:lnTo>
                  <a:lnTo>
                    <a:pt x="5115115" y="70307"/>
                  </a:lnTo>
                  <a:lnTo>
                    <a:pt x="5112067" y="70307"/>
                  </a:lnTo>
                  <a:lnTo>
                    <a:pt x="5109019" y="68783"/>
                  </a:lnTo>
                  <a:lnTo>
                    <a:pt x="5081587" y="68783"/>
                  </a:lnTo>
                  <a:lnTo>
                    <a:pt x="5078539" y="70307"/>
                  </a:lnTo>
                  <a:lnTo>
                    <a:pt x="5075491" y="70307"/>
                  </a:lnTo>
                  <a:lnTo>
                    <a:pt x="5072443" y="71831"/>
                  </a:lnTo>
                  <a:lnTo>
                    <a:pt x="5070919" y="71831"/>
                  </a:lnTo>
                  <a:lnTo>
                    <a:pt x="5067871" y="74879"/>
                  </a:lnTo>
                  <a:lnTo>
                    <a:pt x="5067871" y="151168"/>
                  </a:lnTo>
                  <a:lnTo>
                    <a:pt x="5023586" y="151168"/>
                  </a:lnTo>
                  <a:lnTo>
                    <a:pt x="5022062" y="152692"/>
                  </a:lnTo>
                  <a:lnTo>
                    <a:pt x="5020538" y="152692"/>
                  </a:lnTo>
                  <a:lnTo>
                    <a:pt x="5015966" y="157264"/>
                  </a:lnTo>
                  <a:lnTo>
                    <a:pt x="5015966" y="158788"/>
                  </a:lnTo>
                  <a:lnTo>
                    <a:pt x="5014442" y="161836"/>
                  </a:lnTo>
                  <a:lnTo>
                    <a:pt x="5014442" y="167932"/>
                  </a:lnTo>
                  <a:lnTo>
                    <a:pt x="5012918" y="170980"/>
                  </a:lnTo>
                  <a:lnTo>
                    <a:pt x="5012918" y="183273"/>
                  </a:lnTo>
                  <a:lnTo>
                    <a:pt x="5014442" y="189369"/>
                  </a:lnTo>
                  <a:lnTo>
                    <a:pt x="5015966" y="192417"/>
                  </a:lnTo>
                  <a:lnTo>
                    <a:pt x="5019014" y="196989"/>
                  </a:lnTo>
                  <a:lnTo>
                    <a:pt x="5022062" y="198513"/>
                  </a:lnTo>
                  <a:lnTo>
                    <a:pt x="5067871" y="198513"/>
                  </a:lnTo>
                  <a:lnTo>
                    <a:pt x="5067871" y="375577"/>
                  </a:lnTo>
                  <a:lnTo>
                    <a:pt x="5072443" y="421398"/>
                  </a:lnTo>
                  <a:lnTo>
                    <a:pt x="5093690" y="459803"/>
                  </a:lnTo>
                  <a:lnTo>
                    <a:pt x="5134559" y="477494"/>
                  </a:lnTo>
                  <a:lnTo>
                    <a:pt x="5156365" y="479399"/>
                  </a:lnTo>
                  <a:lnTo>
                    <a:pt x="5167033" y="479399"/>
                  </a:lnTo>
                  <a:lnTo>
                    <a:pt x="5171605" y="477875"/>
                  </a:lnTo>
                  <a:lnTo>
                    <a:pt x="5177701" y="477875"/>
                  </a:lnTo>
                  <a:lnTo>
                    <a:pt x="5186845" y="474827"/>
                  </a:lnTo>
                  <a:lnTo>
                    <a:pt x="5191417" y="474827"/>
                  </a:lnTo>
                  <a:lnTo>
                    <a:pt x="5195989" y="473303"/>
                  </a:lnTo>
                  <a:lnTo>
                    <a:pt x="5205133" y="468731"/>
                  </a:lnTo>
                  <a:lnTo>
                    <a:pt x="5206657" y="467207"/>
                  </a:lnTo>
                  <a:lnTo>
                    <a:pt x="5208181" y="464159"/>
                  </a:lnTo>
                  <a:lnTo>
                    <a:pt x="5209705" y="462635"/>
                  </a:lnTo>
                  <a:lnTo>
                    <a:pt x="5211229" y="458063"/>
                  </a:lnTo>
                  <a:lnTo>
                    <a:pt x="5212753" y="455015"/>
                  </a:lnTo>
                  <a:lnTo>
                    <a:pt x="5212753" y="435114"/>
                  </a:lnTo>
                  <a:lnTo>
                    <a:pt x="5211229" y="432066"/>
                  </a:lnTo>
                  <a:lnTo>
                    <a:pt x="5211229" y="427494"/>
                  </a:lnTo>
                  <a:lnTo>
                    <a:pt x="5209705" y="425970"/>
                  </a:lnTo>
                  <a:lnTo>
                    <a:pt x="5209705" y="424446"/>
                  </a:lnTo>
                  <a:lnTo>
                    <a:pt x="5206657" y="421398"/>
                  </a:lnTo>
                  <a:lnTo>
                    <a:pt x="5202085" y="421398"/>
                  </a:lnTo>
                  <a:lnTo>
                    <a:pt x="5200561" y="422922"/>
                  </a:lnTo>
                  <a:lnTo>
                    <a:pt x="5199037" y="422922"/>
                  </a:lnTo>
                  <a:lnTo>
                    <a:pt x="5192941" y="425970"/>
                  </a:lnTo>
                  <a:lnTo>
                    <a:pt x="5189893" y="425970"/>
                  </a:lnTo>
                  <a:lnTo>
                    <a:pt x="5183797" y="429018"/>
                  </a:lnTo>
                  <a:lnTo>
                    <a:pt x="5179225" y="430542"/>
                  </a:lnTo>
                  <a:lnTo>
                    <a:pt x="5176177" y="430542"/>
                  </a:lnTo>
                  <a:lnTo>
                    <a:pt x="5170081" y="432066"/>
                  </a:lnTo>
                  <a:lnTo>
                    <a:pt x="5165509" y="432066"/>
                  </a:lnTo>
                  <a:lnTo>
                    <a:pt x="5154676" y="430936"/>
                  </a:lnTo>
                  <a:lnTo>
                    <a:pt x="5125021" y="395668"/>
                  </a:lnTo>
                  <a:lnTo>
                    <a:pt x="5122735" y="367957"/>
                  </a:lnTo>
                  <a:lnTo>
                    <a:pt x="5122735" y="198513"/>
                  </a:lnTo>
                  <a:lnTo>
                    <a:pt x="5205133" y="198513"/>
                  </a:lnTo>
                  <a:lnTo>
                    <a:pt x="5206657" y="195465"/>
                  </a:lnTo>
                  <a:lnTo>
                    <a:pt x="5209705" y="192417"/>
                  </a:lnTo>
                  <a:lnTo>
                    <a:pt x="5211229" y="189369"/>
                  </a:lnTo>
                  <a:lnTo>
                    <a:pt x="5212753" y="183273"/>
                  </a:lnTo>
                  <a:lnTo>
                    <a:pt x="5212753" y="166408"/>
                  </a:lnTo>
                  <a:close/>
                </a:path>
                <a:path w="8345170" h="597535">
                  <a:moveTo>
                    <a:pt x="5342471" y="158788"/>
                  </a:moveTo>
                  <a:lnTo>
                    <a:pt x="5340947" y="157264"/>
                  </a:lnTo>
                  <a:lnTo>
                    <a:pt x="5340947" y="155740"/>
                  </a:lnTo>
                  <a:lnTo>
                    <a:pt x="5339423" y="154216"/>
                  </a:lnTo>
                  <a:lnTo>
                    <a:pt x="5337899" y="154216"/>
                  </a:lnTo>
                  <a:lnTo>
                    <a:pt x="5334851" y="151168"/>
                  </a:lnTo>
                  <a:lnTo>
                    <a:pt x="5327142" y="151168"/>
                  </a:lnTo>
                  <a:lnTo>
                    <a:pt x="5324094" y="149644"/>
                  </a:lnTo>
                  <a:lnTo>
                    <a:pt x="5304282" y="149644"/>
                  </a:lnTo>
                  <a:lnTo>
                    <a:pt x="5299710" y="151168"/>
                  </a:lnTo>
                  <a:lnTo>
                    <a:pt x="5293614" y="151168"/>
                  </a:lnTo>
                  <a:lnTo>
                    <a:pt x="5292090" y="152692"/>
                  </a:lnTo>
                  <a:lnTo>
                    <a:pt x="5289042" y="154216"/>
                  </a:lnTo>
                  <a:lnTo>
                    <a:pt x="5287518" y="154216"/>
                  </a:lnTo>
                  <a:lnTo>
                    <a:pt x="5287518" y="155740"/>
                  </a:lnTo>
                  <a:lnTo>
                    <a:pt x="5285994" y="157264"/>
                  </a:lnTo>
                  <a:lnTo>
                    <a:pt x="5285994" y="468731"/>
                  </a:lnTo>
                  <a:lnTo>
                    <a:pt x="5289042" y="471779"/>
                  </a:lnTo>
                  <a:lnTo>
                    <a:pt x="5292090" y="473303"/>
                  </a:lnTo>
                  <a:lnTo>
                    <a:pt x="5293614" y="473303"/>
                  </a:lnTo>
                  <a:lnTo>
                    <a:pt x="5296662" y="474827"/>
                  </a:lnTo>
                  <a:lnTo>
                    <a:pt x="5331714" y="474827"/>
                  </a:lnTo>
                  <a:lnTo>
                    <a:pt x="5334851" y="473303"/>
                  </a:lnTo>
                  <a:lnTo>
                    <a:pt x="5336375" y="473303"/>
                  </a:lnTo>
                  <a:lnTo>
                    <a:pt x="5339423" y="470255"/>
                  </a:lnTo>
                  <a:lnTo>
                    <a:pt x="5340947" y="470255"/>
                  </a:lnTo>
                  <a:lnTo>
                    <a:pt x="5340947" y="468731"/>
                  </a:lnTo>
                  <a:lnTo>
                    <a:pt x="5342471" y="467207"/>
                  </a:lnTo>
                  <a:lnTo>
                    <a:pt x="5342471" y="158788"/>
                  </a:lnTo>
                  <a:close/>
                </a:path>
                <a:path w="8345170" h="597535">
                  <a:moveTo>
                    <a:pt x="5348567" y="58013"/>
                  </a:moveTo>
                  <a:lnTo>
                    <a:pt x="5322875" y="24815"/>
                  </a:lnTo>
                  <a:lnTo>
                    <a:pt x="5313426" y="24485"/>
                  </a:lnTo>
                  <a:lnTo>
                    <a:pt x="5304853" y="25031"/>
                  </a:lnTo>
                  <a:lnTo>
                    <a:pt x="5279898" y="58013"/>
                  </a:lnTo>
                  <a:lnTo>
                    <a:pt x="5280203" y="67259"/>
                  </a:lnTo>
                  <a:lnTo>
                    <a:pt x="5313426" y="91630"/>
                  </a:lnTo>
                  <a:lnTo>
                    <a:pt x="5322875" y="91084"/>
                  </a:lnTo>
                  <a:lnTo>
                    <a:pt x="5348567" y="58013"/>
                  </a:lnTo>
                  <a:close/>
                </a:path>
                <a:path w="8345170" h="597535">
                  <a:moveTo>
                    <a:pt x="5728436" y="309943"/>
                  </a:moveTo>
                  <a:lnTo>
                    <a:pt x="5723293" y="256717"/>
                  </a:lnTo>
                  <a:lnTo>
                    <a:pt x="5707621" y="212420"/>
                  </a:lnTo>
                  <a:lnTo>
                    <a:pt x="5680519" y="178752"/>
                  </a:lnTo>
                  <a:lnTo>
                    <a:pt x="5668835" y="169176"/>
                  </a:lnTo>
                  <a:lnTo>
                    <a:pt x="5668835" y="316039"/>
                  </a:lnTo>
                  <a:lnTo>
                    <a:pt x="5668619" y="326199"/>
                  </a:lnTo>
                  <a:lnTo>
                    <a:pt x="5660847" y="372110"/>
                  </a:lnTo>
                  <a:lnTo>
                    <a:pt x="5641302" y="407504"/>
                  </a:lnTo>
                  <a:lnTo>
                    <a:pt x="5608244" y="428205"/>
                  </a:lnTo>
                  <a:lnTo>
                    <a:pt x="5575846" y="432054"/>
                  </a:lnTo>
                  <a:lnTo>
                    <a:pt x="5562701" y="431482"/>
                  </a:lnTo>
                  <a:lnTo>
                    <a:pt x="5522138" y="417791"/>
                  </a:lnTo>
                  <a:lnTo>
                    <a:pt x="5497423" y="388429"/>
                  </a:lnTo>
                  <a:lnTo>
                    <a:pt x="5485358" y="347345"/>
                  </a:lnTo>
                  <a:lnTo>
                    <a:pt x="5482818" y="309943"/>
                  </a:lnTo>
                  <a:lnTo>
                    <a:pt x="5483072" y="298932"/>
                  </a:lnTo>
                  <a:lnTo>
                    <a:pt x="5491073" y="253250"/>
                  </a:lnTo>
                  <a:lnTo>
                    <a:pt x="5511685" y="218287"/>
                  </a:lnTo>
                  <a:lnTo>
                    <a:pt x="5544147" y="196913"/>
                  </a:lnTo>
                  <a:lnTo>
                    <a:pt x="5577370" y="192405"/>
                  </a:lnTo>
                  <a:lnTo>
                    <a:pt x="5589625" y="192976"/>
                  </a:lnTo>
                  <a:lnTo>
                    <a:pt x="5630227" y="206679"/>
                  </a:lnTo>
                  <a:lnTo>
                    <a:pt x="5654256" y="236728"/>
                  </a:lnTo>
                  <a:lnTo>
                    <a:pt x="5666333" y="277164"/>
                  </a:lnTo>
                  <a:lnTo>
                    <a:pt x="5668835" y="316039"/>
                  </a:lnTo>
                  <a:lnTo>
                    <a:pt x="5668835" y="169176"/>
                  </a:lnTo>
                  <a:lnTo>
                    <a:pt x="5630189" y="151498"/>
                  </a:lnTo>
                  <a:lnTo>
                    <a:pt x="5578894" y="145072"/>
                  </a:lnTo>
                  <a:lnTo>
                    <a:pt x="5560047" y="145910"/>
                  </a:lnTo>
                  <a:lnTo>
                    <a:pt x="5511736" y="157264"/>
                  </a:lnTo>
                  <a:lnTo>
                    <a:pt x="5472950" y="182422"/>
                  </a:lnTo>
                  <a:lnTo>
                    <a:pt x="5445633" y="217601"/>
                  </a:lnTo>
                  <a:lnTo>
                    <a:pt x="5429758" y="262813"/>
                  </a:lnTo>
                  <a:lnTo>
                    <a:pt x="5423255" y="316039"/>
                  </a:lnTo>
                  <a:lnTo>
                    <a:pt x="5423840" y="334098"/>
                  </a:lnTo>
                  <a:lnTo>
                    <a:pt x="5432488" y="384721"/>
                  </a:lnTo>
                  <a:lnTo>
                    <a:pt x="5452630" y="424891"/>
                  </a:lnTo>
                  <a:lnTo>
                    <a:pt x="5482018" y="455002"/>
                  </a:lnTo>
                  <a:lnTo>
                    <a:pt x="5521744" y="473608"/>
                  </a:lnTo>
                  <a:lnTo>
                    <a:pt x="5572798" y="479399"/>
                  </a:lnTo>
                  <a:lnTo>
                    <a:pt x="5591645" y="478561"/>
                  </a:lnTo>
                  <a:lnTo>
                    <a:pt x="5639943" y="467207"/>
                  </a:lnTo>
                  <a:lnTo>
                    <a:pt x="5678729" y="442734"/>
                  </a:lnTo>
                  <a:lnTo>
                    <a:pt x="5706097" y="406908"/>
                  </a:lnTo>
                  <a:lnTo>
                    <a:pt x="5722645" y="361696"/>
                  </a:lnTo>
                  <a:lnTo>
                    <a:pt x="5727839" y="327977"/>
                  </a:lnTo>
                  <a:lnTo>
                    <a:pt x="5728436" y="309943"/>
                  </a:lnTo>
                  <a:close/>
                </a:path>
                <a:path w="8345170" h="597535">
                  <a:moveTo>
                    <a:pt x="6071616" y="468731"/>
                  </a:moveTo>
                  <a:lnTo>
                    <a:pt x="6071514" y="274154"/>
                  </a:lnTo>
                  <a:lnTo>
                    <a:pt x="6069038" y="235826"/>
                  </a:lnTo>
                  <a:lnTo>
                    <a:pt x="6055258" y="193929"/>
                  </a:lnTo>
                  <a:lnTo>
                    <a:pt x="6024321" y="160883"/>
                  </a:lnTo>
                  <a:lnTo>
                    <a:pt x="5977623" y="145669"/>
                  </a:lnTo>
                  <a:lnTo>
                    <a:pt x="5963310" y="145072"/>
                  </a:lnTo>
                  <a:lnTo>
                    <a:pt x="5949861" y="145923"/>
                  </a:lnTo>
                  <a:lnTo>
                    <a:pt x="5911494" y="158788"/>
                  </a:lnTo>
                  <a:lnTo>
                    <a:pt x="5873686" y="187159"/>
                  </a:lnTo>
                  <a:lnTo>
                    <a:pt x="5861113" y="200025"/>
                  </a:lnTo>
                  <a:lnTo>
                    <a:pt x="5861113" y="158788"/>
                  </a:lnTo>
                  <a:lnTo>
                    <a:pt x="5859589" y="157264"/>
                  </a:lnTo>
                  <a:lnTo>
                    <a:pt x="5859589" y="155740"/>
                  </a:lnTo>
                  <a:lnTo>
                    <a:pt x="5858065" y="154216"/>
                  </a:lnTo>
                  <a:lnTo>
                    <a:pt x="5856541" y="154216"/>
                  </a:lnTo>
                  <a:lnTo>
                    <a:pt x="5853493" y="151168"/>
                  </a:lnTo>
                  <a:lnTo>
                    <a:pt x="5847397" y="151168"/>
                  </a:lnTo>
                  <a:lnTo>
                    <a:pt x="5844349" y="149644"/>
                  </a:lnTo>
                  <a:lnTo>
                    <a:pt x="5826061" y="149644"/>
                  </a:lnTo>
                  <a:lnTo>
                    <a:pt x="5823013" y="151168"/>
                  </a:lnTo>
                  <a:lnTo>
                    <a:pt x="5816917" y="151168"/>
                  </a:lnTo>
                  <a:lnTo>
                    <a:pt x="5813869" y="154216"/>
                  </a:lnTo>
                  <a:lnTo>
                    <a:pt x="5812345" y="154216"/>
                  </a:lnTo>
                  <a:lnTo>
                    <a:pt x="5810821" y="155740"/>
                  </a:lnTo>
                  <a:lnTo>
                    <a:pt x="5810821" y="470255"/>
                  </a:lnTo>
                  <a:lnTo>
                    <a:pt x="5812345" y="470255"/>
                  </a:lnTo>
                  <a:lnTo>
                    <a:pt x="5815393" y="473303"/>
                  </a:lnTo>
                  <a:lnTo>
                    <a:pt x="5818441" y="473303"/>
                  </a:lnTo>
                  <a:lnTo>
                    <a:pt x="5821489" y="474827"/>
                  </a:lnTo>
                  <a:lnTo>
                    <a:pt x="5855017" y="474827"/>
                  </a:lnTo>
                  <a:lnTo>
                    <a:pt x="5858065" y="473303"/>
                  </a:lnTo>
                  <a:lnTo>
                    <a:pt x="5859589" y="473303"/>
                  </a:lnTo>
                  <a:lnTo>
                    <a:pt x="5862637" y="471779"/>
                  </a:lnTo>
                  <a:lnTo>
                    <a:pt x="5865685" y="468731"/>
                  </a:lnTo>
                  <a:lnTo>
                    <a:pt x="5865685" y="251942"/>
                  </a:lnTo>
                  <a:lnTo>
                    <a:pt x="5877090" y="238836"/>
                  </a:lnTo>
                  <a:lnTo>
                    <a:pt x="5909970" y="209169"/>
                  </a:lnTo>
                  <a:lnTo>
                    <a:pt x="5951118" y="193929"/>
                  </a:lnTo>
                  <a:lnTo>
                    <a:pt x="5959081" y="194246"/>
                  </a:lnTo>
                  <a:lnTo>
                    <a:pt x="5966739" y="195262"/>
                  </a:lnTo>
                  <a:lnTo>
                    <a:pt x="5973838" y="197154"/>
                  </a:lnTo>
                  <a:lnTo>
                    <a:pt x="5980074" y="200025"/>
                  </a:lnTo>
                  <a:lnTo>
                    <a:pt x="5986411" y="202869"/>
                  </a:lnTo>
                  <a:lnTo>
                    <a:pt x="6009843" y="236588"/>
                  </a:lnTo>
                  <a:lnTo>
                    <a:pt x="6016460" y="274154"/>
                  </a:lnTo>
                  <a:lnTo>
                    <a:pt x="6016752" y="287083"/>
                  </a:lnTo>
                  <a:lnTo>
                    <a:pt x="6016752" y="468731"/>
                  </a:lnTo>
                  <a:lnTo>
                    <a:pt x="6021324" y="473303"/>
                  </a:lnTo>
                  <a:lnTo>
                    <a:pt x="6024372" y="473303"/>
                  </a:lnTo>
                  <a:lnTo>
                    <a:pt x="6027420" y="474827"/>
                  </a:lnTo>
                  <a:lnTo>
                    <a:pt x="6060948" y="474827"/>
                  </a:lnTo>
                  <a:lnTo>
                    <a:pt x="6063996" y="473303"/>
                  </a:lnTo>
                  <a:lnTo>
                    <a:pt x="6065520" y="473303"/>
                  </a:lnTo>
                  <a:lnTo>
                    <a:pt x="6068568" y="471779"/>
                  </a:lnTo>
                  <a:lnTo>
                    <a:pt x="6071616" y="468731"/>
                  </a:lnTo>
                  <a:close/>
                </a:path>
                <a:path w="8345170" h="597535">
                  <a:moveTo>
                    <a:pt x="6811518" y="53441"/>
                  </a:moveTo>
                  <a:lnTo>
                    <a:pt x="6806946" y="44297"/>
                  </a:lnTo>
                  <a:lnTo>
                    <a:pt x="6802374" y="39725"/>
                  </a:lnTo>
                  <a:lnTo>
                    <a:pt x="6796278" y="36677"/>
                  </a:lnTo>
                  <a:lnTo>
                    <a:pt x="6793230" y="36677"/>
                  </a:lnTo>
                  <a:lnTo>
                    <a:pt x="6790182" y="35153"/>
                  </a:lnTo>
                  <a:lnTo>
                    <a:pt x="6744360" y="35153"/>
                  </a:lnTo>
                  <a:lnTo>
                    <a:pt x="6735216" y="38201"/>
                  </a:lnTo>
                  <a:lnTo>
                    <a:pt x="6730644" y="38201"/>
                  </a:lnTo>
                  <a:lnTo>
                    <a:pt x="6724548" y="44297"/>
                  </a:lnTo>
                  <a:lnTo>
                    <a:pt x="6719976" y="45821"/>
                  </a:lnTo>
                  <a:lnTo>
                    <a:pt x="6710832" y="59537"/>
                  </a:lnTo>
                  <a:lnTo>
                    <a:pt x="6707784" y="65722"/>
                  </a:lnTo>
                  <a:lnTo>
                    <a:pt x="6706260" y="71818"/>
                  </a:lnTo>
                  <a:lnTo>
                    <a:pt x="6573583" y="387858"/>
                  </a:lnTo>
                  <a:lnTo>
                    <a:pt x="6572059" y="387858"/>
                  </a:lnTo>
                  <a:lnTo>
                    <a:pt x="6450266" y="84010"/>
                  </a:lnTo>
                  <a:lnTo>
                    <a:pt x="6445377" y="71818"/>
                  </a:lnTo>
                  <a:lnTo>
                    <a:pt x="6443853" y="65722"/>
                  </a:lnTo>
                  <a:lnTo>
                    <a:pt x="6440805" y="59537"/>
                  </a:lnTo>
                  <a:lnTo>
                    <a:pt x="6439281" y="54965"/>
                  </a:lnTo>
                  <a:lnTo>
                    <a:pt x="6402705" y="35153"/>
                  </a:lnTo>
                  <a:lnTo>
                    <a:pt x="6353835" y="35153"/>
                  </a:lnTo>
                  <a:lnTo>
                    <a:pt x="6349263" y="38201"/>
                  </a:lnTo>
                  <a:lnTo>
                    <a:pt x="6343167" y="41249"/>
                  </a:lnTo>
                  <a:lnTo>
                    <a:pt x="6338595" y="45821"/>
                  </a:lnTo>
                  <a:lnTo>
                    <a:pt x="6337071" y="51917"/>
                  </a:lnTo>
                  <a:lnTo>
                    <a:pt x="6337071" y="468731"/>
                  </a:lnTo>
                  <a:lnTo>
                    <a:pt x="6340119" y="471779"/>
                  </a:lnTo>
                  <a:lnTo>
                    <a:pt x="6341643" y="471779"/>
                  </a:lnTo>
                  <a:lnTo>
                    <a:pt x="6344691" y="473303"/>
                  </a:lnTo>
                  <a:lnTo>
                    <a:pt x="6346215" y="473303"/>
                  </a:lnTo>
                  <a:lnTo>
                    <a:pt x="6350787" y="474827"/>
                  </a:lnTo>
                  <a:lnTo>
                    <a:pt x="6378321" y="474827"/>
                  </a:lnTo>
                  <a:lnTo>
                    <a:pt x="6381369" y="473303"/>
                  </a:lnTo>
                  <a:lnTo>
                    <a:pt x="6384417" y="473303"/>
                  </a:lnTo>
                  <a:lnTo>
                    <a:pt x="6387465" y="471779"/>
                  </a:lnTo>
                  <a:lnTo>
                    <a:pt x="6388989" y="471779"/>
                  </a:lnTo>
                  <a:lnTo>
                    <a:pt x="6392037" y="468731"/>
                  </a:lnTo>
                  <a:lnTo>
                    <a:pt x="6393561" y="465683"/>
                  </a:lnTo>
                  <a:lnTo>
                    <a:pt x="6393561" y="84010"/>
                  </a:lnTo>
                  <a:lnTo>
                    <a:pt x="6541478" y="465683"/>
                  </a:lnTo>
                  <a:lnTo>
                    <a:pt x="6543002" y="467207"/>
                  </a:lnTo>
                  <a:lnTo>
                    <a:pt x="6543002" y="468731"/>
                  </a:lnTo>
                  <a:lnTo>
                    <a:pt x="6546050" y="471779"/>
                  </a:lnTo>
                  <a:lnTo>
                    <a:pt x="6547574" y="471779"/>
                  </a:lnTo>
                  <a:lnTo>
                    <a:pt x="6550622" y="473303"/>
                  </a:lnTo>
                  <a:lnTo>
                    <a:pt x="6552146" y="473303"/>
                  </a:lnTo>
                  <a:lnTo>
                    <a:pt x="6555194" y="474827"/>
                  </a:lnTo>
                  <a:lnTo>
                    <a:pt x="6585775" y="474827"/>
                  </a:lnTo>
                  <a:lnTo>
                    <a:pt x="6588823" y="473303"/>
                  </a:lnTo>
                  <a:lnTo>
                    <a:pt x="6590347" y="473303"/>
                  </a:lnTo>
                  <a:lnTo>
                    <a:pt x="6593395" y="471779"/>
                  </a:lnTo>
                  <a:lnTo>
                    <a:pt x="6594919" y="471779"/>
                  </a:lnTo>
                  <a:lnTo>
                    <a:pt x="6597967" y="468731"/>
                  </a:lnTo>
                  <a:lnTo>
                    <a:pt x="6597967" y="467207"/>
                  </a:lnTo>
                  <a:lnTo>
                    <a:pt x="6599491" y="465683"/>
                  </a:lnTo>
                  <a:lnTo>
                    <a:pt x="6631229" y="387858"/>
                  </a:lnTo>
                  <a:lnTo>
                    <a:pt x="6755130" y="84010"/>
                  </a:lnTo>
                  <a:lnTo>
                    <a:pt x="6755130" y="467207"/>
                  </a:lnTo>
                  <a:lnTo>
                    <a:pt x="6759702" y="471779"/>
                  </a:lnTo>
                  <a:lnTo>
                    <a:pt x="6761226" y="471779"/>
                  </a:lnTo>
                  <a:lnTo>
                    <a:pt x="6764274" y="473303"/>
                  </a:lnTo>
                  <a:lnTo>
                    <a:pt x="6765798" y="473303"/>
                  </a:lnTo>
                  <a:lnTo>
                    <a:pt x="6770370" y="474827"/>
                  </a:lnTo>
                  <a:lnTo>
                    <a:pt x="6797802" y="474827"/>
                  </a:lnTo>
                  <a:lnTo>
                    <a:pt x="6800850" y="473303"/>
                  </a:lnTo>
                  <a:lnTo>
                    <a:pt x="6803898" y="473303"/>
                  </a:lnTo>
                  <a:lnTo>
                    <a:pt x="6805422" y="471779"/>
                  </a:lnTo>
                  <a:lnTo>
                    <a:pt x="6808470" y="471779"/>
                  </a:lnTo>
                  <a:lnTo>
                    <a:pt x="6809994" y="470255"/>
                  </a:lnTo>
                  <a:lnTo>
                    <a:pt x="6809994" y="468731"/>
                  </a:lnTo>
                  <a:lnTo>
                    <a:pt x="6811518" y="468731"/>
                  </a:lnTo>
                  <a:lnTo>
                    <a:pt x="6811518" y="84010"/>
                  </a:lnTo>
                  <a:lnTo>
                    <a:pt x="6811518" y="53441"/>
                  </a:lnTo>
                  <a:close/>
                </a:path>
                <a:path w="8345170" h="597535">
                  <a:moveTo>
                    <a:pt x="7205091" y="309943"/>
                  </a:moveTo>
                  <a:lnTo>
                    <a:pt x="7199947" y="256717"/>
                  </a:lnTo>
                  <a:lnTo>
                    <a:pt x="7183755" y="212420"/>
                  </a:lnTo>
                  <a:lnTo>
                    <a:pt x="7169455" y="192405"/>
                  </a:lnTo>
                  <a:lnTo>
                    <a:pt x="7166991" y="189357"/>
                  </a:lnTo>
                  <a:lnTo>
                    <a:pt x="7157275" y="178752"/>
                  </a:lnTo>
                  <a:lnTo>
                    <a:pt x="7146404" y="169697"/>
                  </a:lnTo>
                  <a:lnTo>
                    <a:pt x="7145591" y="169189"/>
                  </a:lnTo>
                  <a:lnTo>
                    <a:pt x="7145591" y="316039"/>
                  </a:lnTo>
                  <a:lnTo>
                    <a:pt x="7145363" y="326199"/>
                  </a:lnTo>
                  <a:lnTo>
                    <a:pt x="7137603" y="372110"/>
                  </a:lnTo>
                  <a:lnTo>
                    <a:pt x="7117321" y="407504"/>
                  </a:lnTo>
                  <a:lnTo>
                    <a:pt x="7084314" y="428205"/>
                  </a:lnTo>
                  <a:lnTo>
                    <a:pt x="7052589" y="432054"/>
                  </a:lnTo>
                  <a:lnTo>
                    <a:pt x="7039432" y="431482"/>
                  </a:lnTo>
                  <a:lnTo>
                    <a:pt x="6998208" y="417791"/>
                  </a:lnTo>
                  <a:lnTo>
                    <a:pt x="6970014" y="379018"/>
                  </a:lnTo>
                  <a:lnTo>
                    <a:pt x="6960679" y="335711"/>
                  </a:lnTo>
                  <a:lnTo>
                    <a:pt x="6959574" y="309943"/>
                  </a:lnTo>
                  <a:lnTo>
                    <a:pt x="6959816" y="298932"/>
                  </a:lnTo>
                  <a:lnTo>
                    <a:pt x="6967588" y="253250"/>
                  </a:lnTo>
                  <a:lnTo>
                    <a:pt x="6987781" y="218287"/>
                  </a:lnTo>
                  <a:lnTo>
                    <a:pt x="7020153" y="196913"/>
                  </a:lnTo>
                  <a:lnTo>
                    <a:pt x="7052589" y="192405"/>
                  </a:lnTo>
                  <a:lnTo>
                    <a:pt x="7065734" y="192976"/>
                  </a:lnTo>
                  <a:lnTo>
                    <a:pt x="7106882" y="206679"/>
                  </a:lnTo>
                  <a:lnTo>
                    <a:pt x="7130974" y="236728"/>
                  </a:lnTo>
                  <a:lnTo>
                    <a:pt x="7143077" y="277164"/>
                  </a:lnTo>
                  <a:lnTo>
                    <a:pt x="7145591" y="316039"/>
                  </a:lnTo>
                  <a:lnTo>
                    <a:pt x="7145591" y="169189"/>
                  </a:lnTo>
                  <a:lnTo>
                    <a:pt x="7106653" y="151498"/>
                  </a:lnTo>
                  <a:lnTo>
                    <a:pt x="7055637" y="145072"/>
                  </a:lnTo>
                  <a:lnTo>
                    <a:pt x="7036727" y="145910"/>
                  </a:lnTo>
                  <a:lnTo>
                    <a:pt x="6986968" y="157264"/>
                  </a:lnTo>
                  <a:lnTo>
                    <a:pt x="6949681" y="182422"/>
                  </a:lnTo>
                  <a:lnTo>
                    <a:pt x="6922300" y="217601"/>
                  </a:lnTo>
                  <a:lnTo>
                    <a:pt x="6905790" y="262813"/>
                  </a:lnTo>
                  <a:lnTo>
                    <a:pt x="6899999" y="316039"/>
                  </a:lnTo>
                  <a:lnTo>
                    <a:pt x="6900570" y="334098"/>
                  </a:lnTo>
                  <a:lnTo>
                    <a:pt x="6909143" y="384721"/>
                  </a:lnTo>
                  <a:lnTo>
                    <a:pt x="6928002" y="424891"/>
                  </a:lnTo>
                  <a:lnTo>
                    <a:pt x="6958571" y="455002"/>
                  </a:lnTo>
                  <a:lnTo>
                    <a:pt x="6998233" y="473608"/>
                  </a:lnTo>
                  <a:lnTo>
                    <a:pt x="7049541" y="479399"/>
                  </a:lnTo>
                  <a:lnTo>
                    <a:pt x="7068172" y="478561"/>
                  </a:lnTo>
                  <a:lnTo>
                    <a:pt x="7116597" y="467207"/>
                  </a:lnTo>
                  <a:lnTo>
                    <a:pt x="7155485" y="442734"/>
                  </a:lnTo>
                  <a:lnTo>
                    <a:pt x="7182802" y="406908"/>
                  </a:lnTo>
                  <a:lnTo>
                    <a:pt x="7199300" y="361696"/>
                  </a:lnTo>
                  <a:lnTo>
                    <a:pt x="7204494" y="327977"/>
                  </a:lnTo>
                  <a:lnTo>
                    <a:pt x="7205091" y="309943"/>
                  </a:lnTo>
                  <a:close/>
                </a:path>
                <a:path w="8345170" h="597535">
                  <a:moveTo>
                    <a:pt x="7546848" y="10769"/>
                  </a:moveTo>
                  <a:lnTo>
                    <a:pt x="7545324" y="9144"/>
                  </a:lnTo>
                  <a:lnTo>
                    <a:pt x="7545324" y="7620"/>
                  </a:lnTo>
                  <a:lnTo>
                    <a:pt x="7543800" y="7620"/>
                  </a:lnTo>
                  <a:lnTo>
                    <a:pt x="7540752" y="6096"/>
                  </a:lnTo>
                  <a:lnTo>
                    <a:pt x="7539228" y="6096"/>
                  </a:lnTo>
                  <a:lnTo>
                    <a:pt x="7536180" y="4572"/>
                  </a:lnTo>
                  <a:lnTo>
                    <a:pt x="7533132" y="4572"/>
                  </a:lnTo>
                  <a:lnTo>
                    <a:pt x="7528560" y="3048"/>
                  </a:lnTo>
                  <a:lnTo>
                    <a:pt x="7513218" y="3048"/>
                  </a:lnTo>
                  <a:lnTo>
                    <a:pt x="7508646" y="4572"/>
                  </a:lnTo>
                  <a:lnTo>
                    <a:pt x="7502550" y="4572"/>
                  </a:lnTo>
                  <a:lnTo>
                    <a:pt x="7499502" y="6096"/>
                  </a:lnTo>
                  <a:lnTo>
                    <a:pt x="7496454" y="6096"/>
                  </a:lnTo>
                  <a:lnTo>
                    <a:pt x="7493406" y="9144"/>
                  </a:lnTo>
                  <a:lnTo>
                    <a:pt x="7491882" y="9144"/>
                  </a:lnTo>
                  <a:lnTo>
                    <a:pt x="7491882" y="10769"/>
                  </a:lnTo>
                  <a:lnTo>
                    <a:pt x="7490358" y="12293"/>
                  </a:lnTo>
                  <a:lnTo>
                    <a:pt x="7490358" y="190881"/>
                  </a:lnTo>
                  <a:lnTo>
                    <a:pt x="7490358" y="250418"/>
                  </a:lnTo>
                  <a:lnTo>
                    <a:pt x="7490358" y="372529"/>
                  </a:lnTo>
                  <a:lnTo>
                    <a:pt x="7484491" y="380149"/>
                  </a:lnTo>
                  <a:lnTo>
                    <a:pt x="7454544" y="410337"/>
                  </a:lnTo>
                  <a:lnTo>
                    <a:pt x="7435494" y="422910"/>
                  </a:lnTo>
                  <a:lnTo>
                    <a:pt x="7429398" y="427482"/>
                  </a:lnTo>
                  <a:lnTo>
                    <a:pt x="7421778" y="429006"/>
                  </a:lnTo>
                  <a:lnTo>
                    <a:pt x="7415593" y="430530"/>
                  </a:lnTo>
                  <a:lnTo>
                    <a:pt x="7407973" y="432054"/>
                  </a:lnTo>
                  <a:lnTo>
                    <a:pt x="7400353" y="432054"/>
                  </a:lnTo>
                  <a:lnTo>
                    <a:pt x="7390346" y="431469"/>
                  </a:lnTo>
                  <a:lnTo>
                    <a:pt x="7351204" y="409956"/>
                  </a:lnTo>
                  <a:lnTo>
                    <a:pt x="7333678" y="375970"/>
                  </a:lnTo>
                  <a:lnTo>
                    <a:pt x="7325969" y="332854"/>
                  </a:lnTo>
                  <a:lnTo>
                    <a:pt x="7325576" y="309943"/>
                  </a:lnTo>
                  <a:lnTo>
                    <a:pt x="7325855" y="299427"/>
                  </a:lnTo>
                  <a:lnTo>
                    <a:pt x="7331291" y="257175"/>
                  </a:lnTo>
                  <a:lnTo>
                    <a:pt x="7347534" y="222199"/>
                  </a:lnTo>
                  <a:lnTo>
                    <a:pt x="7383970" y="196215"/>
                  </a:lnTo>
                  <a:lnTo>
                    <a:pt x="7403401" y="193929"/>
                  </a:lnTo>
                  <a:lnTo>
                    <a:pt x="7414819" y="194792"/>
                  </a:lnTo>
                  <a:lnTo>
                    <a:pt x="7458215" y="216268"/>
                  </a:lnTo>
                  <a:lnTo>
                    <a:pt x="7490358" y="250418"/>
                  </a:lnTo>
                  <a:lnTo>
                    <a:pt x="7490358" y="190881"/>
                  </a:lnTo>
                  <a:lnTo>
                    <a:pt x="7458215" y="163588"/>
                  </a:lnTo>
                  <a:lnTo>
                    <a:pt x="7411390" y="145910"/>
                  </a:lnTo>
                  <a:lnTo>
                    <a:pt x="7398829" y="145072"/>
                  </a:lnTo>
                  <a:lnTo>
                    <a:pt x="7383158" y="145910"/>
                  </a:lnTo>
                  <a:lnTo>
                    <a:pt x="7342441" y="157264"/>
                  </a:lnTo>
                  <a:lnTo>
                    <a:pt x="7309777" y="180924"/>
                  </a:lnTo>
                  <a:lnTo>
                    <a:pt x="7285952" y="216039"/>
                  </a:lnTo>
                  <a:lnTo>
                    <a:pt x="7272172" y="262178"/>
                  </a:lnTo>
                  <a:lnTo>
                    <a:pt x="7267664" y="316039"/>
                  </a:lnTo>
                  <a:lnTo>
                    <a:pt x="7267981" y="332740"/>
                  </a:lnTo>
                  <a:lnTo>
                    <a:pt x="7273760" y="380149"/>
                  </a:lnTo>
                  <a:lnTo>
                    <a:pt x="7288555" y="420319"/>
                  </a:lnTo>
                  <a:lnTo>
                    <a:pt x="7312444" y="451383"/>
                  </a:lnTo>
                  <a:lnTo>
                    <a:pt x="7346201" y="472325"/>
                  </a:lnTo>
                  <a:lnTo>
                    <a:pt x="7391209" y="479399"/>
                  </a:lnTo>
                  <a:lnTo>
                    <a:pt x="7406030" y="478536"/>
                  </a:lnTo>
                  <a:lnTo>
                    <a:pt x="7447686" y="465683"/>
                  </a:lnTo>
                  <a:lnTo>
                    <a:pt x="7485405" y="436499"/>
                  </a:lnTo>
                  <a:lnTo>
                    <a:pt x="7497978" y="424434"/>
                  </a:lnTo>
                  <a:lnTo>
                    <a:pt x="7497978" y="468731"/>
                  </a:lnTo>
                  <a:lnTo>
                    <a:pt x="7502550" y="473303"/>
                  </a:lnTo>
                  <a:lnTo>
                    <a:pt x="7505598" y="473303"/>
                  </a:lnTo>
                  <a:lnTo>
                    <a:pt x="7508646" y="474827"/>
                  </a:lnTo>
                  <a:lnTo>
                    <a:pt x="7537704" y="474827"/>
                  </a:lnTo>
                  <a:lnTo>
                    <a:pt x="7540752" y="473303"/>
                  </a:lnTo>
                  <a:lnTo>
                    <a:pt x="7542276" y="473303"/>
                  </a:lnTo>
                  <a:lnTo>
                    <a:pt x="7546848" y="468731"/>
                  </a:lnTo>
                  <a:lnTo>
                    <a:pt x="7546848" y="424434"/>
                  </a:lnTo>
                  <a:lnTo>
                    <a:pt x="7546848" y="193929"/>
                  </a:lnTo>
                  <a:lnTo>
                    <a:pt x="7546848" y="190881"/>
                  </a:lnTo>
                  <a:lnTo>
                    <a:pt x="7546848" y="10769"/>
                  </a:lnTo>
                  <a:close/>
                </a:path>
                <a:path w="8345170" h="597535">
                  <a:moveTo>
                    <a:pt x="7909941" y="290131"/>
                  </a:moveTo>
                  <a:lnTo>
                    <a:pt x="7905445" y="246532"/>
                  </a:lnTo>
                  <a:lnTo>
                    <a:pt x="7891831" y="208419"/>
                  </a:lnTo>
                  <a:lnTo>
                    <a:pt x="7859547" y="170268"/>
                  </a:lnTo>
                  <a:lnTo>
                    <a:pt x="7853451" y="166370"/>
                  </a:lnTo>
                  <a:lnTo>
                    <a:pt x="7853451" y="282511"/>
                  </a:lnTo>
                  <a:lnTo>
                    <a:pt x="7688669" y="282511"/>
                  </a:lnTo>
                  <a:lnTo>
                    <a:pt x="7698346" y="238747"/>
                  </a:lnTo>
                  <a:lnTo>
                    <a:pt x="7722870" y="205740"/>
                  </a:lnTo>
                  <a:lnTo>
                    <a:pt x="7763472" y="189699"/>
                  </a:lnTo>
                  <a:lnTo>
                    <a:pt x="7772590" y="189357"/>
                  </a:lnTo>
                  <a:lnTo>
                    <a:pt x="7791818" y="190817"/>
                  </a:lnTo>
                  <a:lnTo>
                    <a:pt x="7833639" y="213741"/>
                  </a:lnTo>
                  <a:lnTo>
                    <a:pt x="7852296" y="261886"/>
                  </a:lnTo>
                  <a:lnTo>
                    <a:pt x="7853451" y="282511"/>
                  </a:lnTo>
                  <a:lnTo>
                    <a:pt x="7853451" y="166370"/>
                  </a:lnTo>
                  <a:lnTo>
                    <a:pt x="7809065" y="148310"/>
                  </a:lnTo>
                  <a:lnTo>
                    <a:pt x="7775638" y="145072"/>
                  </a:lnTo>
                  <a:lnTo>
                    <a:pt x="7759039" y="145910"/>
                  </a:lnTo>
                  <a:lnTo>
                    <a:pt x="7714678" y="157264"/>
                  </a:lnTo>
                  <a:lnTo>
                    <a:pt x="7678814" y="180276"/>
                  </a:lnTo>
                  <a:lnTo>
                    <a:pt x="7652093" y="214706"/>
                  </a:lnTo>
                  <a:lnTo>
                    <a:pt x="7635672" y="260007"/>
                  </a:lnTo>
                  <a:lnTo>
                    <a:pt x="7629233" y="314515"/>
                  </a:lnTo>
                  <a:lnTo>
                    <a:pt x="7630046" y="334556"/>
                  </a:lnTo>
                  <a:lnTo>
                    <a:pt x="7639901" y="386245"/>
                  </a:lnTo>
                  <a:lnTo>
                    <a:pt x="7659408" y="427278"/>
                  </a:lnTo>
                  <a:lnTo>
                    <a:pt x="7690244" y="456336"/>
                  </a:lnTo>
                  <a:lnTo>
                    <a:pt x="7730731" y="473608"/>
                  </a:lnTo>
                  <a:lnTo>
                    <a:pt x="7781734" y="479399"/>
                  </a:lnTo>
                  <a:lnTo>
                    <a:pt x="7792720" y="479132"/>
                  </a:lnTo>
                  <a:lnTo>
                    <a:pt x="7831861" y="474941"/>
                  </a:lnTo>
                  <a:lnTo>
                    <a:pt x="7856499" y="468731"/>
                  </a:lnTo>
                  <a:lnTo>
                    <a:pt x="7865643" y="467207"/>
                  </a:lnTo>
                  <a:lnTo>
                    <a:pt x="7873263" y="464159"/>
                  </a:lnTo>
                  <a:lnTo>
                    <a:pt x="7885557" y="458063"/>
                  </a:lnTo>
                  <a:lnTo>
                    <a:pt x="7890129" y="456539"/>
                  </a:lnTo>
                  <a:lnTo>
                    <a:pt x="7890129" y="455015"/>
                  </a:lnTo>
                  <a:lnTo>
                    <a:pt x="7893177" y="451967"/>
                  </a:lnTo>
                  <a:lnTo>
                    <a:pt x="7893177" y="450443"/>
                  </a:lnTo>
                  <a:lnTo>
                    <a:pt x="7894701" y="450443"/>
                  </a:lnTo>
                  <a:lnTo>
                    <a:pt x="7894701" y="448919"/>
                  </a:lnTo>
                  <a:lnTo>
                    <a:pt x="7896225" y="445871"/>
                  </a:lnTo>
                  <a:lnTo>
                    <a:pt x="7896225" y="435102"/>
                  </a:lnTo>
                  <a:lnTo>
                    <a:pt x="7896225" y="419862"/>
                  </a:lnTo>
                  <a:lnTo>
                    <a:pt x="7894701" y="418338"/>
                  </a:lnTo>
                  <a:lnTo>
                    <a:pt x="7894701" y="413766"/>
                  </a:lnTo>
                  <a:lnTo>
                    <a:pt x="7893177" y="413766"/>
                  </a:lnTo>
                  <a:lnTo>
                    <a:pt x="7891653" y="412242"/>
                  </a:lnTo>
                  <a:lnTo>
                    <a:pt x="7880883" y="412242"/>
                  </a:lnTo>
                  <a:lnTo>
                    <a:pt x="7874787" y="415290"/>
                  </a:lnTo>
                  <a:lnTo>
                    <a:pt x="7870215" y="416814"/>
                  </a:lnTo>
                  <a:lnTo>
                    <a:pt x="7864119" y="419862"/>
                  </a:lnTo>
                  <a:lnTo>
                    <a:pt x="7854975" y="422910"/>
                  </a:lnTo>
                  <a:lnTo>
                    <a:pt x="7848740" y="425183"/>
                  </a:lnTo>
                  <a:lnTo>
                    <a:pt x="7841729" y="427278"/>
                  </a:lnTo>
                  <a:lnTo>
                    <a:pt x="7833982" y="429133"/>
                  </a:lnTo>
                  <a:lnTo>
                    <a:pt x="7826019" y="430530"/>
                  </a:lnTo>
                  <a:lnTo>
                    <a:pt x="7817498" y="432536"/>
                  </a:lnTo>
                  <a:lnTo>
                    <a:pt x="7808112" y="433959"/>
                  </a:lnTo>
                  <a:lnTo>
                    <a:pt x="7798130" y="434822"/>
                  </a:lnTo>
                  <a:lnTo>
                    <a:pt x="7787830" y="435102"/>
                  </a:lnTo>
                  <a:lnTo>
                    <a:pt x="7774660" y="434530"/>
                  </a:lnTo>
                  <a:lnTo>
                    <a:pt x="7731747" y="421982"/>
                  </a:lnTo>
                  <a:lnTo>
                    <a:pt x="7699997" y="388200"/>
                  </a:lnTo>
                  <a:lnTo>
                    <a:pt x="7689812" y="347751"/>
                  </a:lnTo>
                  <a:lnTo>
                    <a:pt x="7688669" y="323659"/>
                  </a:lnTo>
                  <a:lnTo>
                    <a:pt x="7893177" y="323659"/>
                  </a:lnTo>
                  <a:lnTo>
                    <a:pt x="7899273" y="322135"/>
                  </a:lnTo>
                  <a:lnTo>
                    <a:pt x="7902321" y="317563"/>
                  </a:lnTo>
                  <a:lnTo>
                    <a:pt x="7906893" y="314515"/>
                  </a:lnTo>
                  <a:lnTo>
                    <a:pt x="7909941" y="308419"/>
                  </a:lnTo>
                  <a:lnTo>
                    <a:pt x="7909941" y="290131"/>
                  </a:lnTo>
                  <a:close/>
                </a:path>
                <a:path w="8345170" h="597535">
                  <a:moveTo>
                    <a:pt x="8050250" y="9144"/>
                  </a:moveTo>
                  <a:lnTo>
                    <a:pt x="8047202" y="6096"/>
                  </a:lnTo>
                  <a:lnTo>
                    <a:pt x="8044154" y="4572"/>
                  </a:lnTo>
                  <a:lnTo>
                    <a:pt x="8042630" y="4572"/>
                  </a:lnTo>
                  <a:lnTo>
                    <a:pt x="8039582" y="3048"/>
                  </a:lnTo>
                  <a:lnTo>
                    <a:pt x="8031962" y="3048"/>
                  </a:lnTo>
                  <a:lnTo>
                    <a:pt x="8027390" y="1524"/>
                  </a:lnTo>
                  <a:lnTo>
                    <a:pt x="8016722" y="1524"/>
                  </a:lnTo>
                  <a:lnTo>
                    <a:pt x="8012150" y="3048"/>
                  </a:lnTo>
                  <a:lnTo>
                    <a:pt x="8004530" y="3048"/>
                  </a:lnTo>
                  <a:lnTo>
                    <a:pt x="8003006" y="4572"/>
                  </a:lnTo>
                  <a:lnTo>
                    <a:pt x="7999958" y="4572"/>
                  </a:lnTo>
                  <a:lnTo>
                    <a:pt x="7996910" y="7620"/>
                  </a:lnTo>
                  <a:lnTo>
                    <a:pt x="7995386" y="7620"/>
                  </a:lnTo>
                  <a:lnTo>
                    <a:pt x="7995386" y="470255"/>
                  </a:lnTo>
                  <a:lnTo>
                    <a:pt x="7996910" y="470255"/>
                  </a:lnTo>
                  <a:lnTo>
                    <a:pt x="7999958" y="473303"/>
                  </a:lnTo>
                  <a:lnTo>
                    <a:pt x="8003006" y="473303"/>
                  </a:lnTo>
                  <a:lnTo>
                    <a:pt x="8006054" y="474827"/>
                  </a:lnTo>
                  <a:lnTo>
                    <a:pt x="8039582" y="474827"/>
                  </a:lnTo>
                  <a:lnTo>
                    <a:pt x="8042630" y="473303"/>
                  </a:lnTo>
                  <a:lnTo>
                    <a:pt x="8044154" y="473303"/>
                  </a:lnTo>
                  <a:lnTo>
                    <a:pt x="8047202" y="471779"/>
                  </a:lnTo>
                  <a:lnTo>
                    <a:pt x="8050250" y="468731"/>
                  </a:lnTo>
                  <a:lnTo>
                    <a:pt x="8050250" y="9144"/>
                  </a:lnTo>
                  <a:close/>
                </a:path>
                <a:path w="8345170" h="597535">
                  <a:moveTo>
                    <a:pt x="8344662" y="381673"/>
                  </a:moveTo>
                  <a:lnTo>
                    <a:pt x="8334845" y="341528"/>
                  </a:lnTo>
                  <a:lnTo>
                    <a:pt x="8302625" y="310591"/>
                  </a:lnTo>
                  <a:lnTo>
                    <a:pt x="8266836" y="293179"/>
                  </a:lnTo>
                  <a:lnTo>
                    <a:pt x="8259978" y="290664"/>
                  </a:lnTo>
                  <a:lnTo>
                    <a:pt x="8246262" y="285038"/>
                  </a:lnTo>
                  <a:lnTo>
                    <a:pt x="8232597" y="279958"/>
                  </a:lnTo>
                  <a:lnTo>
                    <a:pt x="8226069" y="276948"/>
                  </a:lnTo>
                  <a:lnTo>
                    <a:pt x="8220088" y="273646"/>
                  </a:lnTo>
                  <a:lnTo>
                    <a:pt x="8214931" y="270230"/>
                  </a:lnTo>
                  <a:lnTo>
                    <a:pt x="8207311" y="265658"/>
                  </a:lnTo>
                  <a:lnTo>
                    <a:pt x="8201215" y="261086"/>
                  </a:lnTo>
                  <a:lnTo>
                    <a:pt x="8192071" y="248894"/>
                  </a:lnTo>
                  <a:lnTo>
                    <a:pt x="8190547" y="241274"/>
                  </a:lnTo>
                  <a:lnTo>
                    <a:pt x="8190547" y="226034"/>
                  </a:lnTo>
                  <a:lnTo>
                    <a:pt x="8204263" y="201549"/>
                  </a:lnTo>
                  <a:lnTo>
                    <a:pt x="8208835" y="196977"/>
                  </a:lnTo>
                  <a:lnTo>
                    <a:pt x="8214931" y="193929"/>
                  </a:lnTo>
                  <a:lnTo>
                    <a:pt x="8222640" y="192405"/>
                  </a:lnTo>
                  <a:lnTo>
                    <a:pt x="8228736" y="189357"/>
                  </a:lnTo>
                  <a:lnTo>
                    <a:pt x="8237880" y="187833"/>
                  </a:lnTo>
                  <a:lnTo>
                    <a:pt x="8247024" y="187833"/>
                  </a:lnTo>
                  <a:lnTo>
                    <a:pt x="8283600" y="195453"/>
                  </a:lnTo>
                  <a:lnTo>
                    <a:pt x="8291220" y="196977"/>
                  </a:lnTo>
                  <a:lnTo>
                    <a:pt x="8303412" y="203073"/>
                  </a:lnTo>
                  <a:lnTo>
                    <a:pt x="8307984" y="206121"/>
                  </a:lnTo>
                  <a:lnTo>
                    <a:pt x="8311032" y="207645"/>
                  </a:lnTo>
                  <a:lnTo>
                    <a:pt x="8315706" y="210693"/>
                  </a:lnTo>
                  <a:lnTo>
                    <a:pt x="8318754" y="212217"/>
                  </a:lnTo>
                  <a:lnTo>
                    <a:pt x="8321802" y="212217"/>
                  </a:lnTo>
                  <a:lnTo>
                    <a:pt x="8323326" y="210693"/>
                  </a:lnTo>
                  <a:lnTo>
                    <a:pt x="8324850" y="210693"/>
                  </a:lnTo>
                  <a:lnTo>
                    <a:pt x="8324850" y="209169"/>
                  </a:lnTo>
                  <a:lnTo>
                    <a:pt x="8326374" y="209169"/>
                  </a:lnTo>
                  <a:lnTo>
                    <a:pt x="8326374" y="206121"/>
                  </a:lnTo>
                  <a:lnTo>
                    <a:pt x="8327898" y="204597"/>
                  </a:lnTo>
                  <a:lnTo>
                    <a:pt x="8327898" y="203073"/>
                  </a:lnTo>
                  <a:lnTo>
                    <a:pt x="8329422" y="200025"/>
                  </a:lnTo>
                  <a:lnTo>
                    <a:pt x="8329422" y="187833"/>
                  </a:lnTo>
                  <a:lnTo>
                    <a:pt x="8329422" y="180213"/>
                  </a:lnTo>
                  <a:lnTo>
                    <a:pt x="8327898" y="178689"/>
                  </a:lnTo>
                  <a:lnTo>
                    <a:pt x="8327898" y="172593"/>
                  </a:lnTo>
                  <a:lnTo>
                    <a:pt x="8326374" y="170980"/>
                  </a:lnTo>
                  <a:lnTo>
                    <a:pt x="8326374" y="169456"/>
                  </a:lnTo>
                  <a:lnTo>
                    <a:pt x="8321802" y="164884"/>
                  </a:lnTo>
                  <a:lnTo>
                    <a:pt x="8315706" y="161836"/>
                  </a:lnTo>
                  <a:lnTo>
                    <a:pt x="8311032" y="158788"/>
                  </a:lnTo>
                  <a:lnTo>
                    <a:pt x="8306460" y="157264"/>
                  </a:lnTo>
                  <a:lnTo>
                    <a:pt x="8300364" y="154216"/>
                  </a:lnTo>
                  <a:lnTo>
                    <a:pt x="8294268" y="152692"/>
                  </a:lnTo>
                  <a:lnTo>
                    <a:pt x="8288172" y="149644"/>
                  </a:lnTo>
                  <a:lnTo>
                    <a:pt x="8280552" y="148120"/>
                  </a:lnTo>
                  <a:lnTo>
                    <a:pt x="8271408" y="146596"/>
                  </a:lnTo>
                  <a:lnTo>
                    <a:pt x="8263788" y="146596"/>
                  </a:lnTo>
                  <a:lnTo>
                    <a:pt x="8256168" y="145072"/>
                  </a:lnTo>
                  <a:lnTo>
                    <a:pt x="8248548" y="145072"/>
                  </a:lnTo>
                  <a:lnTo>
                    <a:pt x="8234489" y="145618"/>
                  </a:lnTo>
                  <a:lnTo>
                    <a:pt x="8189709" y="156641"/>
                  </a:lnTo>
                  <a:lnTo>
                    <a:pt x="8158086" y="178841"/>
                  </a:lnTo>
                  <a:lnTo>
                    <a:pt x="8138541" y="218325"/>
                  </a:lnTo>
                  <a:lnTo>
                    <a:pt x="8137207" y="235178"/>
                  </a:lnTo>
                  <a:lnTo>
                    <a:pt x="8137512" y="245160"/>
                  </a:lnTo>
                  <a:lnTo>
                    <a:pt x="8151304" y="284416"/>
                  </a:lnTo>
                  <a:lnTo>
                    <a:pt x="8185975" y="312991"/>
                  </a:lnTo>
                  <a:lnTo>
                    <a:pt x="8220316" y="329247"/>
                  </a:lnTo>
                  <a:lnTo>
                    <a:pt x="8234070" y="334937"/>
                  </a:lnTo>
                  <a:lnTo>
                    <a:pt x="8247748" y="340029"/>
                  </a:lnTo>
                  <a:lnTo>
                    <a:pt x="8254263" y="343001"/>
                  </a:lnTo>
                  <a:lnTo>
                    <a:pt x="8260220" y="346265"/>
                  </a:lnTo>
                  <a:lnTo>
                    <a:pt x="8265312" y="349669"/>
                  </a:lnTo>
                  <a:lnTo>
                    <a:pt x="8272932" y="354241"/>
                  </a:lnTo>
                  <a:lnTo>
                    <a:pt x="8279028" y="358813"/>
                  </a:lnTo>
                  <a:lnTo>
                    <a:pt x="8288172" y="371005"/>
                  </a:lnTo>
                  <a:lnTo>
                    <a:pt x="8289696" y="378625"/>
                  </a:lnTo>
                  <a:lnTo>
                    <a:pt x="8289696" y="395478"/>
                  </a:lnTo>
                  <a:lnTo>
                    <a:pt x="8288172" y="401574"/>
                  </a:lnTo>
                  <a:lnTo>
                    <a:pt x="8282076" y="413766"/>
                  </a:lnTo>
                  <a:lnTo>
                    <a:pt x="8277504" y="419862"/>
                  </a:lnTo>
                  <a:lnTo>
                    <a:pt x="8271408" y="422910"/>
                  </a:lnTo>
                  <a:lnTo>
                    <a:pt x="8266836" y="427482"/>
                  </a:lnTo>
                  <a:lnTo>
                    <a:pt x="8259216" y="430530"/>
                  </a:lnTo>
                  <a:lnTo>
                    <a:pt x="8236356" y="435102"/>
                  </a:lnTo>
                  <a:lnTo>
                    <a:pt x="8227212" y="435102"/>
                  </a:lnTo>
                  <a:lnTo>
                    <a:pt x="8186115" y="428231"/>
                  </a:lnTo>
                  <a:lnTo>
                    <a:pt x="8167687" y="419862"/>
                  </a:lnTo>
                  <a:lnTo>
                    <a:pt x="8160067" y="416814"/>
                  </a:lnTo>
                  <a:lnTo>
                    <a:pt x="8153971" y="413766"/>
                  </a:lnTo>
                  <a:lnTo>
                    <a:pt x="8144827" y="407670"/>
                  </a:lnTo>
                  <a:lnTo>
                    <a:pt x="8141779" y="406146"/>
                  </a:lnTo>
                  <a:lnTo>
                    <a:pt x="8135683" y="406146"/>
                  </a:lnTo>
                  <a:lnTo>
                    <a:pt x="8132635" y="409194"/>
                  </a:lnTo>
                  <a:lnTo>
                    <a:pt x="8132635" y="410718"/>
                  </a:lnTo>
                  <a:lnTo>
                    <a:pt x="8131111" y="413766"/>
                  </a:lnTo>
                  <a:lnTo>
                    <a:pt x="8131111" y="415290"/>
                  </a:lnTo>
                  <a:lnTo>
                    <a:pt x="8129587" y="418338"/>
                  </a:lnTo>
                  <a:lnTo>
                    <a:pt x="8129587" y="441299"/>
                  </a:lnTo>
                  <a:lnTo>
                    <a:pt x="8132635" y="450443"/>
                  </a:lnTo>
                  <a:lnTo>
                    <a:pt x="8134159" y="453491"/>
                  </a:lnTo>
                  <a:lnTo>
                    <a:pt x="8137207" y="455015"/>
                  </a:lnTo>
                  <a:lnTo>
                    <a:pt x="8138731" y="458063"/>
                  </a:lnTo>
                  <a:lnTo>
                    <a:pt x="8143303" y="459587"/>
                  </a:lnTo>
                  <a:lnTo>
                    <a:pt x="8147875" y="462635"/>
                  </a:lnTo>
                  <a:lnTo>
                    <a:pt x="8160067" y="468731"/>
                  </a:lnTo>
                  <a:lnTo>
                    <a:pt x="8167687" y="470255"/>
                  </a:lnTo>
                  <a:lnTo>
                    <a:pt x="8173682" y="472300"/>
                  </a:lnTo>
                  <a:lnTo>
                    <a:pt x="8180260" y="474065"/>
                  </a:lnTo>
                  <a:lnTo>
                    <a:pt x="8187398" y="475830"/>
                  </a:lnTo>
                  <a:lnTo>
                    <a:pt x="8195119" y="477875"/>
                  </a:lnTo>
                  <a:lnTo>
                    <a:pt x="8202244" y="478751"/>
                  </a:lnTo>
                  <a:lnTo>
                    <a:pt x="8209801" y="479209"/>
                  </a:lnTo>
                  <a:lnTo>
                    <a:pt x="8217662" y="479374"/>
                  </a:lnTo>
                  <a:lnTo>
                    <a:pt x="8225688" y="479399"/>
                  </a:lnTo>
                  <a:lnTo>
                    <a:pt x="8238249" y="479094"/>
                  </a:lnTo>
                  <a:lnTo>
                    <a:pt x="8284680" y="469582"/>
                  </a:lnTo>
                  <a:lnTo>
                    <a:pt x="8318767" y="447852"/>
                  </a:lnTo>
                  <a:lnTo>
                    <a:pt x="8339518" y="414134"/>
                  </a:lnTo>
                  <a:lnTo>
                    <a:pt x="8344090" y="393090"/>
                  </a:lnTo>
                  <a:lnTo>
                    <a:pt x="8344662" y="381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4812" y="6424136"/>
            <a:ext cx="118967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56132"/>
            <a:ext cx="10058400" cy="5671185"/>
            <a:chOff x="0" y="1056132"/>
            <a:chExt cx="10058400" cy="5671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447" y="6259067"/>
              <a:ext cx="839723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83111" y="6143244"/>
              <a:ext cx="1677035" cy="235585"/>
            </a:xfrm>
            <a:custGeom>
              <a:avLst/>
              <a:gdLst/>
              <a:ahLst/>
              <a:cxnLst/>
              <a:rect l="l" t="t" r="r" b="b"/>
              <a:pathLst>
                <a:path w="1677034" h="235585">
                  <a:moveTo>
                    <a:pt x="63927" y="209388"/>
                  </a:moveTo>
                  <a:lnTo>
                    <a:pt x="62625" y="198692"/>
                  </a:lnTo>
                  <a:lnTo>
                    <a:pt x="1675066" y="0"/>
                  </a:lnTo>
                  <a:lnTo>
                    <a:pt x="1676590" y="10668"/>
                  </a:lnTo>
                  <a:lnTo>
                    <a:pt x="63927" y="209388"/>
                  </a:lnTo>
                  <a:close/>
                </a:path>
                <a:path w="1677034" h="235585">
                  <a:moveTo>
                    <a:pt x="67055" y="235077"/>
                  </a:moveTo>
                  <a:lnTo>
                    <a:pt x="0" y="212217"/>
                  </a:lnTo>
                  <a:lnTo>
                    <a:pt x="59436" y="172497"/>
                  </a:lnTo>
                  <a:lnTo>
                    <a:pt x="62625" y="198692"/>
                  </a:lnTo>
                  <a:lnTo>
                    <a:pt x="51816" y="200025"/>
                  </a:lnTo>
                  <a:lnTo>
                    <a:pt x="53340" y="210693"/>
                  </a:lnTo>
                  <a:lnTo>
                    <a:pt x="64086" y="210693"/>
                  </a:lnTo>
                  <a:lnTo>
                    <a:pt x="67055" y="235077"/>
                  </a:lnTo>
                  <a:close/>
                </a:path>
                <a:path w="1677034" h="235585">
                  <a:moveTo>
                    <a:pt x="53340" y="210693"/>
                  </a:moveTo>
                  <a:lnTo>
                    <a:pt x="51816" y="200025"/>
                  </a:lnTo>
                  <a:lnTo>
                    <a:pt x="62625" y="198692"/>
                  </a:lnTo>
                  <a:lnTo>
                    <a:pt x="63927" y="209388"/>
                  </a:lnTo>
                  <a:lnTo>
                    <a:pt x="53340" y="210693"/>
                  </a:lnTo>
                  <a:close/>
                </a:path>
                <a:path w="1677034" h="235585">
                  <a:moveTo>
                    <a:pt x="64086" y="210693"/>
                  </a:moveTo>
                  <a:lnTo>
                    <a:pt x="53340" y="210693"/>
                  </a:lnTo>
                  <a:lnTo>
                    <a:pt x="63927" y="209388"/>
                  </a:lnTo>
                  <a:lnTo>
                    <a:pt x="64086" y="2106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25996" y="5934455"/>
              <a:ext cx="2653665" cy="789940"/>
            </a:xfrm>
            <a:custGeom>
              <a:avLst/>
              <a:gdLst/>
              <a:ahLst/>
              <a:cxnLst/>
              <a:rect l="l" t="t" r="r" b="b"/>
              <a:pathLst>
                <a:path w="2653665" h="789940">
                  <a:moveTo>
                    <a:pt x="2653283" y="789432"/>
                  </a:moveTo>
                  <a:lnTo>
                    <a:pt x="0" y="789432"/>
                  </a:lnTo>
                  <a:lnTo>
                    <a:pt x="0" y="0"/>
                  </a:lnTo>
                  <a:lnTo>
                    <a:pt x="2653283" y="0"/>
                  </a:lnTo>
                  <a:lnTo>
                    <a:pt x="2653283" y="789432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8725" y="6048565"/>
              <a:ext cx="866489" cy="2519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7606" y="6060757"/>
              <a:ext cx="160115" cy="1878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6772" y="6060757"/>
              <a:ext cx="140303" cy="1893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5175" y="6059233"/>
              <a:ext cx="134302" cy="1908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67965" y="6126479"/>
              <a:ext cx="118967" cy="762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12031" y="6414992"/>
              <a:ext cx="122110" cy="1862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1621" y="6462331"/>
              <a:ext cx="117395" cy="1404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04925" y="6428707"/>
              <a:ext cx="192213" cy="1740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97819" y="6399752"/>
              <a:ext cx="1505711" cy="202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6131"/>
            <a:ext cx="10058400" cy="5671185"/>
            <a:chOff x="0" y="1056131"/>
            <a:chExt cx="10058400" cy="5671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4812" y="6424136"/>
              <a:ext cx="118967" cy="824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1"/>
              <a:ext cx="10058400" cy="38450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122163"/>
              <a:ext cx="10058400" cy="16047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5904" y="1937003"/>
              <a:ext cx="8555990" cy="1374775"/>
            </a:xfrm>
            <a:custGeom>
              <a:avLst/>
              <a:gdLst/>
              <a:ahLst/>
              <a:cxnLst/>
              <a:rect l="l" t="t" r="r" b="b"/>
              <a:pathLst>
                <a:path w="8555990" h="1374775">
                  <a:moveTo>
                    <a:pt x="8555735" y="1374647"/>
                  </a:moveTo>
                  <a:lnTo>
                    <a:pt x="0" y="1374647"/>
                  </a:lnTo>
                  <a:lnTo>
                    <a:pt x="0" y="0"/>
                  </a:lnTo>
                  <a:lnTo>
                    <a:pt x="8555735" y="0"/>
                  </a:lnTo>
                  <a:lnTo>
                    <a:pt x="8555735" y="1374647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1567" y="2150935"/>
              <a:ext cx="152495" cy="2457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08528" y="2086838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80">
                  <a:moveTo>
                    <a:pt x="158597" y="70205"/>
                  </a:moveTo>
                  <a:lnTo>
                    <a:pt x="157073" y="68681"/>
                  </a:lnTo>
                  <a:lnTo>
                    <a:pt x="155549" y="68681"/>
                  </a:lnTo>
                  <a:lnTo>
                    <a:pt x="155549" y="67157"/>
                  </a:lnTo>
                  <a:lnTo>
                    <a:pt x="150977" y="67157"/>
                  </a:lnTo>
                  <a:lnTo>
                    <a:pt x="149453" y="65633"/>
                  </a:lnTo>
                  <a:lnTo>
                    <a:pt x="135737" y="65633"/>
                  </a:lnTo>
                  <a:lnTo>
                    <a:pt x="134213" y="67157"/>
                  </a:lnTo>
                  <a:lnTo>
                    <a:pt x="129641" y="67157"/>
                  </a:lnTo>
                  <a:lnTo>
                    <a:pt x="129641" y="68681"/>
                  </a:lnTo>
                  <a:lnTo>
                    <a:pt x="128117" y="68681"/>
                  </a:lnTo>
                  <a:lnTo>
                    <a:pt x="126593" y="70205"/>
                  </a:lnTo>
                  <a:lnTo>
                    <a:pt x="126593" y="73253"/>
                  </a:lnTo>
                  <a:lnTo>
                    <a:pt x="80873" y="206121"/>
                  </a:lnTo>
                  <a:lnTo>
                    <a:pt x="33528" y="73253"/>
                  </a:lnTo>
                  <a:lnTo>
                    <a:pt x="32004" y="71729"/>
                  </a:lnTo>
                  <a:lnTo>
                    <a:pt x="32004" y="70205"/>
                  </a:lnTo>
                  <a:lnTo>
                    <a:pt x="30480" y="70205"/>
                  </a:lnTo>
                  <a:lnTo>
                    <a:pt x="30480" y="68681"/>
                  </a:lnTo>
                  <a:lnTo>
                    <a:pt x="28956" y="67157"/>
                  </a:lnTo>
                  <a:lnTo>
                    <a:pt x="22860" y="67157"/>
                  </a:lnTo>
                  <a:lnTo>
                    <a:pt x="21336" y="65633"/>
                  </a:lnTo>
                  <a:lnTo>
                    <a:pt x="7620" y="65633"/>
                  </a:lnTo>
                  <a:lnTo>
                    <a:pt x="6096" y="67157"/>
                  </a:lnTo>
                  <a:lnTo>
                    <a:pt x="1524" y="67157"/>
                  </a:lnTo>
                  <a:lnTo>
                    <a:pt x="1524" y="68681"/>
                  </a:lnTo>
                  <a:lnTo>
                    <a:pt x="0" y="68681"/>
                  </a:lnTo>
                  <a:lnTo>
                    <a:pt x="0" y="74777"/>
                  </a:lnTo>
                  <a:lnTo>
                    <a:pt x="1524" y="77825"/>
                  </a:lnTo>
                  <a:lnTo>
                    <a:pt x="60960" y="236601"/>
                  </a:lnTo>
                  <a:lnTo>
                    <a:pt x="60960" y="239649"/>
                  </a:lnTo>
                  <a:lnTo>
                    <a:pt x="62484" y="239649"/>
                  </a:lnTo>
                  <a:lnTo>
                    <a:pt x="64008" y="241173"/>
                  </a:lnTo>
                  <a:lnTo>
                    <a:pt x="64008" y="242697"/>
                  </a:lnTo>
                  <a:lnTo>
                    <a:pt x="65532" y="242697"/>
                  </a:lnTo>
                  <a:lnTo>
                    <a:pt x="42672" y="300710"/>
                  </a:lnTo>
                  <a:lnTo>
                    <a:pt x="42672" y="302234"/>
                  </a:lnTo>
                  <a:lnTo>
                    <a:pt x="41148" y="303758"/>
                  </a:lnTo>
                  <a:lnTo>
                    <a:pt x="41148" y="305282"/>
                  </a:lnTo>
                  <a:lnTo>
                    <a:pt x="42672" y="305282"/>
                  </a:lnTo>
                  <a:lnTo>
                    <a:pt x="42672" y="306806"/>
                  </a:lnTo>
                  <a:lnTo>
                    <a:pt x="44196" y="308330"/>
                  </a:lnTo>
                  <a:lnTo>
                    <a:pt x="45720" y="308330"/>
                  </a:lnTo>
                  <a:lnTo>
                    <a:pt x="47244" y="309854"/>
                  </a:lnTo>
                  <a:lnTo>
                    <a:pt x="62484" y="309854"/>
                  </a:lnTo>
                  <a:lnTo>
                    <a:pt x="67056" y="308330"/>
                  </a:lnTo>
                  <a:lnTo>
                    <a:pt x="70104" y="308330"/>
                  </a:lnTo>
                  <a:lnTo>
                    <a:pt x="73152" y="306806"/>
                  </a:lnTo>
                  <a:lnTo>
                    <a:pt x="74777" y="305282"/>
                  </a:lnTo>
                  <a:lnTo>
                    <a:pt x="74777" y="303758"/>
                  </a:lnTo>
                  <a:lnTo>
                    <a:pt x="97637" y="242697"/>
                  </a:lnTo>
                  <a:lnTo>
                    <a:pt x="110820" y="206121"/>
                  </a:lnTo>
                  <a:lnTo>
                    <a:pt x="157073" y="77825"/>
                  </a:lnTo>
                  <a:lnTo>
                    <a:pt x="157073" y="74777"/>
                  </a:lnTo>
                  <a:lnTo>
                    <a:pt x="158597" y="73253"/>
                  </a:lnTo>
                  <a:lnTo>
                    <a:pt x="158597" y="70205"/>
                  </a:lnTo>
                  <a:close/>
                </a:path>
                <a:path w="530860" h="309880">
                  <a:moveTo>
                    <a:pt x="353860" y="293077"/>
                  </a:moveTo>
                  <a:lnTo>
                    <a:pt x="352336" y="290029"/>
                  </a:lnTo>
                  <a:lnTo>
                    <a:pt x="352336" y="288505"/>
                  </a:lnTo>
                  <a:lnTo>
                    <a:pt x="349288" y="285457"/>
                  </a:lnTo>
                  <a:lnTo>
                    <a:pt x="167741" y="285457"/>
                  </a:lnTo>
                  <a:lnTo>
                    <a:pt x="163169" y="290029"/>
                  </a:lnTo>
                  <a:lnTo>
                    <a:pt x="163169" y="305269"/>
                  </a:lnTo>
                  <a:lnTo>
                    <a:pt x="167741" y="309841"/>
                  </a:lnTo>
                  <a:lnTo>
                    <a:pt x="349288" y="309841"/>
                  </a:lnTo>
                  <a:lnTo>
                    <a:pt x="352336" y="306793"/>
                  </a:lnTo>
                  <a:lnTo>
                    <a:pt x="352336" y="305269"/>
                  </a:lnTo>
                  <a:lnTo>
                    <a:pt x="353860" y="302221"/>
                  </a:lnTo>
                  <a:lnTo>
                    <a:pt x="353860" y="297649"/>
                  </a:lnTo>
                  <a:lnTo>
                    <a:pt x="353860" y="293077"/>
                  </a:lnTo>
                  <a:close/>
                </a:path>
                <a:path w="530860" h="309880">
                  <a:moveTo>
                    <a:pt x="530771" y="125158"/>
                  </a:moveTo>
                  <a:lnTo>
                    <a:pt x="528256" y="81953"/>
                  </a:lnTo>
                  <a:lnTo>
                    <a:pt x="526262" y="70205"/>
                  </a:lnTo>
                  <a:lnTo>
                    <a:pt x="524573" y="59321"/>
                  </a:lnTo>
                  <a:lnTo>
                    <a:pt x="508304" y="24549"/>
                  </a:lnTo>
                  <a:lnTo>
                    <a:pt x="498830" y="15201"/>
                  </a:lnTo>
                  <a:lnTo>
                    <a:pt x="498830" y="141922"/>
                  </a:lnTo>
                  <a:lnTo>
                    <a:pt x="497306" y="149644"/>
                  </a:lnTo>
                  <a:lnTo>
                    <a:pt x="497306" y="158788"/>
                  </a:lnTo>
                  <a:lnTo>
                    <a:pt x="495782" y="166408"/>
                  </a:lnTo>
                  <a:lnTo>
                    <a:pt x="494258" y="172504"/>
                  </a:lnTo>
                  <a:lnTo>
                    <a:pt x="492734" y="180124"/>
                  </a:lnTo>
                  <a:lnTo>
                    <a:pt x="491210" y="186220"/>
                  </a:lnTo>
                  <a:lnTo>
                    <a:pt x="488162" y="192316"/>
                  </a:lnTo>
                  <a:lnTo>
                    <a:pt x="486638" y="198412"/>
                  </a:lnTo>
                  <a:lnTo>
                    <a:pt x="454634" y="219837"/>
                  </a:lnTo>
                  <a:lnTo>
                    <a:pt x="439293" y="219837"/>
                  </a:lnTo>
                  <a:lnTo>
                    <a:pt x="431673" y="218313"/>
                  </a:lnTo>
                  <a:lnTo>
                    <a:pt x="425577" y="215265"/>
                  </a:lnTo>
                  <a:lnTo>
                    <a:pt x="413385" y="206121"/>
                  </a:lnTo>
                  <a:lnTo>
                    <a:pt x="410362" y="196926"/>
                  </a:lnTo>
                  <a:lnTo>
                    <a:pt x="407200" y="190830"/>
                  </a:lnTo>
                  <a:lnTo>
                    <a:pt x="399097" y="145973"/>
                  </a:lnTo>
                  <a:lnTo>
                    <a:pt x="398221" y="125158"/>
                  </a:lnTo>
                  <a:lnTo>
                    <a:pt x="398284" y="116293"/>
                  </a:lnTo>
                  <a:lnTo>
                    <a:pt x="398386" y="112090"/>
                  </a:lnTo>
                  <a:lnTo>
                    <a:pt x="399440" y="93065"/>
                  </a:lnTo>
                  <a:lnTo>
                    <a:pt x="399669" y="83921"/>
                  </a:lnTo>
                  <a:lnTo>
                    <a:pt x="414528" y="42341"/>
                  </a:lnTo>
                  <a:lnTo>
                    <a:pt x="448437" y="25908"/>
                  </a:lnTo>
                  <a:lnTo>
                    <a:pt x="454634" y="25908"/>
                  </a:lnTo>
                  <a:lnTo>
                    <a:pt x="483590" y="44297"/>
                  </a:lnTo>
                  <a:lnTo>
                    <a:pt x="489686" y="53441"/>
                  </a:lnTo>
                  <a:lnTo>
                    <a:pt x="491210" y="61061"/>
                  </a:lnTo>
                  <a:lnTo>
                    <a:pt x="492734" y="67157"/>
                  </a:lnTo>
                  <a:lnTo>
                    <a:pt x="493877" y="73126"/>
                  </a:lnTo>
                  <a:lnTo>
                    <a:pt x="495020" y="79540"/>
                  </a:lnTo>
                  <a:lnTo>
                    <a:pt x="497306" y="93065"/>
                  </a:lnTo>
                  <a:lnTo>
                    <a:pt x="497547" y="100253"/>
                  </a:lnTo>
                  <a:lnTo>
                    <a:pt x="498055" y="107784"/>
                  </a:lnTo>
                  <a:lnTo>
                    <a:pt x="498589" y="116293"/>
                  </a:lnTo>
                  <a:lnTo>
                    <a:pt x="498754" y="122110"/>
                  </a:lnTo>
                  <a:lnTo>
                    <a:pt x="498830" y="141922"/>
                  </a:lnTo>
                  <a:lnTo>
                    <a:pt x="498830" y="15201"/>
                  </a:lnTo>
                  <a:lnTo>
                    <a:pt x="461124" y="546"/>
                  </a:lnTo>
                  <a:lnTo>
                    <a:pt x="449961" y="0"/>
                  </a:lnTo>
                  <a:lnTo>
                    <a:pt x="438848" y="571"/>
                  </a:lnTo>
                  <a:lnTo>
                    <a:pt x="402653" y="14046"/>
                  </a:lnTo>
                  <a:lnTo>
                    <a:pt x="376428" y="52476"/>
                  </a:lnTo>
                  <a:lnTo>
                    <a:pt x="367284" y="97294"/>
                  </a:lnTo>
                  <a:lnTo>
                    <a:pt x="366179" y="122110"/>
                  </a:lnTo>
                  <a:lnTo>
                    <a:pt x="366179" y="125158"/>
                  </a:lnTo>
                  <a:lnTo>
                    <a:pt x="368071" y="163791"/>
                  </a:lnTo>
                  <a:lnTo>
                    <a:pt x="378625" y="206057"/>
                  </a:lnTo>
                  <a:lnTo>
                    <a:pt x="407289" y="238125"/>
                  </a:lnTo>
                  <a:lnTo>
                    <a:pt x="445389" y="245745"/>
                  </a:lnTo>
                  <a:lnTo>
                    <a:pt x="457212" y="245173"/>
                  </a:lnTo>
                  <a:lnTo>
                    <a:pt x="493471" y="231724"/>
                  </a:lnTo>
                  <a:lnTo>
                    <a:pt x="520547" y="194030"/>
                  </a:lnTo>
                  <a:lnTo>
                    <a:pt x="529691" y="148450"/>
                  </a:lnTo>
                  <a:lnTo>
                    <a:pt x="530542" y="135559"/>
                  </a:lnTo>
                  <a:lnTo>
                    <a:pt x="530771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9945" y="2089880"/>
              <a:ext cx="150971" cy="2426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40722" y="2073020"/>
              <a:ext cx="361950" cy="323850"/>
            </a:xfrm>
            <a:custGeom>
              <a:avLst/>
              <a:gdLst/>
              <a:ahLst/>
              <a:cxnLst/>
              <a:rect l="l" t="t" r="r" b="b"/>
              <a:pathLst>
                <a:path w="361950" h="323850">
                  <a:moveTo>
                    <a:pt x="190690" y="303847"/>
                  </a:moveTo>
                  <a:lnTo>
                    <a:pt x="186118" y="299275"/>
                  </a:lnTo>
                  <a:lnTo>
                    <a:pt x="4660" y="299275"/>
                  </a:lnTo>
                  <a:lnTo>
                    <a:pt x="3048" y="300799"/>
                  </a:lnTo>
                  <a:lnTo>
                    <a:pt x="3048" y="302323"/>
                  </a:lnTo>
                  <a:lnTo>
                    <a:pt x="1524" y="303847"/>
                  </a:lnTo>
                  <a:lnTo>
                    <a:pt x="0" y="306895"/>
                  </a:lnTo>
                  <a:lnTo>
                    <a:pt x="0" y="316039"/>
                  </a:lnTo>
                  <a:lnTo>
                    <a:pt x="1524" y="319087"/>
                  </a:lnTo>
                  <a:lnTo>
                    <a:pt x="3048" y="320611"/>
                  </a:lnTo>
                  <a:lnTo>
                    <a:pt x="3048" y="322135"/>
                  </a:lnTo>
                  <a:lnTo>
                    <a:pt x="4660" y="323659"/>
                  </a:lnTo>
                  <a:lnTo>
                    <a:pt x="186118" y="323659"/>
                  </a:lnTo>
                  <a:lnTo>
                    <a:pt x="190690" y="319087"/>
                  </a:lnTo>
                  <a:lnTo>
                    <a:pt x="190690" y="311467"/>
                  </a:lnTo>
                  <a:lnTo>
                    <a:pt x="190690" y="303847"/>
                  </a:lnTo>
                  <a:close/>
                </a:path>
                <a:path w="361950" h="323850">
                  <a:moveTo>
                    <a:pt x="361569" y="151168"/>
                  </a:moveTo>
                  <a:lnTo>
                    <a:pt x="355473" y="111544"/>
                  </a:lnTo>
                  <a:lnTo>
                    <a:pt x="329565" y="82486"/>
                  </a:lnTo>
                  <a:lnTo>
                    <a:pt x="302133" y="77914"/>
                  </a:lnTo>
                  <a:lnTo>
                    <a:pt x="295262" y="78232"/>
                  </a:lnTo>
                  <a:lnTo>
                    <a:pt x="255320" y="98158"/>
                  </a:lnTo>
                  <a:lnTo>
                    <a:pt x="248704" y="105346"/>
                  </a:lnTo>
                  <a:lnTo>
                    <a:pt x="248704" y="3149"/>
                  </a:lnTo>
                  <a:lnTo>
                    <a:pt x="247180" y="1625"/>
                  </a:lnTo>
                  <a:lnTo>
                    <a:pt x="245656" y="0"/>
                  </a:lnTo>
                  <a:lnTo>
                    <a:pt x="221272" y="0"/>
                  </a:lnTo>
                  <a:lnTo>
                    <a:pt x="219748" y="1625"/>
                  </a:lnTo>
                  <a:lnTo>
                    <a:pt x="218224" y="3149"/>
                  </a:lnTo>
                  <a:lnTo>
                    <a:pt x="218224" y="253466"/>
                  </a:lnTo>
                  <a:lnTo>
                    <a:pt x="221272" y="256514"/>
                  </a:lnTo>
                  <a:lnTo>
                    <a:pt x="225844" y="256514"/>
                  </a:lnTo>
                  <a:lnTo>
                    <a:pt x="227368" y="258038"/>
                  </a:lnTo>
                  <a:lnTo>
                    <a:pt x="236512" y="258038"/>
                  </a:lnTo>
                  <a:lnTo>
                    <a:pt x="239560" y="256514"/>
                  </a:lnTo>
                  <a:lnTo>
                    <a:pt x="245656" y="256514"/>
                  </a:lnTo>
                  <a:lnTo>
                    <a:pt x="248704" y="253466"/>
                  </a:lnTo>
                  <a:lnTo>
                    <a:pt x="248704" y="135928"/>
                  </a:lnTo>
                  <a:lnTo>
                    <a:pt x="255295" y="128473"/>
                  </a:lnTo>
                  <a:lnTo>
                    <a:pt x="288417" y="103822"/>
                  </a:lnTo>
                  <a:lnTo>
                    <a:pt x="302133" y="103822"/>
                  </a:lnTo>
                  <a:lnTo>
                    <a:pt x="329565" y="137452"/>
                  </a:lnTo>
                  <a:lnTo>
                    <a:pt x="331089" y="145072"/>
                  </a:lnTo>
                  <a:lnTo>
                    <a:pt x="331089" y="253466"/>
                  </a:lnTo>
                  <a:lnTo>
                    <a:pt x="334137" y="256514"/>
                  </a:lnTo>
                  <a:lnTo>
                    <a:pt x="338709" y="256514"/>
                  </a:lnTo>
                  <a:lnTo>
                    <a:pt x="340233" y="258038"/>
                  </a:lnTo>
                  <a:lnTo>
                    <a:pt x="349377" y="258038"/>
                  </a:lnTo>
                  <a:lnTo>
                    <a:pt x="350901" y="256514"/>
                  </a:lnTo>
                  <a:lnTo>
                    <a:pt x="358521" y="256514"/>
                  </a:lnTo>
                  <a:lnTo>
                    <a:pt x="358521" y="254990"/>
                  </a:lnTo>
                  <a:lnTo>
                    <a:pt x="360045" y="254990"/>
                  </a:lnTo>
                  <a:lnTo>
                    <a:pt x="360045" y="253466"/>
                  </a:lnTo>
                  <a:lnTo>
                    <a:pt x="361569" y="253466"/>
                  </a:lnTo>
                  <a:lnTo>
                    <a:pt x="361569" y="1511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49636" y="2086832"/>
              <a:ext cx="149447" cy="2426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7371" y="2150935"/>
              <a:ext cx="166054" cy="18164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18813" y="2083790"/>
              <a:ext cx="250190" cy="313055"/>
            </a:xfrm>
            <a:custGeom>
              <a:avLst/>
              <a:gdLst/>
              <a:ahLst/>
              <a:cxnLst/>
              <a:rect l="l" t="t" r="r" b="b"/>
              <a:pathLst>
                <a:path w="250189" h="313055">
                  <a:moveTo>
                    <a:pt x="189166" y="293077"/>
                  </a:moveTo>
                  <a:lnTo>
                    <a:pt x="184594" y="288505"/>
                  </a:lnTo>
                  <a:lnTo>
                    <a:pt x="3048" y="288505"/>
                  </a:lnTo>
                  <a:lnTo>
                    <a:pt x="1524" y="290029"/>
                  </a:lnTo>
                  <a:lnTo>
                    <a:pt x="1524" y="291553"/>
                  </a:lnTo>
                  <a:lnTo>
                    <a:pt x="0" y="293077"/>
                  </a:lnTo>
                  <a:lnTo>
                    <a:pt x="0" y="308317"/>
                  </a:lnTo>
                  <a:lnTo>
                    <a:pt x="1524" y="309841"/>
                  </a:lnTo>
                  <a:lnTo>
                    <a:pt x="1524" y="311365"/>
                  </a:lnTo>
                  <a:lnTo>
                    <a:pt x="3048" y="312889"/>
                  </a:lnTo>
                  <a:lnTo>
                    <a:pt x="186118" y="312889"/>
                  </a:lnTo>
                  <a:lnTo>
                    <a:pt x="187642" y="311365"/>
                  </a:lnTo>
                  <a:lnTo>
                    <a:pt x="187642" y="309841"/>
                  </a:lnTo>
                  <a:lnTo>
                    <a:pt x="189166" y="308317"/>
                  </a:lnTo>
                  <a:lnTo>
                    <a:pt x="189166" y="300697"/>
                  </a:lnTo>
                  <a:lnTo>
                    <a:pt x="189166" y="293077"/>
                  </a:lnTo>
                  <a:close/>
                </a:path>
                <a:path w="250189" h="313055">
                  <a:moveTo>
                    <a:pt x="247078" y="73240"/>
                  </a:moveTo>
                  <a:lnTo>
                    <a:pt x="244030" y="70192"/>
                  </a:lnTo>
                  <a:lnTo>
                    <a:pt x="239458" y="70192"/>
                  </a:lnTo>
                  <a:lnTo>
                    <a:pt x="237934" y="68668"/>
                  </a:lnTo>
                  <a:lnTo>
                    <a:pt x="227266" y="68668"/>
                  </a:lnTo>
                  <a:lnTo>
                    <a:pt x="224218" y="70192"/>
                  </a:lnTo>
                  <a:lnTo>
                    <a:pt x="219646" y="70192"/>
                  </a:lnTo>
                  <a:lnTo>
                    <a:pt x="218122" y="71716"/>
                  </a:lnTo>
                  <a:lnTo>
                    <a:pt x="218122" y="73240"/>
                  </a:lnTo>
                  <a:lnTo>
                    <a:pt x="216598" y="73240"/>
                  </a:lnTo>
                  <a:lnTo>
                    <a:pt x="216598" y="242697"/>
                  </a:lnTo>
                  <a:lnTo>
                    <a:pt x="218122" y="242697"/>
                  </a:lnTo>
                  <a:lnTo>
                    <a:pt x="218122" y="244221"/>
                  </a:lnTo>
                  <a:lnTo>
                    <a:pt x="219646" y="245745"/>
                  </a:lnTo>
                  <a:lnTo>
                    <a:pt x="224218" y="245745"/>
                  </a:lnTo>
                  <a:lnTo>
                    <a:pt x="227266" y="247269"/>
                  </a:lnTo>
                  <a:lnTo>
                    <a:pt x="234886" y="247269"/>
                  </a:lnTo>
                  <a:lnTo>
                    <a:pt x="237934" y="245745"/>
                  </a:lnTo>
                  <a:lnTo>
                    <a:pt x="244030" y="245745"/>
                  </a:lnTo>
                  <a:lnTo>
                    <a:pt x="247078" y="242697"/>
                  </a:lnTo>
                  <a:lnTo>
                    <a:pt x="247078" y="73240"/>
                  </a:lnTo>
                  <a:close/>
                </a:path>
                <a:path w="250189" h="313055">
                  <a:moveTo>
                    <a:pt x="250126" y="7620"/>
                  </a:moveTo>
                  <a:lnTo>
                    <a:pt x="244030" y="1524"/>
                  </a:lnTo>
                  <a:lnTo>
                    <a:pt x="239458" y="0"/>
                  </a:lnTo>
                  <a:lnTo>
                    <a:pt x="224218" y="0"/>
                  </a:lnTo>
                  <a:lnTo>
                    <a:pt x="219646" y="1524"/>
                  </a:lnTo>
                  <a:lnTo>
                    <a:pt x="216598" y="4572"/>
                  </a:lnTo>
                  <a:lnTo>
                    <a:pt x="215074" y="7620"/>
                  </a:lnTo>
                  <a:lnTo>
                    <a:pt x="213550" y="12192"/>
                  </a:lnTo>
                  <a:lnTo>
                    <a:pt x="213550" y="25908"/>
                  </a:lnTo>
                  <a:lnTo>
                    <a:pt x="215074" y="30480"/>
                  </a:lnTo>
                  <a:lnTo>
                    <a:pt x="216598" y="33528"/>
                  </a:lnTo>
                  <a:lnTo>
                    <a:pt x="219646" y="36576"/>
                  </a:lnTo>
                  <a:lnTo>
                    <a:pt x="244030" y="36576"/>
                  </a:lnTo>
                  <a:lnTo>
                    <a:pt x="250126" y="30480"/>
                  </a:lnTo>
                  <a:lnTo>
                    <a:pt x="250126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22291" y="2150935"/>
              <a:ext cx="143446" cy="1801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91741" y="2073020"/>
              <a:ext cx="2655903" cy="3236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69199" y="2605849"/>
              <a:ext cx="7536180" cy="644525"/>
            </a:xfrm>
            <a:custGeom>
              <a:avLst/>
              <a:gdLst/>
              <a:ahLst/>
              <a:cxnLst/>
              <a:rect l="l" t="t" r="r" b="b"/>
              <a:pathLst>
                <a:path w="7536180" h="644525">
                  <a:moveTo>
                    <a:pt x="337185" y="245846"/>
                  </a:moveTo>
                  <a:lnTo>
                    <a:pt x="333756" y="199847"/>
                  </a:lnTo>
                  <a:lnTo>
                    <a:pt x="323469" y="157264"/>
                  </a:lnTo>
                  <a:lnTo>
                    <a:pt x="306311" y="121589"/>
                  </a:lnTo>
                  <a:lnTo>
                    <a:pt x="282219" y="91643"/>
                  </a:lnTo>
                  <a:lnTo>
                    <a:pt x="276123" y="85801"/>
                  </a:lnTo>
                  <a:lnTo>
                    <a:pt x="276123" y="248894"/>
                  </a:lnTo>
                  <a:lnTo>
                    <a:pt x="275323" y="270738"/>
                  </a:lnTo>
                  <a:lnTo>
                    <a:pt x="269697" y="309206"/>
                  </a:lnTo>
                  <a:lnTo>
                    <a:pt x="253834" y="356323"/>
                  </a:lnTo>
                  <a:lnTo>
                    <a:pt x="226555" y="390779"/>
                  </a:lnTo>
                  <a:lnTo>
                    <a:pt x="189166" y="412254"/>
                  </a:lnTo>
                  <a:lnTo>
                    <a:pt x="138798" y="422325"/>
                  </a:lnTo>
                  <a:lnTo>
                    <a:pt x="119062" y="422922"/>
                  </a:lnTo>
                  <a:lnTo>
                    <a:pt x="58000" y="422922"/>
                  </a:lnTo>
                  <a:lnTo>
                    <a:pt x="58000" y="82499"/>
                  </a:lnTo>
                  <a:lnTo>
                    <a:pt x="117538" y="82499"/>
                  </a:lnTo>
                  <a:lnTo>
                    <a:pt x="158877" y="85737"/>
                  </a:lnTo>
                  <a:lnTo>
                    <a:pt x="205651" y="101879"/>
                  </a:lnTo>
                  <a:lnTo>
                    <a:pt x="239547" y="129832"/>
                  </a:lnTo>
                  <a:lnTo>
                    <a:pt x="261835" y="168021"/>
                  </a:lnTo>
                  <a:lnTo>
                    <a:pt x="273837" y="214934"/>
                  </a:lnTo>
                  <a:lnTo>
                    <a:pt x="276123" y="248894"/>
                  </a:lnTo>
                  <a:lnTo>
                    <a:pt x="276123" y="85801"/>
                  </a:lnTo>
                  <a:lnTo>
                    <a:pt x="235508" y="56832"/>
                  </a:lnTo>
                  <a:lnTo>
                    <a:pt x="196062" y="42633"/>
                  </a:lnTo>
                  <a:lnTo>
                    <a:pt x="148018" y="34721"/>
                  </a:lnTo>
                  <a:lnTo>
                    <a:pt x="120586" y="33629"/>
                  </a:lnTo>
                  <a:lnTo>
                    <a:pt x="16852" y="33629"/>
                  </a:lnTo>
                  <a:lnTo>
                    <a:pt x="7708" y="39725"/>
                  </a:lnTo>
                  <a:lnTo>
                    <a:pt x="3048" y="42773"/>
                  </a:lnTo>
                  <a:lnTo>
                    <a:pt x="0" y="48869"/>
                  </a:lnTo>
                  <a:lnTo>
                    <a:pt x="0" y="456539"/>
                  </a:lnTo>
                  <a:lnTo>
                    <a:pt x="3048" y="462635"/>
                  </a:lnTo>
                  <a:lnTo>
                    <a:pt x="7708" y="467207"/>
                  </a:lnTo>
                  <a:lnTo>
                    <a:pt x="12280" y="470255"/>
                  </a:lnTo>
                  <a:lnTo>
                    <a:pt x="16852" y="471779"/>
                  </a:lnTo>
                  <a:lnTo>
                    <a:pt x="114490" y="471779"/>
                  </a:lnTo>
                  <a:lnTo>
                    <a:pt x="167081" y="468350"/>
                  </a:lnTo>
                  <a:lnTo>
                    <a:pt x="210591" y="458063"/>
                  </a:lnTo>
                  <a:lnTo>
                    <a:pt x="248310" y="440867"/>
                  </a:lnTo>
                  <a:lnTo>
                    <a:pt x="279171" y="416826"/>
                  </a:lnTo>
                  <a:lnTo>
                    <a:pt x="304596" y="384581"/>
                  </a:lnTo>
                  <a:lnTo>
                    <a:pt x="321945" y="346621"/>
                  </a:lnTo>
                  <a:lnTo>
                    <a:pt x="333565" y="299669"/>
                  </a:lnTo>
                  <a:lnTo>
                    <a:pt x="336308" y="273621"/>
                  </a:lnTo>
                  <a:lnTo>
                    <a:pt x="337185" y="245846"/>
                  </a:lnTo>
                  <a:close/>
                </a:path>
                <a:path w="7536180" h="644525">
                  <a:moveTo>
                    <a:pt x="678942" y="288607"/>
                  </a:moveTo>
                  <a:lnTo>
                    <a:pt x="678776" y="280987"/>
                  </a:lnTo>
                  <a:lnTo>
                    <a:pt x="678611" y="273100"/>
                  </a:lnTo>
                  <a:lnTo>
                    <a:pt x="677418" y="258622"/>
                  </a:lnTo>
                  <a:lnTo>
                    <a:pt x="667270" y="218935"/>
                  </a:lnTo>
                  <a:lnTo>
                    <a:pt x="639559" y="176822"/>
                  </a:lnTo>
                  <a:lnTo>
                    <a:pt x="622452" y="164566"/>
                  </a:lnTo>
                  <a:lnTo>
                    <a:pt x="622452" y="280987"/>
                  </a:lnTo>
                  <a:lnTo>
                    <a:pt x="457669" y="280987"/>
                  </a:lnTo>
                  <a:lnTo>
                    <a:pt x="458863" y="271818"/>
                  </a:lnTo>
                  <a:lnTo>
                    <a:pt x="460336" y="262813"/>
                  </a:lnTo>
                  <a:lnTo>
                    <a:pt x="462394" y="254114"/>
                  </a:lnTo>
                  <a:lnTo>
                    <a:pt x="465289" y="245846"/>
                  </a:lnTo>
                  <a:lnTo>
                    <a:pt x="468109" y="237223"/>
                  </a:lnTo>
                  <a:lnTo>
                    <a:pt x="492442" y="204216"/>
                  </a:lnTo>
                  <a:lnTo>
                    <a:pt x="533107" y="188175"/>
                  </a:lnTo>
                  <a:lnTo>
                    <a:pt x="543115" y="187833"/>
                  </a:lnTo>
                  <a:lnTo>
                    <a:pt x="562305" y="189293"/>
                  </a:lnTo>
                  <a:lnTo>
                    <a:pt x="604164" y="212217"/>
                  </a:lnTo>
                  <a:lnTo>
                    <a:pt x="622173" y="260362"/>
                  </a:lnTo>
                  <a:lnTo>
                    <a:pt x="622452" y="280987"/>
                  </a:lnTo>
                  <a:lnTo>
                    <a:pt x="622452" y="164566"/>
                  </a:lnTo>
                  <a:lnTo>
                    <a:pt x="578218" y="146786"/>
                  </a:lnTo>
                  <a:lnTo>
                    <a:pt x="546163" y="143548"/>
                  </a:lnTo>
                  <a:lnTo>
                    <a:pt x="529564" y="144386"/>
                  </a:lnTo>
                  <a:lnTo>
                    <a:pt x="485203" y="155740"/>
                  </a:lnTo>
                  <a:lnTo>
                    <a:pt x="449110" y="178752"/>
                  </a:lnTo>
                  <a:lnTo>
                    <a:pt x="421855" y="213182"/>
                  </a:lnTo>
                  <a:lnTo>
                    <a:pt x="404901" y="258483"/>
                  </a:lnTo>
                  <a:lnTo>
                    <a:pt x="399757" y="312991"/>
                  </a:lnTo>
                  <a:lnTo>
                    <a:pt x="400329" y="333032"/>
                  </a:lnTo>
                  <a:lnTo>
                    <a:pt x="408901" y="384721"/>
                  </a:lnTo>
                  <a:lnTo>
                    <a:pt x="429272" y="425754"/>
                  </a:lnTo>
                  <a:lnTo>
                    <a:pt x="459778" y="454812"/>
                  </a:lnTo>
                  <a:lnTo>
                    <a:pt x="500367" y="472084"/>
                  </a:lnTo>
                  <a:lnTo>
                    <a:pt x="550735" y="477875"/>
                  </a:lnTo>
                  <a:lnTo>
                    <a:pt x="561898" y="477608"/>
                  </a:lnTo>
                  <a:lnTo>
                    <a:pt x="601713" y="473417"/>
                  </a:lnTo>
                  <a:lnTo>
                    <a:pt x="625500" y="467207"/>
                  </a:lnTo>
                  <a:lnTo>
                    <a:pt x="632955" y="465797"/>
                  </a:lnTo>
                  <a:lnTo>
                    <a:pt x="662076" y="451967"/>
                  </a:lnTo>
                  <a:lnTo>
                    <a:pt x="662076" y="450443"/>
                  </a:lnTo>
                  <a:lnTo>
                    <a:pt x="665124" y="447395"/>
                  </a:lnTo>
                  <a:lnTo>
                    <a:pt x="665124" y="441299"/>
                  </a:lnTo>
                  <a:lnTo>
                    <a:pt x="666648" y="439775"/>
                  </a:lnTo>
                  <a:lnTo>
                    <a:pt x="666648" y="433578"/>
                  </a:lnTo>
                  <a:lnTo>
                    <a:pt x="666648" y="424434"/>
                  </a:lnTo>
                  <a:lnTo>
                    <a:pt x="665124" y="421386"/>
                  </a:lnTo>
                  <a:lnTo>
                    <a:pt x="665124" y="416814"/>
                  </a:lnTo>
                  <a:lnTo>
                    <a:pt x="663600" y="415290"/>
                  </a:lnTo>
                  <a:lnTo>
                    <a:pt x="663600" y="412242"/>
                  </a:lnTo>
                  <a:lnTo>
                    <a:pt x="662076" y="412242"/>
                  </a:lnTo>
                  <a:lnTo>
                    <a:pt x="662076" y="410718"/>
                  </a:lnTo>
                  <a:lnTo>
                    <a:pt x="649884" y="410718"/>
                  </a:lnTo>
                  <a:lnTo>
                    <a:pt x="645312" y="413766"/>
                  </a:lnTo>
                  <a:lnTo>
                    <a:pt x="639216" y="415290"/>
                  </a:lnTo>
                  <a:lnTo>
                    <a:pt x="596544" y="429006"/>
                  </a:lnTo>
                  <a:lnTo>
                    <a:pt x="587349" y="431012"/>
                  </a:lnTo>
                  <a:lnTo>
                    <a:pt x="577837" y="432435"/>
                  </a:lnTo>
                  <a:lnTo>
                    <a:pt x="567753" y="433298"/>
                  </a:lnTo>
                  <a:lnTo>
                    <a:pt x="556831" y="433578"/>
                  </a:lnTo>
                  <a:lnTo>
                    <a:pt x="543687" y="433006"/>
                  </a:lnTo>
                  <a:lnTo>
                    <a:pt x="502272" y="420458"/>
                  </a:lnTo>
                  <a:lnTo>
                    <a:pt x="470446" y="386676"/>
                  </a:lnTo>
                  <a:lnTo>
                    <a:pt x="459003" y="346227"/>
                  </a:lnTo>
                  <a:lnTo>
                    <a:pt x="457669" y="322135"/>
                  </a:lnTo>
                  <a:lnTo>
                    <a:pt x="663600" y="322135"/>
                  </a:lnTo>
                  <a:lnTo>
                    <a:pt x="668172" y="320611"/>
                  </a:lnTo>
                  <a:lnTo>
                    <a:pt x="672846" y="316039"/>
                  </a:lnTo>
                  <a:lnTo>
                    <a:pt x="677418" y="312991"/>
                  </a:lnTo>
                  <a:lnTo>
                    <a:pt x="678942" y="306895"/>
                  </a:lnTo>
                  <a:lnTo>
                    <a:pt x="678942" y="288607"/>
                  </a:lnTo>
                  <a:close/>
                </a:path>
                <a:path w="7536180" h="644525">
                  <a:moveTo>
                    <a:pt x="1044994" y="306895"/>
                  </a:moveTo>
                  <a:lnTo>
                    <a:pt x="1040485" y="258597"/>
                  </a:lnTo>
                  <a:lnTo>
                    <a:pt x="1028420" y="216077"/>
                  </a:lnTo>
                  <a:lnTo>
                    <a:pt x="1008367" y="181559"/>
                  </a:lnTo>
                  <a:lnTo>
                    <a:pt x="985558" y="161785"/>
                  </a:lnTo>
                  <a:lnTo>
                    <a:pt x="985558" y="312991"/>
                  </a:lnTo>
                  <a:lnTo>
                    <a:pt x="985266" y="323532"/>
                  </a:lnTo>
                  <a:lnTo>
                    <a:pt x="978408" y="365772"/>
                  </a:lnTo>
                  <a:lnTo>
                    <a:pt x="962380" y="401002"/>
                  </a:lnTo>
                  <a:lnTo>
                    <a:pt x="926401" y="428053"/>
                  </a:lnTo>
                  <a:lnTo>
                    <a:pt x="907732" y="430530"/>
                  </a:lnTo>
                  <a:lnTo>
                    <a:pt x="896327" y="429437"/>
                  </a:lnTo>
                  <a:lnTo>
                    <a:pt x="853173" y="407339"/>
                  </a:lnTo>
                  <a:lnTo>
                    <a:pt x="820775" y="372529"/>
                  </a:lnTo>
                  <a:lnTo>
                    <a:pt x="820775" y="251942"/>
                  </a:lnTo>
                  <a:lnTo>
                    <a:pt x="850887" y="217462"/>
                  </a:lnTo>
                  <a:lnTo>
                    <a:pt x="889444" y="195453"/>
                  </a:lnTo>
                  <a:lnTo>
                    <a:pt x="895540" y="192405"/>
                  </a:lnTo>
                  <a:lnTo>
                    <a:pt x="910780" y="192405"/>
                  </a:lnTo>
                  <a:lnTo>
                    <a:pt x="920762" y="192976"/>
                  </a:lnTo>
                  <a:lnTo>
                    <a:pt x="959827" y="214134"/>
                  </a:lnTo>
                  <a:lnTo>
                    <a:pt x="979957" y="256946"/>
                  </a:lnTo>
                  <a:lnTo>
                    <a:pt x="985291" y="301561"/>
                  </a:lnTo>
                  <a:lnTo>
                    <a:pt x="985558" y="312991"/>
                  </a:lnTo>
                  <a:lnTo>
                    <a:pt x="985558" y="161785"/>
                  </a:lnTo>
                  <a:lnTo>
                    <a:pt x="937133" y="144399"/>
                  </a:lnTo>
                  <a:lnTo>
                    <a:pt x="921448" y="143548"/>
                  </a:lnTo>
                  <a:lnTo>
                    <a:pt x="913714" y="143814"/>
                  </a:lnTo>
                  <a:lnTo>
                    <a:pt x="872566" y="154101"/>
                  </a:lnTo>
                  <a:lnTo>
                    <a:pt x="840587" y="175641"/>
                  </a:lnTo>
                  <a:lnTo>
                    <a:pt x="833729" y="180746"/>
                  </a:lnTo>
                  <a:lnTo>
                    <a:pt x="826871" y="186690"/>
                  </a:lnTo>
                  <a:lnTo>
                    <a:pt x="820013" y="193217"/>
                  </a:lnTo>
                  <a:lnTo>
                    <a:pt x="813155" y="200025"/>
                  </a:lnTo>
                  <a:lnTo>
                    <a:pt x="813155" y="155740"/>
                  </a:lnTo>
                  <a:lnTo>
                    <a:pt x="811631" y="154216"/>
                  </a:lnTo>
                  <a:lnTo>
                    <a:pt x="811631" y="152692"/>
                  </a:lnTo>
                  <a:lnTo>
                    <a:pt x="810107" y="151168"/>
                  </a:lnTo>
                  <a:lnTo>
                    <a:pt x="808583" y="151168"/>
                  </a:lnTo>
                  <a:lnTo>
                    <a:pt x="805535" y="149644"/>
                  </a:lnTo>
                  <a:lnTo>
                    <a:pt x="800963" y="149644"/>
                  </a:lnTo>
                  <a:lnTo>
                    <a:pt x="797915" y="148120"/>
                  </a:lnTo>
                  <a:lnTo>
                    <a:pt x="779627" y="148120"/>
                  </a:lnTo>
                  <a:lnTo>
                    <a:pt x="776579" y="149644"/>
                  </a:lnTo>
                  <a:lnTo>
                    <a:pt x="772007" y="149644"/>
                  </a:lnTo>
                  <a:lnTo>
                    <a:pt x="768959" y="151168"/>
                  </a:lnTo>
                  <a:lnTo>
                    <a:pt x="767435" y="151168"/>
                  </a:lnTo>
                  <a:lnTo>
                    <a:pt x="765911" y="152692"/>
                  </a:lnTo>
                  <a:lnTo>
                    <a:pt x="765911" y="154216"/>
                  </a:lnTo>
                  <a:lnTo>
                    <a:pt x="764387" y="155740"/>
                  </a:lnTo>
                  <a:lnTo>
                    <a:pt x="764387" y="587794"/>
                  </a:lnTo>
                  <a:lnTo>
                    <a:pt x="765911" y="589318"/>
                  </a:lnTo>
                  <a:lnTo>
                    <a:pt x="765911" y="590842"/>
                  </a:lnTo>
                  <a:lnTo>
                    <a:pt x="767435" y="590842"/>
                  </a:lnTo>
                  <a:lnTo>
                    <a:pt x="770483" y="592366"/>
                  </a:lnTo>
                  <a:lnTo>
                    <a:pt x="772007" y="593890"/>
                  </a:lnTo>
                  <a:lnTo>
                    <a:pt x="778103" y="593890"/>
                  </a:lnTo>
                  <a:lnTo>
                    <a:pt x="782675" y="595414"/>
                  </a:lnTo>
                  <a:lnTo>
                    <a:pt x="797915" y="595414"/>
                  </a:lnTo>
                  <a:lnTo>
                    <a:pt x="802487" y="593890"/>
                  </a:lnTo>
                  <a:lnTo>
                    <a:pt x="810107" y="593890"/>
                  </a:lnTo>
                  <a:lnTo>
                    <a:pt x="813155" y="592366"/>
                  </a:lnTo>
                  <a:lnTo>
                    <a:pt x="814679" y="592366"/>
                  </a:lnTo>
                  <a:lnTo>
                    <a:pt x="816203" y="590842"/>
                  </a:lnTo>
                  <a:lnTo>
                    <a:pt x="817727" y="590842"/>
                  </a:lnTo>
                  <a:lnTo>
                    <a:pt x="819251" y="589318"/>
                  </a:lnTo>
                  <a:lnTo>
                    <a:pt x="819251" y="587794"/>
                  </a:lnTo>
                  <a:lnTo>
                    <a:pt x="820775" y="586270"/>
                  </a:lnTo>
                  <a:lnTo>
                    <a:pt x="820775" y="432054"/>
                  </a:lnTo>
                  <a:lnTo>
                    <a:pt x="826490" y="437781"/>
                  </a:lnTo>
                  <a:lnTo>
                    <a:pt x="832205" y="443191"/>
                  </a:lnTo>
                  <a:lnTo>
                    <a:pt x="837920" y="448017"/>
                  </a:lnTo>
                  <a:lnTo>
                    <a:pt x="843635" y="451967"/>
                  </a:lnTo>
                  <a:lnTo>
                    <a:pt x="848474" y="456488"/>
                  </a:lnTo>
                  <a:lnTo>
                    <a:pt x="887920" y="474827"/>
                  </a:lnTo>
                  <a:lnTo>
                    <a:pt x="895540" y="477875"/>
                  </a:lnTo>
                  <a:lnTo>
                    <a:pt x="912304" y="477875"/>
                  </a:lnTo>
                  <a:lnTo>
                    <a:pt x="927773" y="477253"/>
                  </a:lnTo>
                  <a:lnTo>
                    <a:pt x="968794" y="465683"/>
                  </a:lnTo>
                  <a:lnTo>
                    <a:pt x="1001369" y="442709"/>
                  </a:lnTo>
                  <a:lnTo>
                    <a:pt x="1011021" y="430530"/>
                  </a:lnTo>
                  <a:lnTo>
                    <a:pt x="1018273" y="420293"/>
                  </a:lnTo>
                  <a:lnTo>
                    <a:pt x="1035850" y="378625"/>
                  </a:lnTo>
                  <a:lnTo>
                    <a:pt x="1044422" y="326072"/>
                  </a:lnTo>
                  <a:lnTo>
                    <a:pt x="1044994" y="306895"/>
                  </a:lnTo>
                  <a:close/>
                </a:path>
                <a:path w="7536180" h="644525">
                  <a:moveTo>
                    <a:pt x="1183868" y="9245"/>
                  </a:moveTo>
                  <a:lnTo>
                    <a:pt x="1182344" y="7620"/>
                  </a:lnTo>
                  <a:lnTo>
                    <a:pt x="1182344" y="6096"/>
                  </a:lnTo>
                  <a:lnTo>
                    <a:pt x="1180820" y="6096"/>
                  </a:lnTo>
                  <a:lnTo>
                    <a:pt x="1177772" y="3048"/>
                  </a:lnTo>
                  <a:lnTo>
                    <a:pt x="1176248" y="3048"/>
                  </a:lnTo>
                  <a:lnTo>
                    <a:pt x="1173200" y="1524"/>
                  </a:lnTo>
                  <a:lnTo>
                    <a:pt x="1165580" y="1524"/>
                  </a:lnTo>
                  <a:lnTo>
                    <a:pt x="1161008" y="0"/>
                  </a:lnTo>
                  <a:lnTo>
                    <a:pt x="1150340" y="0"/>
                  </a:lnTo>
                  <a:lnTo>
                    <a:pt x="1145768" y="1524"/>
                  </a:lnTo>
                  <a:lnTo>
                    <a:pt x="1138047" y="1524"/>
                  </a:lnTo>
                  <a:lnTo>
                    <a:pt x="1134999" y="3048"/>
                  </a:lnTo>
                  <a:lnTo>
                    <a:pt x="1133475" y="3048"/>
                  </a:lnTo>
                  <a:lnTo>
                    <a:pt x="1130427" y="4572"/>
                  </a:lnTo>
                  <a:lnTo>
                    <a:pt x="1127379" y="7620"/>
                  </a:lnTo>
                  <a:lnTo>
                    <a:pt x="1127379" y="465683"/>
                  </a:lnTo>
                  <a:lnTo>
                    <a:pt x="1128903" y="467207"/>
                  </a:lnTo>
                  <a:lnTo>
                    <a:pt x="1128903" y="468731"/>
                  </a:lnTo>
                  <a:lnTo>
                    <a:pt x="1130427" y="468731"/>
                  </a:lnTo>
                  <a:lnTo>
                    <a:pt x="1133475" y="471779"/>
                  </a:lnTo>
                  <a:lnTo>
                    <a:pt x="1134999" y="471779"/>
                  </a:lnTo>
                  <a:lnTo>
                    <a:pt x="1138047" y="473303"/>
                  </a:lnTo>
                  <a:lnTo>
                    <a:pt x="1173200" y="473303"/>
                  </a:lnTo>
                  <a:lnTo>
                    <a:pt x="1176248" y="471779"/>
                  </a:lnTo>
                  <a:lnTo>
                    <a:pt x="1177772" y="471779"/>
                  </a:lnTo>
                  <a:lnTo>
                    <a:pt x="1180820" y="468731"/>
                  </a:lnTo>
                  <a:lnTo>
                    <a:pt x="1182344" y="468731"/>
                  </a:lnTo>
                  <a:lnTo>
                    <a:pt x="1183868" y="467207"/>
                  </a:lnTo>
                  <a:lnTo>
                    <a:pt x="1183868" y="9245"/>
                  </a:lnTo>
                  <a:close/>
                </a:path>
                <a:path w="7536180" h="644525">
                  <a:moveTo>
                    <a:pt x="1569808" y="308419"/>
                  </a:moveTo>
                  <a:lnTo>
                    <a:pt x="1564665" y="255193"/>
                  </a:lnTo>
                  <a:lnTo>
                    <a:pt x="1549234" y="210896"/>
                  </a:lnTo>
                  <a:lnTo>
                    <a:pt x="1523276" y="177228"/>
                  </a:lnTo>
                  <a:lnTo>
                    <a:pt x="1511731" y="168097"/>
                  </a:lnTo>
                  <a:lnTo>
                    <a:pt x="1511731" y="308419"/>
                  </a:lnTo>
                  <a:lnTo>
                    <a:pt x="1511681" y="314515"/>
                  </a:lnTo>
                  <a:lnTo>
                    <a:pt x="1505712" y="360337"/>
                  </a:lnTo>
                  <a:lnTo>
                    <a:pt x="1488948" y="398526"/>
                  </a:lnTo>
                  <a:lnTo>
                    <a:pt x="1450543" y="426681"/>
                  </a:lnTo>
                  <a:lnTo>
                    <a:pt x="1417218" y="430530"/>
                  </a:lnTo>
                  <a:lnTo>
                    <a:pt x="1404099" y="429958"/>
                  </a:lnTo>
                  <a:lnTo>
                    <a:pt x="1364437" y="416267"/>
                  </a:lnTo>
                  <a:lnTo>
                    <a:pt x="1338910" y="386905"/>
                  </a:lnTo>
                  <a:lnTo>
                    <a:pt x="1326730" y="345821"/>
                  </a:lnTo>
                  <a:lnTo>
                    <a:pt x="1324203" y="308419"/>
                  </a:lnTo>
                  <a:lnTo>
                    <a:pt x="1324470" y="297408"/>
                  </a:lnTo>
                  <a:lnTo>
                    <a:pt x="1325511" y="285140"/>
                  </a:lnTo>
                  <a:lnTo>
                    <a:pt x="1327416" y="273431"/>
                  </a:lnTo>
                  <a:lnTo>
                    <a:pt x="1330350" y="262610"/>
                  </a:lnTo>
                  <a:lnTo>
                    <a:pt x="1333195" y="251726"/>
                  </a:lnTo>
                  <a:lnTo>
                    <a:pt x="1353146" y="216763"/>
                  </a:lnTo>
                  <a:lnTo>
                    <a:pt x="1385531" y="195389"/>
                  </a:lnTo>
                  <a:lnTo>
                    <a:pt x="1418742" y="190881"/>
                  </a:lnTo>
                  <a:lnTo>
                    <a:pt x="1431709" y="191452"/>
                  </a:lnTo>
                  <a:lnTo>
                    <a:pt x="1471637" y="205155"/>
                  </a:lnTo>
                  <a:lnTo>
                    <a:pt x="1496517" y="235204"/>
                  </a:lnTo>
                  <a:lnTo>
                    <a:pt x="1509229" y="275640"/>
                  </a:lnTo>
                  <a:lnTo>
                    <a:pt x="1511731" y="308419"/>
                  </a:lnTo>
                  <a:lnTo>
                    <a:pt x="1511731" y="168097"/>
                  </a:lnTo>
                  <a:lnTo>
                    <a:pt x="1471587" y="149974"/>
                  </a:lnTo>
                  <a:lnTo>
                    <a:pt x="1420266" y="143548"/>
                  </a:lnTo>
                  <a:lnTo>
                    <a:pt x="1401432" y="144386"/>
                  </a:lnTo>
                  <a:lnTo>
                    <a:pt x="1353210" y="155740"/>
                  </a:lnTo>
                  <a:lnTo>
                    <a:pt x="1314348" y="180898"/>
                  </a:lnTo>
                  <a:lnTo>
                    <a:pt x="1287589" y="216077"/>
                  </a:lnTo>
                  <a:lnTo>
                    <a:pt x="1271397" y="261289"/>
                  </a:lnTo>
                  <a:lnTo>
                    <a:pt x="1266253" y="314515"/>
                  </a:lnTo>
                  <a:lnTo>
                    <a:pt x="1266825" y="332574"/>
                  </a:lnTo>
                  <a:lnTo>
                    <a:pt x="1275397" y="383197"/>
                  </a:lnTo>
                  <a:lnTo>
                    <a:pt x="1294257" y="423367"/>
                  </a:lnTo>
                  <a:lnTo>
                    <a:pt x="1323454" y="453478"/>
                  </a:lnTo>
                  <a:lnTo>
                    <a:pt x="1363167" y="472084"/>
                  </a:lnTo>
                  <a:lnTo>
                    <a:pt x="1414170" y="477875"/>
                  </a:lnTo>
                  <a:lnTo>
                    <a:pt x="1433093" y="477037"/>
                  </a:lnTo>
                  <a:lnTo>
                    <a:pt x="1482852" y="465683"/>
                  </a:lnTo>
                  <a:lnTo>
                    <a:pt x="1520177" y="441210"/>
                  </a:lnTo>
                  <a:lnTo>
                    <a:pt x="1547710" y="405384"/>
                  </a:lnTo>
                  <a:lnTo>
                    <a:pt x="1564665" y="360172"/>
                  </a:lnTo>
                  <a:lnTo>
                    <a:pt x="1569237" y="326453"/>
                  </a:lnTo>
                  <a:lnTo>
                    <a:pt x="1569808" y="308419"/>
                  </a:lnTo>
                  <a:close/>
                </a:path>
                <a:path w="7536180" h="644525">
                  <a:moveTo>
                    <a:pt x="1897849" y="155740"/>
                  </a:moveTo>
                  <a:lnTo>
                    <a:pt x="1893189" y="151168"/>
                  </a:lnTo>
                  <a:lnTo>
                    <a:pt x="1890141" y="149644"/>
                  </a:lnTo>
                  <a:lnTo>
                    <a:pt x="1885569" y="149644"/>
                  </a:lnTo>
                  <a:lnTo>
                    <a:pt x="1880997" y="148120"/>
                  </a:lnTo>
                  <a:lnTo>
                    <a:pt x="1856613" y="148120"/>
                  </a:lnTo>
                  <a:lnTo>
                    <a:pt x="1853565" y="149644"/>
                  </a:lnTo>
                  <a:lnTo>
                    <a:pt x="1848993" y="149644"/>
                  </a:lnTo>
                  <a:lnTo>
                    <a:pt x="1847469" y="151168"/>
                  </a:lnTo>
                  <a:lnTo>
                    <a:pt x="1844421" y="152692"/>
                  </a:lnTo>
                  <a:lnTo>
                    <a:pt x="1842897" y="152692"/>
                  </a:lnTo>
                  <a:lnTo>
                    <a:pt x="1841373" y="155740"/>
                  </a:lnTo>
                  <a:lnTo>
                    <a:pt x="1755927" y="406146"/>
                  </a:lnTo>
                  <a:lnTo>
                    <a:pt x="1754403" y="406146"/>
                  </a:lnTo>
                  <a:lnTo>
                    <a:pt x="1668970" y="161836"/>
                  </a:lnTo>
                  <a:lnTo>
                    <a:pt x="1665922" y="155740"/>
                  </a:lnTo>
                  <a:lnTo>
                    <a:pt x="1664398" y="154216"/>
                  </a:lnTo>
                  <a:lnTo>
                    <a:pt x="1664398" y="152692"/>
                  </a:lnTo>
                  <a:lnTo>
                    <a:pt x="1662874" y="151168"/>
                  </a:lnTo>
                  <a:lnTo>
                    <a:pt x="1659826" y="151168"/>
                  </a:lnTo>
                  <a:lnTo>
                    <a:pt x="1658302" y="149644"/>
                  </a:lnTo>
                  <a:lnTo>
                    <a:pt x="1650682" y="149644"/>
                  </a:lnTo>
                  <a:lnTo>
                    <a:pt x="1647634" y="148120"/>
                  </a:lnTo>
                  <a:lnTo>
                    <a:pt x="1623250" y="148120"/>
                  </a:lnTo>
                  <a:lnTo>
                    <a:pt x="1618678" y="149644"/>
                  </a:lnTo>
                  <a:lnTo>
                    <a:pt x="1615630" y="149644"/>
                  </a:lnTo>
                  <a:lnTo>
                    <a:pt x="1609432" y="152692"/>
                  </a:lnTo>
                  <a:lnTo>
                    <a:pt x="1607908" y="154216"/>
                  </a:lnTo>
                  <a:lnTo>
                    <a:pt x="1607908" y="164884"/>
                  </a:lnTo>
                  <a:lnTo>
                    <a:pt x="1609432" y="169456"/>
                  </a:lnTo>
                  <a:lnTo>
                    <a:pt x="1719351" y="461111"/>
                  </a:lnTo>
                  <a:lnTo>
                    <a:pt x="1719351" y="464159"/>
                  </a:lnTo>
                  <a:lnTo>
                    <a:pt x="1725447" y="470255"/>
                  </a:lnTo>
                  <a:lnTo>
                    <a:pt x="1728495" y="471779"/>
                  </a:lnTo>
                  <a:lnTo>
                    <a:pt x="1685734" y="577126"/>
                  </a:lnTo>
                  <a:lnTo>
                    <a:pt x="1684210" y="581698"/>
                  </a:lnTo>
                  <a:lnTo>
                    <a:pt x="1684210" y="587794"/>
                  </a:lnTo>
                  <a:lnTo>
                    <a:pt x="1687258" y="590842"/>
                  </a:lnTo>
                  <a:lnTo>
                    <a:pt x="1690306" y="592366"/>
                  </a:lnTo>
                  <a:lnTo>
                    <a:pt x="1691830" y="593890"/>
                  </a:lnTo>
                  <a:lnTo>
                    <a:pt x="1696402" y="593890"/>
                  </a:lnTo>
                  <a:lnTo>
                    <a:pt x="1699450" y="595414"/>
                  </a:lnTo>
                  <a:lnTo>
                    <a:pt x="1710207" y="595414"/>
                  </a:lnTo>
                  <a:lnTo>
                    <a:pt x="1740687" y="589318"/>
                  </a:lnTo>
                  <a:lnTo>
                    <a:pt x="1743735" y="587794"/>
                  </a:lnTo>
                  <a:lnTo>
                    <a:pt x="1745259" y="583222"/>
                  </a:lnTo>
                  <a:lnTo>
                    <a:pt x="1786407" y="471779"/>
                  </a:lnTo>
                  <a:lnTo>
                    <a:pt x="1894713" y="169456"/>
                  </a:lnTo>
                  <a:lnTo>
                    <a:pt x="1896237" y="164884"/>
                  </a:lnTo>
                  <a:lnTo>
                    <a:pt x="1897849" y="161836"/>
                  </a:lnTo>
                  <a:lnTo>
                    <a:pt x="1897849" y="155740"/>
                  </a:lnTo>
                  <a:close/>
                </a:path>
                <a:path w="7536180" h="644525">
                  <a:moveTo>
                    <a:pt x="2016823" y="155740"/>
                  </a:moveTo>
                  <a:lnTo>
                    <a:pt x="2015299" y="154216"/>
                  </a:lnTo>
                  <a:lnTo>
                    <a:pt x="2015299" y="152692"/>
                  </a:lnTo>
                  <a:lnTo>
                    <a:pt x="2013775" y="152692"/>
                  </a:lnTo>
                  <a:lnTo>
                    <a:pt x="2010727" y="151168"/>
                  </a:lnTo>
                  <a:lnTo>
                    <a:pt x="2009203" y="149644"/>
                  </a:lnTo>
                  <a:lnTo>
                    <a:pt x="2003107" y="149644"/>
                  </a:lnTo>
                  <a:lnTo>
                    <a:pt x="1998535" y="148120"/>
                  </a:lnTo>
                  <a:lnTo>
                    <a:pt x="1978621" y="148120"/>
                  </a:lnTo>
                  <a:lnTo>
                    <a:pt x="1975573" y="149644"/>
                  </a:lnTo>
                  <a:lnTo>
                    <a:pt x="1969477" y="149644"/>
                  </a:lnTo>
                  <a:lnTo>
                    <a:pt x="1966429" y="151168"/>
                  </a:lnTo>
                  <a:lnTo>
                    <a:pt x="1964905" y="152692"/>
                  </a:lnTo>
                  <a:lnTo>
                    <a:pt x="1963381" y="152692"/>
                  </a:lnTo>
                  <a:lnTo>
                    <a:pt x="1961857" y="154216"/>
                  </a:lnTo>
                  <a:lnTo>
                    <a:pt x="1961857" y="468731"/>
                  </a:lnTo>
                  <a:lnTo>
                    <a:pt x="1963381" y="468731"/>
                  </a:lnTo>
                  <a:lnTo>
                    <a:pt x="1966429" y="471779"/>
                  </a:lnTo>
                  <a:lnTo>
                    <a:pt x="1969477" y="471779"/>
                  </a:lnTo>
                  <a:lnTo>
                    <a:pt x="1972525" y="473303"/>
                  </a:lnTo>
                  <a:lnTo>
                    <a:pt x="2006155" y="473303"/>
                  </a:lnTo>
                  <a:lnTo>
                    <a:pt x="2009203" y="471779"/>
                  </a:lnTo>
                  <a:lnTo>
                    <a:pt x="2010727" y="471779"/>
                  </a:lnTo>
                  <a:lnTo>
                    <a:pt x="2013775" y="470255"/>
                  </a:lnTo>
                  <a:lnTo>
                    <a:pt x="2016823" y="467207"/>
                  </a:lnTo>
                  <a:lnTo>
                    <a:pt x="2016823" y="155740"/>
                  </a:lnTo>
                  <a:close/>
                </a:path>
                <a:path w="7536180" h="644525">
                  <a:moveTo>
                    <a:pt x="2022919" y="56489"/>
                  </a:moveTo>
                  <a:lnTo>
                    <a:pt x="1998560" y="23291"/>
                  </a:lnTo>
                  <a:lnTo>
                    <a:pt x="1989289" y="22961"/>
                  </a:lnTo>
                  <a:lnTo>
                    <a:pt x="1979866" y="23507"/>
                  </a:lnTo>
                  <a:lnTo>
                    <a:pt x="1954237" y="56489"/>
                  </a:lnTo>
                  <a:lnTo>
                    <a:pt x="1954796" y="65735"/>
                  </a:lnTo>
                  <a:lnTo>
                    <a:pt x="1989289" y="90106"/>
                  </a:lnTo>
                  <a:lnTo>
                    <a:pt x="1997900" y="89560"/>
                  </a:lnTo>
                  <a:lnTo>
                    <a:pt x="2022919" y="56489"/>
                  </a:lnTo>
                  <a:close/>
                </a:path>
                <a:path w="7536180" h="644525">
                  <a:moveTo>
                    <a:pt x="2382964" y="277939"/>
                  </a:moveTo>
                  <a:lnTo>
                    <a:pt x="2379103" y="234302"/>
                  </a:lnTo>
                  <a:lnTo>
                    <a:pt x="2365311" y="192405"/>
                  </a:lnTo>
                  <a:lnTo>
                    <a:pt x="2334691" y="159359"/>
                  </a:lnTo>
                  <a:lnTo>
                    <a:pt x="2288273" y="144145"/>
                  </a:lnTo>
                  <a:lnTo>
                    <a:pt x="2273046" y="143548"/>
                  </a:lnTo>
                  <a:lnTo>
                    <a:pt x="2260473" y="144399"/>
                  </a:lnTo>
                  <a:lnTo>
                    <a:pt x="2222754" y="157264"/>
                  </a:lnTo>
                  <a:lnTo>
                    <a:pt x="2183498" y="185635"/>
                  </a:lnTo>
                  <a:lnTo>
                    <a:pt x="2170836" y="198501"/>
                  </a:lnTo>
                  <a:lnTo>
                    <a:pt x="2170836" y="155740"/>
                  </a:lnTo>
                  <a:lnTo>
                    <a:pt x="2169312" y="154216"/>
                  </a:lnTo>
                  <a:lnTo>
                    <a:pt x="2169312" y="152692"/>
                  </a:lnTo>
                  <a:lnTo>
                    <a:pt x="2167788" y="152692"/>
                  </a:lnTo>
                  <a:lnTo>
                    <a:pt x="2166264" y="151168"/>
                  </a:lnTo>
                  <a:lnTo>
                    <a:pt x="2163216" y="149644"/>
                  </a:lnTo>
                  <a:lnTo>
                    <a:pt x="2158644" y="149644"/>
                  </a:lnTo>
                  <a:lnTo>
                    <a:pt x="2154072" y="148120"/>
                  </a:lnTo>
                  <a:lnTo>
                    <a:pt x="2135784" y="148120"/>
                  </a:lnTo>
                  <a:lnTo>
                    <a:pt x="2132736" y="149644"/>
                  </a:lnTo>
                  <a:lnTo>
                    <a:pt x="2128164" y="149644"/>
                  </a:lnTo>
                  <a:lnTo>
                    <a:pt x="2125116" y="151168"/>
                  </a:lnTo>
                  <a:lnTo>
                    <a:pt x="2123592" y="152692"/>
                  </a:lnTo>
                  <a:lnTo>
                    <a:pt x="2122068" y="152692"/>
                  </a:lnTo>
                  <a:lnTo>
                    <a:pt x="2122068" y="154216"/>
                  </a:lnTo>
                  <a:lnTo>
                    <a:pt x="2120544" y="155740"/>
                  </a:lnTo>
                  <a:lnTo>
                    <a:pt x="2120544" y="467207"/>
                  </a:lnTo>
                  <a:lnTo>
                    <a:pt x="2123592" y="470255"/>
                  </a:lnTo>
                  <a:lnTo>
                    <a:pt x="2126640" y="471779"/>
                  </a:lnTo>
                  <a:lnTo>
                    <a:pt x="2128164" y="471779"/>
                  </a:lnTo>
                  <a:lnTo>
                    <a:pt x="2131212" y="473303"/>
                  </a:lnTo>
                  <a:lnTo>
                    <a:pt x="2166264" y="473303"/>
                  </a:lnTo>
                  <a:lnTo>
                    <a:pt x="2167788" y="471779"/>
                  </a:lnTo>
                  <a:lnTo>
                    <a:pt x="2170836" y="471779"/>
                  </a:lnTo>
                  <a:lnTo>
                    <a:pt x="2173884" y="468731"/>
                  </a:lnTo>
                  <a:lnTo>
                    <a:pt x="2175408" y="468731"/>
                  </a:lnTo>
                  <a:lnTo>
                    <a:pt x="2175408" y="467207"/>
                  </a:lnTo>
                  <a:lnTo>
                    <a:pt x="2176932" y="465683"/>
                  </a:lnTo>
                  <a:lnTo>
                    <a:pt x="2176932" y="250418"/>
                  </a:lnTo>
                  <a:lnTo>
                    <a:pt x="2188159" y="237312"/>
                  </a:lnTo>
                  <a:lnTo>
                    <a:pt x="2219706" y="207645"/>
                  </a:lnTo>
                  <a:lnTo>
                    <a:pt x="2262378" y="192405"/>
                  </a:lnTo>
                  <a:lnTo>
                    <a:pt x="2270137" y="192722"/>
                  </a:lnTo>
                  <a:lnTo>
                    <a:pt x="2306650" y="209867"/>
                  </a:lnTo>
                  <a:lnTo>
                    <a:pt x="2321903" y="242798"/>
                  </a:lnTo>
                  <a:lnTo>
                    <a:pt x="2323909" y="251396"/>
                  </a:lnTo>
                  <a:lnTo>
                    <a:pt x="2325332" y="261289"/>
                  </a:lnTo>
                  <a:lnTo>
                    <a:pt x="2326195" y="272630"/>
                  </a:lnTo>
                  <a:lnTo>
                    <a:pt x="2326475" y="285559"/>
                  </a:lnTo>
                  <a:lnTo>
                    <a:pt x="2326475" y="467207"/>
                  </a:lnTo>
                  <a:lnTo>
                    <a:pt x="2327999" y="468731"/>
                  </a:lnTo>
                  <a:lnTo>
                    <a:pt x="2329523" y="468731"/>
                  </a:lnTo>
                  <a:lnTo>
                    <a:pt x="2332571" y="471779"/>
                  </a:lnTo>
                  <a:lnTo>
                    <a:pt x="2334095" y="471779"/>
                  </a:lnTo>
                  <a:lnTo>
                    <a:pt x="2337143" y="473303"/>
                  </a:lnTo>
                  <a:lnTo>
                    <a:pt x="2372296" y="473303"/>
                  </a:lnTo>
                  <a:lnTo>
                    <a:pt x="2375344" y="471779"/>
                  </a:lnTo>
                  <a:lnTo>
                    <a:pt x="2376868" y="471779"/>
                  </a:lnTo>
                  <a:lnTo>
                    <a:pt x="2379916" y="468731"/>
                  </a:lnTo>
                  <a:lnTo>
                    <a:pt x="2381440" y="468731"/>
                  </a:lnTo>
                  <a:lnTo>
                    <a:pt x="2381440" y="467207"/>
                  </a:lnTo>
                  <a:lnTo>
                    <a:pt x="2382964" y="465683"/>
                  </a:lnTo>
                  <a:lnTo>
                    <a:pt x="2382964" y="277939"/>
                  </a:lnTo>
                  <a:close/>
                </a:path>
                <a:path w="7536180" h="644525">
                  <a:moveTo>
                    <a:pt x="2738336" y="164884"/>
                  </a:moveTo>
                  <a:lnTo>
                    <a:pt x="2736812" y="158788"/>
                  </a:lnTo>
                  <a:lnTo>
                    <a:pt x="2733764" y="152692"/>
                  </a:lnTo>
                  <a:lnTo>
                    <a:pt x="2730716" y="149644"/>
                  </a:lnTo>
                  <a:lnTo>
                    <a:pt x="2651379" y="149644"/>
                  </a:lnTo>
                  <a:lnTo>
                    <a:pt x="2651379" y="261086"/>
                  </a:lnTo>
                  <a:lnTo>
                    <a:pt x="2649855" y="270230"/>
                  </a:lnTo>
                  <a:lnTo>
                    <a:pt x="2646807" y="277952"/>
                  </a:lnTo>
                  <a:lnTo>
                    <a:pt x="2643759" y="287096"/>
                  </a:lnTo>
                  <a:lnTo>
                    <a:pt x="2640711" y="293192"/>
                  </a:lnTo>
                  <a:lnTo>
                    <a:pt x="2634615" y="299288"/>
                  </a:lnTo>
                  <a:lnTo>
                    <a:pt x="2630043" y="305384"/>
                  </a:lnTo>
                  <a:lnTo>
                    <a:pt x="2622423" y="311480"/>
                  </a:lnTo>
                  <a:lnTo>
                    <a:pt x="2585847" y="319100"/>
                  </a:lnTo>
                  <a:lnTo>
                    <a:pt x="2571546" y="318185"/>
                  </a:lnTo>
                  <a:lnTo>
                    <a:pt x="2530741" y="293217"/>
                  </a:lnTo>
                  <a:lnTo>
                    <a:pt x="2521737" y="254990"/>
                  </a:lnTo>
                  <a:lnTo>
                    <a:pt x="2522004" y="248158"/>
                  </a:lnTo>
                  <a:lnTo>
                    <a:pt x="2536977" y="207657"/>
                  </a:lnTo>
                  <a:lnTo>
                    <a:pt x="2570137" y="188226"/>
                  </a:lnTo>
                  <a:lnTo>
                    <a:pt x="2585847" y="186321"/>
                  </a:lnTo>
                  <a:lnTo>
                    <a:pt x="2600083" y="187464"/>
                  </a:lnTo>
                  <a:lnTo>
                    <a:pt x="2641092" y="214376"/>
                  </a:lnTo>
                  <a:lnTo>
                    <a:pt x="2651264" y="251942"/>
                  </a:lnTo>
                  <a:lnTo>
                    <a:pt x="2651379" y="261086"/>
                  </a:lnTo>
                  <a:lnTo>
                    <a:pt x="2651379" y="149644"/>
                  </a:lnTo>
                  <a:lnTo>
                    <a:pt x="2634615" y="149644"/>
                  </a:lnTo>
                  <a:lnTo>
                    <a:pt x="2619375" y="146596"/>
                  </a:lnTo>
                  <a:lnTo>
                    <a:pt x="2611755" y="146596"/>
                  </a:lnTo>
                  <a:lnTo>
                    <a:pt x="2605773" y="145719"/>
                  </a:lnTo>
                  <a:lnTo>
                    <a:pt x="2599372" y="145262"/>
                  </a:lnTo>
                  <a:lnTo>
                    <a:pt x="2592679" y="145097"/>
                  </a:lnTo>
                  <a:lnTo>
                    <a:pt x="2585847" y="145072"/>
                  </a:lnTo>
                  <a:lnTo>
                    <a:pt x="2573477" y="145402"/>
                  </a:lnTo>
                  <a:lnTo>
                    <a:pt x="2528290" y="156667"/>
                  </a:lnTo>
                  <a:lnTo>
                    <a:pt x="2494457" y="181533"/>
                  </a:lnTo>
                  <a:lnTo>
                    <a:pt x="2473452" y="219760"/>
                  </a:lnTo>
                  <a:lnTo>
                    <a:pt x="2468384" y="253466"/>
                  </a:lnTo>
                  <a:lnTo>
                    <a:pt x="2468486" y="261086"/>
                  </a:lnTo>
                  <a:lnTo>
                    <a:pt x="2477884" y="300926"/>
                  </a:lnTo>
                  <a:lnTo>
                    <a:pt x="2491257" y="322148"/>
                  </a:lnTo>
                  <a:lnTo>
                    <a:pt x="2484869" y="328396"/>
                  </a:lnTo>
                  <a:lnTo>
                    <a:pt x="2463736" y="368350"/>
                  </a:lnTo>
                  <a:lnTo>
                    <a:pt x="2462314" y="384721"/>
                  </a:lnTo>
                  <a:lnTo>
                    <a:pt x="2462352" y="390918"/>
                  </a:lnTo>
                  <a:lnTo>
                    <a:pt x="2479751" y="427113"/>
                  </a:lnTo>
                  <a:lnTo>
                    <a:pt x="2494305" y="436638"/>
                  </a:lnTo>
                  <a:lnTo>
                    <a:pt x="2483789" y="445096"/>
                  </a:lnTo>
                  <a:lnTo>
                    <a:pt x="2457640" y="477875"/>
                  </a:lnTo>
                  <a:lnTo>
                    <a:pt x="2451544" y="499313"/>
                  </a:lnTo>
                  <a:lnTo>
                    <a:pt x="2450020" y="505409"/>
                  </a:lnTo>
                  <a:lnTo>
                    <a:pt x="2450020" y="513029"/>
                  </a:lnTo>
                  <a:lnTo>
                    <a:pt x="2450566" y="521906"/>
                  </a:lnTo>
                  <a:lnTo>
                    <a:pt x="2466975" y="560158"/>
                  </a:lnTo>
                  <a:lnTo>
                    <a:pt x="2500401" y="581507"/>
                  </a:lnTo>
                  <a:lnTo>
                    <a:pt x="2537345" y="592201"/>
                  </a:lnTo>
                  <a:lnTo>
                    <a:pt x="2587371" y="595414"/>
                  </a:lnTo>
                  <a:lnTo>
                    <a:pt x="2605328" y="594842"/>
                  </a:lnTo>
                  <a:lnTo>
                    <a:pt x="2652903" y="586270"/>
                  </a:lnTo>
                  <a:lnTo>
                    <a:pt x="2688983" y="571487"/>
                  </a:lnTo>
                  <a:lnTo>
                    <a:pt x="2721000" y="540207"/>
                  </a:lnTo>
                  <a:lnTo>
                    <a:pt x="2734716" y="501904"/>
                  </a:lnTo>
                  <a:lnTo>
                    <a:pt x="2735288" y="491591"/>
                  </a:lnTo>
                  <a:lnTo>
                    <a:pt x="2734716" y="481609"/>
                  </a:lnTo>
                  <a:lnTo>
                    <a:pt x="2733002" y="472351"/>
                  </a:lnTo>
                  <a:lnTo>
                    <a:pt x="2730144" y="463943"/>
                  </a:lnTo>
                  <a:lnTo>
                    <a:pt x="2726144" y="456539"/>
                  </a:lnTo>
                  <a:lnTo>
                    <a:pt x="2722918" y="450443"/>
                  </a:lnTo>
                  <a:lnTo>
                    <a:pt x="2689949" y="421779"/>
                  </a:lnTo>
                  <a:lnTo>
                    <a:pt x="2678900" y="417258"/>
                  </a:lnTo>
                  <a:lnTo>
                    <a:pt x="2678900" y="494741"/>
                  </a:lnTo>
                  <a:lnTo>
                    <a:pt x="2678900" y="502361"/>
                  </a:lnTo>
                  <a:lnTo>
                    <a:pt x="2677376" y="509981"/>
                  </a:lnTo>
                  <a:lnTo>
                    <a:pt x="2674239" y="516077"/>
                  </a:lnTo>
                  <a:lnTo>
                    <a:pt x="2671191" y="523697"/>
                  </a:lnTo>
                  <a:lnTo>
                    <a:pt x="2666619" y="529793"/>
                  </a:lnTo>
                  <a:lnTo>
                    <a:pt x="2658999" y="534365"/>
                  </a:lnTo>
                  <a:lnTo>
                    <a:pt x="2653855" y="538645"/>
                  </a:lnTo>
                  <a:lnTo>
                    <a:pt x="2612517" y="551599"/>
                  </a:lnTo>
                  <a:lnTo>
                    <a:pt x="2588895" y="552742"/>
                  </a:lnTo>
                  <a:lnTo>
                    <a:pt x="2570315" y="551929"/>
                  </a:lnTo>
                  <a:lnTo>
                    <a:pt x="2527833" y="541985"/>
                  </a:lnTo>
                  <a:lnTo>
                    <a:pt x="2504973" y="508457"/>
                  </a:lnTo>
                  <a:lnTo>
                    <a:pt x="2504973" y="499313"/>
                  </a:lnTo>
                  <a:lnTo>
                    <a:pt x="2506497" y="494741"/>
                  </a:lnTo>
                  <a:lnTo>
                    <a:pt x="2508021" y="490067"/>
                  </a:lnTo>
                  <a:lnTo>
                    <a:pt x="2509545" y="485495"/>
                  </a:lnTo>
                  <a:lnTo>
                    <a:pt x="2512593" y="480923"/>
                  </a:lnTo>
                  <a:lnTo>
                    <a:pt x="2514117" y="476351"/>
                  </a:lnTo>
                  <a:lnTo>
                    <a:pt x="2518689" y="470255"/>
                  </a:lnTo>
                  <a:lnTo>
                    <a:pt x="2533929" y="455015"/>
                  </a:lnTo>
                  <a:lnTo>
                    <a:pt x="2540025" y="450443"/>
                  </a:lnTo>
                  <a:lnTo>
                    <a:pt x="2619375" y="451967"/>
                  </a:lnTo>
                  <a:lnTo>
                    <a:pt x="2663571" y="464159"/>
                  </a:lnTo>
                  <a:lnTo>
                    <a:pt x="2678900" y="494741"/>
                  </a:lnTo>
                  <a:lnTo>
                    <a:pt x="2678900" y="417258"/>
                  </a:lnTo>
                  <a:lnTo>
                    <a:pt x="2631567" y="409206"/>
                  </a:lnTo>
                  <a:lnTo>
                    <a:pt x="2550693" y="404634"/>
                  </a:lnTo>
                  <a:lnTo>
                    <a:pt x="2514117" y="390918"/>
                  </a:lnTo>
                  <a:lnTo>
                    <a:pt x="2511069" y="384721"/>
                  </a:lnTo>
                  <a:lnTo>
                    <a:pt x="2511069" y="371005"/>
                  </a:lnTo>
                  <a:lnTo>
                    <a:pt x="2512593" y="364909"/>
                  </a:lnTo>
                  <a:lnTo>
                    <a:pt x="2515641" y="358813"/>
                  </a:lnTo>
                  <a:lnTo>
                    <a:pt x="2517165" y="354241"/>
                  </a:lnTo>
                  <a:lnTo>
                    <a:pt x="2521737" y="349669"/>
                  </a:lnTo>
                  <a:lnTo>
                    <a:pt x="2524785" y="345097"/>
                  </a:lnTo>
                  <a:lnTo>
                    <a:pt x="2529916" y="349148"/>
                  </a:lnTo>
                  <a:lnTo>
                    <a:pt x="2567660" y="360718"/>
                  </a:lnTo>
                  <a:lnTo>
                    <a:pt x="2585847" y="361861"/>
                  </a:lnTo>
                  <a:lnTo>
                    <a:pt x="2599042" y="361556"/>
                  </a:lnTo>
                  <a:lnTo>
                    <a:pt x="2644508" y="351193"/>
                  </a:lnTo>
                  <a:lnTo>
                    <a:pt x="2678696" y="326326"/>
                  </a:lnTo>
                  <a:lnTo>
                    <a:pt x="2699664" y="288671"/>
                  </a:lnTo>
                  <a:lnTo>
                    <a:pt x="2704808" y="251942"/>
                  </a:lnTo>
                  <a:lnTo>
                    <a:pt x="2704528" y="244817"/>
                  </a:lnTo>
                  <a:lnTo>
                    <a:pt x="2692997" y="207848"/>
                  </a:lnTo>
                  <a:lnTo>
                    <a:pt x="2683472" y="195465"/>
                  </a:lnTo>
                  <a:lnTo>
                    <a:pt x="2729192" y="195465"/>
                  </a:lnTo>
                  <a:lnTo>
                    <a:pt x="2732240" y="193941"/>
                  </a:lnTo>
                  <a:lnTo>
                    <a:pt x="2735288" y="189369"/>
                  </a:lnTo>
                  <a:lnTo>
                    <a:pt x="2736812" y="186321"/>
                  </a:lnTo>
                  <a:lnTo>
                    <a:pt x="2738336" y="180225"/>
                  </a:lnTo>
                  <a:lnTo>
                    <a:pt x="2738336" y="164884"/>
                  </a:lnTo>
                  <a:close/>
                </a:path>
                <a:path w="7536180" h="644525">
                  <a:moveTo>
                    <a:pt x="3287547" y="39725"/>
                  </a:moveTo>
                  <a:lnTo>
                    <a:pt x="3286023" y="38201"/>
                  </a:lnTo>
                  <a:lnTo>
                    <a:pt x="3286023" y="36677"/>
                  </a:lnTo>
                  <a:lnTo>
                    <a:pt x="3284499" y="35153"/>
                  </a:lnTo>
                  <a:lnTo>
                    <a:pt x="3281451" y="35153"/>
                  </a:lnTo>
                  <a:lnTo>
                    <a:pt x="3279927" y="33629"/>
                  </a:lnTo>
                  <a:lnTo>
                    <a:pt x="3272307" y="33629"/>
                  </a:lnTo>
                  <a:lnTo>
                    <a:pt x="3269259" y="32105"/>
                  </a:lnTo>
                  <a:lnTo>
                    <a:pt x="3247923" y="32105"/>
                  </a:lnTo>
                  <a:lnTo>
                    <a:pt x="3244875" y="33629"/>
                  </a:lnTo>
                  <a:lnTo>
                    <a:pt x="3238779" y="33629"/>
                  </a:lnTo>
                  <a:lnTo>
                    <a:pt x="3235731" y="35153"/>
                  </a:lnTo>
                  <a:lnTo>
                    <a:pt x="3234207" y="35153"/>
                  </a:lnTo>
                  <a:lnTo>
                    <a:pt x="3229635" y="39725"/>
                  </a:lnTo>
                  <a:lnTo>
                    <a:pt x="3229635" y="218313"/>
                  </a:lnTo>
                  <a:lnTo>
                    <a:pt x="3031325" y="218313"/>
                  </a:lnTo>
                  <a:lnTo>
                    <a:pt x="3031325" y="41249"/>
                  </a:lnTo>
                  <a:lnTo>
                    <a:pt x="3029712" y="39725"/>
                  </a:lnTo>
                  <a:lnTo>
                    <a:pt x="3029712" y="38201"/>
                  </a:lnTo>
                  <a:lnTo>
                    <a:pt x="3026664" y="35153"/>
                  </a:lnTo>
                  <a:lnTo>
                    <a:pt x="3025140" y="35153"/>
                  </a:lnTo>
                  <a:lnTo>
                    <a:pt x="3022092" y="33629"/>
                  </a:lnTo>
                  <a:lnTo>
                    <a:pt x="3015996" y="33629"/>
                  </a:lnTo>
                  <a:lnTo>
                    <a:pt x="3011424" y="32105"/>
                  </a:lnTo>
                  <a:lnTo>
                    <a:pt x="2991612" y="32105"/>
                  </a:lnTo>
                  <a:lnTo>
                    <a:pt x="2988564" y="33629"/>
                  </a:lnTo>
                  <a:lnTo>
                    <a:pt x="2980944" y="33629"/>
                  </a:lnTo>
                  <a:lnTo>
                    <a:pt x="2979420" y="35153"/>
                  </a:lnTo>
                  <a:lnTo>
                    <a:pt x="2976372" y="35153"/>
                  </a:lnTo>
                  <a:lnTo>
                    <a:pt x="2974848" y="36677"/>
                  </a:lnTo>
                  <a:lnTo>
                    <a:pt x="2974848" y="38201"/>
                  </a:lnTo>
                  <a:lnTo>
                    <a:pt x="2973324" y="39725"/>
                  </a:lnTo>
                  <a:lnTo>
                    <a:pt x="2973324" y="467207"/>
                  </a:lnTo>
                  <a:lnTo>
                    <a:pt x="2974848" y="467207"/>
                  </a:lnTo>
                  <a:lnTo>
                    <a:pt x="2974848" y="468731"/>
                  </a:lnTo>
                  <a:lnTo>
                    <a:pt x="2976372" y="470255"/>
                  </a:lnTo>
                  <a:lnTo>
                    <a:pt x="2979420" y="470255"/>
                  </a:lnTo>
                  <a:lnTo>
                    <a:pt x="2980944" y="471779"/>
                  </a:lnTo>
                  <a:lnTo>
                    <a:pt x="2983992" y="471779"/>
                  </a:lnTo>
                  <a:lnTo>
                    <a:pt x="2988564" y="473303"/>
                  </a:lnTo>
                  <a:lnTo>
                    <a:pt x="3015996" y="473303"/>
                  </a:lnTo>
                  <a:lnTo>
                    <a:pt x="3019044" y="471779"/>
                  </a:lnTo>
                  <a:lnTo>
                    <a:pt x="3022092" y="471779"/>
                  </a:lnTo>
                  <a:lnTo>
                    <a:pt x="3025140" y="470255"/>
                  </a:lnTo>
                  <a:lnTo>
                    <a:pt x="3026664" y="470255"/>
                  </a:lnTo>
                  <a:lnTo>
                    <a:pt x="3029712" y="467207"/>
                  </a:lnTo>
                  <a:lnTo>
                    <a:pt x="3031325" y="467207"/>
                  </a:lnTo>
                  <a:lnTo>
                    <a:pt x="3031325" y="268706"/>
                  </a:lnTo>
                  <a:lnTo>
                    <a:pt x="3229635" y="268706"/>
                  </a:lnTo>
                  <a:lnTo>
                    <a:pt x="3229635" y="465683"/>
                  </a:lnTo>
                  <a:lnTo>
                    <a:pt x="3234207" y="470255"/>
                  </a:lnTo>
                  <a:lnTo>
                    <a:pt x="3235731" y="470255"/>
                  </a:lnTo>
                  <a:lnTo>
                    <a:pt x="3238779" y="471779"/>
                  </a:lnTo>
                  <a:lnTo>
                    <a:pt x="3241827" y="471779"/>
                  </a:lnTo>
                  <a:lnTo>
                    <a:pt x="3244875" y="473303"/>
                  </a:lnTo>
                  <a:lnTo>
                    <a:pt x="3272307" y="473303"/>
                  </a:lnTo>
                  <a:lnTo>
                    <a:pt x="3276879" y="471779"/>
                  </a:lnTo>
                  <a:lnTo>
                    <a:pt x="3279927" y="471779"/>
                  </a:lnTo>
                  <a:lnTo>
                    <a:pt x="3281451" y="470255"/>
                  </a:lnTo>
                  <a:lnTo>
                    <a:pt x="3284499" y="470255"/>
                  </a:lnTo>
                  <a:lnTo>
                    <a:pt x="3286023" y="468731"/>
                  </a:lnTo>
                  <a:lnTo>
                    <a:pt x="3286023" y="467207"/>
                  </a:lnTo>
                  <a:lnTo>
                    <a:pt x="3287547" y="467207"/>
                  </a:lnTo>
                  <a:lnTo>
                    <a:pt x="3287547" y="268706"/>
                  </a:lnTo>
                  <a:lnTo>
                    <a:pt x="3287547" y="218313"/>
                  </a:lnTo>
                  <a:lnTo>
                    <a:pt x="3287547" y="39725"/>
                  </a:lnTo>
                  <a:close/>
                </a:path>
                <a:path w="7536180" h="644525">
                  <a:moveTo>
                    <a:pt x="3554539" y="619887"/>
                  </a:moveTo>
                  <a:lnTo>
                    <a:pt x="3553015" y="618363"/>
                  </a:lnTo>
                  <a:lnTo>
                    <a:pt x="3553015" y="616839"/>
                  </a:lnTo>
                  <a:lnTo>
                    <a:pt x="3551491" y="615315"/>
                  </a:lnTo>
                  <a:lnTo>
                    <a:pt x="3551491" y="613791"/>
                  </a:lnTo>
                  <a:lnTo>
                    <a:pt x="3549967" y="613791"/>
                  </a:lnTo>
                  <a:lnTo>
                    <a:pt x="3546919" y="610743"/>
                  </a:lnTo>
                  <a:lnTo>
                    <a:pt x="3418802" y="610743"/>
                  </a:lnTo>
                  <a:lnTo>
                    <a:pt x="3476536" y="551065"/>
                  </a:lnTo>
                  <a:lnTo>
                    <a:pt x="3487394" y="539318"/>
                  </a:lnTo>
                  <a:lnTo>
                    <a:pt x="3518344" y="498881"/>
                  </a:lnTo>
                  <a:lnTo>
                    <a:pt x="3536988" y="458876"/>
                  </a:lnTo>
                  <a:lnTo>
                    <a:pt x="3540823" y="424434"/>
                  </a:lnTo>
                  <a:lnTo>
                    <a:pt x="3540531" y="416458"/>
                  </a:lnTo>
                  <a:lnTo>
                    <a:pt x="3529241" y="381673"/>
                  </a:lnTo>
                  <a:lnTo>
                    <a:pt x="3529012" y="381304"/>
                  </a:lnTo>
                  <a:lnTo>
                    <a:pt x="3524681" y="375869"/>
                  </a:lnTo>
                  <a:lnTo>
                    <a:pt x="3519487" y="371005"/>
                  </a:lnTo>
                  <a:lnTo>
                    <a:pt x="3514369" y="365594"/>
                  </a:lnTo>
                  <a:lnTo>
                    <a:pt x="3476333" y="349478"/>
                  </a:lnTo>
                  <a:lnTo>
                    <a:pt x="3456902" y="348145"/>
                  </a:lnTo>
                  <a:lnTo>
                    <a:pt x="3450069" y="348411"/>
                  </a:lnTo>
                  <a:lnTo>
                    <a:pt x="3409658" y="357289"/>
                  </a:lnTo>
                  <a:lnTo>
                    <a:pt x="3401949" y="360337"/>
                  </a:lnTo>
                  <a:lnTo>
                    <a:pt x="3397377" y="363385"/>
                  </a:lnTo>
                  <a:lnTo>
                    <a:pt x="3392805" y="364909"/>
                  </a:lnTo>
                  <a:lnTo>
                    <a:pt x="3388233" y="367957"/>
                  </a:lnTo>
                  <a:lnTo>
                    <a:pt x="3383661" y="372529"/>
                  </a:lnTo>
                  <a:lnTo>
                    <a:pt x="3380613" y="374053"/>
                  </a:lnTo>
                  <a:lnTo>
                    <a:pt x="3379089" y="375577"/>
                  </a:lnTo>
                  <a:lnTo>
                    <a:pt x="3379089" y="378625"/>
                  </a:lnTo>
                  <a:lnTo>
                    <a:pt x="3377565" y="378625"/>
                  </a:lnTo>
                  <a:lnTo>
                    <a:pt x="3377565" y="401574"/>
                  </a:lnTo>
                  <a:lnTo>
                    <a:pt x="3379089" y="403098"/>
                  </a:lnTo>
                  <a:lnTo>
                    <a:pt x="3379089" y="404622"/>
                  </a:lnTo>
                  <a:lnTo>
                    <a:pt x="3380613" y="404622"/>
                  </a:lnTo>
                  <a:lnTo>
                    <a:pt x="3380613" y="406146"/>
                  </a:lnTo>
                  <a:lnTo>
                    <a:pt x="3388233" y="406146"/>
                  </a:lnTo>
                  <a:lnTo>
                    <a:pt x="3391281" y="403098"/>
                  </a:lnTo>
                  <a:lnTo>
                    <a:pt x="3404997" y="393954"/>
                  </a:lnTo>
                  <a:lnTo>
                    <a:pt x="3411182" y="390906"/>
                  </a:lnTo>
                  <a:lnTo>
                    <a:pt x="3417278" y="389382"/>
                  </a:lnTo>
                  <a:lnTo>
                    <a:pt x="3424898" y="386334"/>
                  </a:lnTo>
                  <a:lnTo>
                    <a:pt x="3432518" y="383197"/>
                  </a:lnTo>
                  <a:lnTo>
                    <a:pt x="3440138" y="381673"/>
                  </a:lnTo>
                  <a:lnTo>
                    <a:pt x="3456902" y="381673"/>
                  </a:lnTo>
                  <a:lnTo>
                    <a:pt x="3464522" y="383197"/>
                  </a:lnTo>
                  <a:lnTo>
                    <a:pt x="3470618" y="386334"/>
                  </a:lnTo>
                  <a:lnTo>
                    <a:pt x="3476714" y="389382"/>
                  </a:lnTo>
                  <a:lnTo>
                    <a:pt x="3498050" y="424434"/>
                  </a:lnTo>
                  <a:lnTo>
                    <a:pt x="3498050" y="436626"/>
                  </a:lnTo>
                  <a:lnTo>
                    <a:pt x="3496526" y="444347"/>
                  </a:lnTo>
                  <a:lnTo>
                    <a:pt x="3495002" y="450443"/>
                  </a:lnTo>
                  <a:lnTo>
                    <a:pt x="3493820" y="456399"/>
                  </a:lnTo>
                  <a:lnTo>
                    <a:pt x="3474529" y="497408"/>
                  </a:lnTo>
                  <a:lnTo>
                    <a:pt x="3446805" y="533260"/>
                  </a:lnTo>
                  <a:lnTo>
                    <a:pt x="3380613" y="603123"/>
                  </a:lnTo>
                  <a:lnTo>
                    <a:pt x="3376041" y="607695"/>
                  </a:lnTo>
                  <a:lnTo>
                    <a:pt x="3374517" y="610743"/>
                  </a:lnTo>
                  <a:lnTo>
                    <a:pt x="3374517" y="612267"/>
                  </a:lnTo>
                  <a:lnTo>
                    <a:pt x="3372993" y="613791"/>
                  </a:lnTo>
                  <a:lnTo>
                    <a:pt x="3372993" y="615315"/>
                  </a:lnTo>
                  <a:lnTo>
                    <a:pt x="3371469" y="616839"/>
                  </a:lnTo>
                  <a:lnTo>
                    <a:pt x="3371469" y="633603"/>
                  </a:lnTo>
                  <a:lnTo>
                    <a:pt x="3372993" y="635127"/>
                  </a:lnTo>
                  <a:lnTo>
                    <a:pt x="3372993" y="638175"/>
                  </a:lnTo>
                  <a:lnTo>
                    <a:pt x="3374517" y="639699"/>
                  </a:lnTo>
                  <a:lnTo>
                    <a:pt x="3374517" y="641223"/>
                  </a:lnTo>
                  <a:lnTo>
                    <a:pt x="3376041" y="642747"/>
                  </a:lnTo>
                  <a:lnTo>
                    <a:pt x="3377565" y="642747"/>
                  </a:lnTo>
                  <a:lnTo>
                    <a:pt x="3379089" y="644271"/>
                  </a:lnTo>
                  <a:lnTo>
                    <a:pt x="3548443" y="644271"/>
                  </a:lnTo>
                  <a:lnTo>
                    <a:pt x="3551491" y="641223"/>
                  </a:lnTo>
                  <a:lnTo>
                    <a:pt x="3551491" y="639699"/>
                  </a:lnTo>
                  <a:lnTo>
                    <a:pt x="3553015" y="638175"/>
                  </a:lnTo>
                  <a:lnTo>
                    <a:pt x="3553015" y="636651"/>
                  </a:lnTo>
                  <a:lnTo>
                    <a:pt x="3554539" y="635127"/>
                  </a:lnTo>
                  <a:lnTo>
                    <a:pt x="3554539" y="619887"/>
                  </a:lnTo>
                  <a:close/>
                </a:path>
                <a:path w="7536180" h="644525">
                  <a:moveTo>
                    <a:pt x="4004589" y="247370"/>
                  </a:moveTo>
                  <a:lnTo>
                    <a:pt x="4001351" y="197929"/>
                  </a:lnTo>
                  <a:lnTo>
                    <a:pt x="3992397" y="154216"/>
                  </a:lnTo>
                  <a:lnTo>
                    <a:pt x="3978262" y="116255"/>
                  </a:lnTo>
                  <a:lnTo>
                    <a:pt x="3957256" y="84010"/>
                  </a:lnTo>
                  <a:lnTo>
                    <a:pt x="3943540" y="70015"/>
                  </a:lnTo>
                  <a:lnTo>
                    <a:pt x="3943540" y="251942"/>
                  </a:lnTo>
                  <a:lnTo>
                    <a:pt x="3942994" y="269722"/>
                  </a:lnTo>
                  <a:lnTo>
                    <a:pt x="3935920" y="319087"/>
                  </a:lnTo>
                  <a:lnTo>
                    <a:pt x="3921137" y="362686"/>
                  </a:lnTo>
                  <a:lnTo>
                    <a:pt x="3895521" y="397002"/>
                  </a:lnTo>
                  <a:lnTo>
                    <a:pt x="3858387" y="419773"/>
                  </a:lnTo>
                  <a:lnTo>
                    <a:pt x="3807803" y="427482"/>
                  </a:lnTo>
                  <a:lnTo>
                    <a:pt x="3789184" y="426656"/>
                  </a:lnTo>
                  <a:lnTo>
                    <a:pt x="3743706" y="415290"/>
                  </a:lnTo>
                  <a:lnTo>
                    <a:pt x="3711130" y="389534"/>
                  </a:lnTo>
                  <a:lnTo>
                    <a:pt x="3690124" y="352132"/>
                  </a:lnTo>
                  <a:lnTo>
                    <a:pt x="3678250" y="305600"/>
                  </a:lnTo>
                  <a:lnTo>
                    <a:pt x="3675024" y="251942"/>
                  </a:lnTo>
                  <a:lnTo>
                    <a:pt x="3675583" y="234162"/>
                  </a:lnTo>
                  <a:lnTo>
                    <a:pt x="3682644" y="184785"/>
                  </a:lnTo>
                  <a:lnTo>
                    <a:pt x="3698163" y="141833"/>
                  </a:lnTo>
                  <a:lnTo>
                    <a:pt x="3723894" y="107835"/>
                  </a:lnTo>
                  <a:lnTo>
                    <a:pt x="3760190" y="85636"/>
                  </a:lnTo>
                  <a:lnTo>
                    <a:pt x="3810851" y="77914"/>
                  </a:lnTo>
                  <a:lnTo>
                    <a:pt x="3828554" y="78752"/>
                  </a:lnTo>
                  <a:lnTo>
                    <a:pt x="3873335" y="90106"/>
                  </a:lnTo>
                  <a:lnTo>
                    <a:pt x="3906863" y="115874"/>
                  </a:lnTo>
                  <a:lnTo>
                    <a:pt x="3928300" y="153276"/>
                  </a:lnTo>
                  <a:lnTo>
                    <a:pt x="3939679" y="199567"/>
                  </a:lnTo>
                  <a:lnTo>
                    <a:pt x="3943540" y="251942"/>
                  </a:lnTo>
                  <a:lnTo>
                    <a:pt x="3943540" y="70015"/>
                  </a:lnTo>
                  <a:lnTo>
                    <a:pt x="3897820" y="42773"/>
                  </a:lnTo>
                  <a:lnTo>
                    <a:pt x="3858679" y="31153"/>
                  </a:lnTo>
                  <a:lnTo>
                    <a:pt x="3813899" y="27533"/>
                  </a:lnTo>
                  <a:lnTo>
                    <a:pt x="3789540" y="28651"/>
                  </a:lnTo>
                  <a:lnTo>
                    <a:pt x="3745446" y="37172"/>
                  </a:lnTo>
                  <a:lnTo>
                    <a:pt x="3707714" y="53174"/>
                  </a:lnTo>
                  <a:lnTo>
                    <a:pt x="3676256" y="76098"/>
                  </a:lnTo>
                  <a:lnTo>
                    <a:pt x="3651123" y="105600"/>
                  </a:lnTo>
                  <a:lnTo>
                    <a:pt x="3632835" y="141198"/>
                  </a:lnTo>
                  <a:lnTo>
                    <a:pt x="3620503" y="183261"/>
                  </a:lnTo>
                  <a:lnTo>
                    <a:pt x="3614686" y="230124"/>
                  </a:lnTo>
                  <a:lnTo>
                    <a:pt x="3614064" y="254990"/>
                  </a:lnTo>
                  <a:lnTo>
                    <a:pt x="3614661" y="281622"/>
                  </a:lnTo>
                  <a:lnTo>
                    <a:pt x="3619855" y="329704"/>
                  </a:lnTo>
                  <a:lnTo>
                    <a:pt x="3631285" y="370954"/>
                  </a:lnTo>
                  <a:lnTo>
                    <a:pt x="3648951" y="405917"/>
                  </a:lnTo>
                  <a:lnTo>
                    <a:pt x="3686124" y="445668"/>
                  </a:lnTo>
                  <a:lnTo>
                    <a:pt x="3738448" y="470154"/>
                  </a:lnTo>
                  <a:lnTo>
                    <a:pt x="3781298" y="477012"/>
                  </a:lnTo>
                  <a:lnTo>
                    <a:pt x="3804755" y="477875"/>
                  </a:lnTo>
                  <a:lnTo>
                    <a:pt x="3829050" y="476999"/>
                  </a:lnTo>
                  <a:lnTo>
                    <a:pt x="3872522" y="469519"/>
                  </a:lnTo>
                  <a:lnTo>
                    <a:pt x="3910063" y="453758"/>
                  </a:lnTo>
                  <a:lnTo>
                    <a:pt x="3941013" y="430834"/>
                  </a:lnTo>
                  <a:lnTo>
                    <a:pt x="3944162" y="427482"/>
                  </a:lnTo>
                  <a:lnTo>
                    <a:pt x="3954208" y="416814"/>
                  </a:lnTo>
                  <a:lnTo>
                    <a:pt x="3976166" y="383628"/>
                  </a:lnTo>
                  <a:lnTo>
                    <a:pt x="3992397" y="343573"/>
                  </a:lnTo>
                  <a:lnTo>
                    <a:pt x="4001351" y="298323"/>
                  </a:lnTo>
                  <a:lnTo>
                    <a:pt x="4003764" y="273786"/>
                  </a:lnTo>
                  <a:lnTo>
                    <a:pt x="4004589" y="247370"/>
                  </a:lnTo>
                  <a:close/>
                </a:path>
                <a:path w="7536180" h="644525">
                  <a:moveTo>
                    <a:pt x="4302061" y="155740"/>
                  </a:moveTo>
                  <a:lnTo>
                    <a:pt x="4300537" y="154216"/>
                  </a:lnTo>
                  <a:lnTo>
                    <a:pt x="4300537" y="152692"/>
                  </a:lnTo>
                  <a:lnTo>
                    <a:pt x="4299013" y="152692"/>
                  </a:lnTo>
                  <a:lnTo>
                    <a:pt x="4295965" y="151168"/>
                  </a:lnTo>
                  <a:lnTo>
                    <a:pt x="4294441" y="149644"/>
                  </a:lnTo>
                  <a:lnTo>
                    <a:pt x="4288345" y="149644"/>
                  </a:lnTo>
                  <a:lnTo>
                    <a:pt x="4283773" y="148120"/>
                  </a:lnTo>
                  <a:lnTo>
                    <a:pt x="4263961" y="148120"/>
                  </a:lnTo>
                  <a:lnTo>
                    <a:pt x="4260913" y="149644"/>
                  </a:lnTo>
                  <a:lnTo>
                    <a:pt x="4254716" y="149644"/>
                  </a:lnTo>
                  <a:lnTo>
                    <a:pt x="4251668" y="151168"/>
                  </a:lnTo>
                  <a:lnTo>
                    <a:pt x="4250144" y="152692"/>
                  </a:lnTo>
                  <a:lnTo>
                    <a:pt x="4248620" y="152692"/>
                  </a:lnTo>
                  <a:lnTo>
                    <a:pt x="4247096" y="154216"/>
                  </a:lnTo>
                  <a:lnTo>
                    <a:pt x="4247096" y="468731"/>
                  </a:lnTo>
                  <a:lnTo>
                    <a:pt x="4248620" y="468731"/>
                  </a:lnTo>
                  <a:lnTo>
                    <a:pt x="4251668" y="471779"/>
                  </a:lnTo>
                  <a:lnTo>
                    <a:pt x="4254716" y="471779"/>
                  </a:lnTo>
                  <a:lnTo>
                    <a:pt x="4257764" y="473303"/>
                  </a:lnTo>
                  <a:lnTo>
                    <a:pt x="4291393" y="473303"/>
                  </a:lnTo>
                  <a:lnTo>
                    <a:pt x="4294441" y="471779"/>
                  </a:lnTo>
                  <a:lnTo>
                    <a:pt x="4295965" y="471779"/>
                  </a:lnTo>
                  <a:lnTo>
                    <a:pt x="4299013" y="470255"/>
                  </a:lnTo>
                  <a:lnTo>
                    <a:pt x="4302061" y="467207"/>
                  </a:lnTo>
                  <a:lnTo>
                    <a:pt x="4302061" y="155740"/>
                  </a:lnTo>
                  <a:close/>
                </a:path>
                <a:path w="7536180" h="644525">
                  <a:moveTo>
                    <a:pt x="4308157" y="56489"/>
                  </a:moveTo>
                  <a:lnTo>
                    <a:pt x="4283202" y="23291"/>
                  </a:lnTo>
                  <a:lnTo>
                    <a:pt x="4274629" y="22961"/>
                  </a:lnTo>
                  <a:lnTo>
                    <a:pt x="4265180" y="23507"/>
                  </a:lnTo>
                  <a:lnTo>
                    <a:pt x="4239476" y="56489"/>
                  </a:lnTo>
                  <a:lnTo>
                    <a:pt x="4240034" y="65735"/>
                  </a:lnTo>
                  <a:lnTo>
                    <a:pt x="4273105" y="90106"/>
                  </a:lnTo>
                  <a:lnTo>
                    <a:pt x="4282529" y="89560"/>
                  </a:lnTo>
                  <a:lnTo>
                    <a:pt x="4308157" y="56489"/>
                  </a:lnTo>
                  <a:close/>
                </a:path>
                <a:path w="7536180" h="644525">
                  <a:moveTo>
                    <a:pt x="4665154" y="467207"/>
                  </a:moveTo>
                  <a:lnTo>
                    <a:pt x="4665053" y="272630"/>
                  </a:lnTo>
                  <a:lnTo>
                    <a:pt x="4662589" y="234302"/>
                  </a:lnTo>
                  <a:lnTo>
                    <a:pt x="4648797" y="192405"/>
                  </a:lnTo>
                  <a:lnTo>
                    <a:pt x="4647730" y="190296"/>
                  </a:lnTo>
                  <a:lnTo>
                    <a:pt x="4617859" y="159359"/>
                  </a:lnTo>
                  <a:lnTo>
                    <a:pt x="4571162" y="144145"/>
                  </a:lnTo>
                  <a:lnTo>
                    <a:pt x="4556861" y="143548"/>
                  </a:lnTo>
                  <a:lnTo>
                    <a:pt x="4543399" y="144399"/>
                  </a:lnTo>
                  <a:lnTo>
                    <a:pt x="4505045" y="157264"/>
                  </a:lnTo>
                  <a:lnTo>
                    <a:pt x="4467225" y="185635"/>
                  </a:lnTo>
                  <a:lnTo>
                    <a:pt x="4454652" y="198501"/>
                  </a:lnTo>
                  <a:lnTo>
                    <a:pt x="4454652" y="157264"/>
                  </a:lnTo>
                  <a:lnTo>
                    <a:pt x="4453128" y="155740"/>
                  </a:lnTo>
                  <a:lnTo>
                    <a:pt x="4453128" y="154216"/>
                  </a:lnTo>
                  <a:lnTo>
                    <a:pt x="4451604" y="152692"/>
                  </a:lnTo>
                  <a:lnTo>
                    <a:pt x="4450080" y="152692"/>
                  </a:lnTo>
                  <a:lnTo>
                    <a:pt x="4447032" y="149644"/>
                  </a:lnTo>
                  <a:lnTo>
                    <a:pt x="4440936" y="149644"/>
                  </a:lnTo>
                  <a:lnTo>
                    <a:pt x="4437888" y="148120"/>
                  </a:lnTo>
                  <a:lnTo>
                    <a:pt x="4419600" y="148120"/>
                  </a:lnTo>
                  <a:lnTo>
                    <a:pt x="4416552" y="149644"/>
                  </a:lnTo>
                  <a:lnTo>
                    <a:pt x="4410456" y="149644"/>
                  </a:lnTo>
                  <a:lnTo>
                    <a:pt x="4407408" y="152692"/>
                  </a:lnTo>
                  <a:lnTo>
                    <a:pt x="4405884" y="152692"/>
                  </a:lnTo>
                  <a:lnTo>
                    <a:pt x="4404360" y="154216"/>
                  </a:lnTo>
                  <a:lnTo>
                    <a:pt x="4404360" y="468731"/>
                  </a:lnTo>
                  <a:lnTo>
                    <a:pt x="4405884" y="468731"/>
                  </a:lnTo>
                  <a:lnTo>
                    <a:pt x="4408932" y="471779"/>
                  </a:lnTo>
                  <a:lnTo>
                    <a:pt x="4411980" y="471779"/>
                  </a:lnTo>
                  <a:lnTo>
                    <a:pt x="4415028" y="473303"/>
                  </a:lnTo>
                  <a:lnTo>
                    <a:pt x="4448556" y="473303"/>
                  </a:lnTo>
                  <a:lnTo>
                    <a:pt x="4451604" y="471779"/>
                  </a:lnTo>
                  <a:lnTo>
                    <a:pt x="4453128" y="471779"/>
                  </a:lnTo>
                  <a:lnTo>
                    <a:pt x="4456176" y="470255"/>
                  </a:lnTo>
                  <a:lnTo>
                    <a:pt x="4459224" y="467207"/>
                  </a:lnTo>
                  <a:lnTo>
                    <a:pt x="4459224" y="250418"/>
                  </a:lnTo>
                  <a:lnTo>
                    <a:pt x="4470628" y="237312"/>
                  </a:lnTo>
                  <a:lnTo>
                    <a:pt x="4503521" y="207645"/>
                  </a:lnTo>
                  <a:lnTo>
                    <a:pt x="4544669" y="192405"/>
                  </a:lnTo>
                  <a:lnTo>
                    <a:pt x="4552620" y="192722"/>
                  </a:lnTo>
                  <a:lnTo>
                    <a:pt x="4560290" y="193738"/>
                  </a:lnTo>
                  <a:lnTo>
                    <a:pt x="4567377" y="195630"/>
                  </a:lnTo>
                  <a:lnTo>
                    <a:pt x="4573625" y="198501"/>
                  </a:lnTo>
                  <a:lnTo>
                    <a:pt x="4579950" y="201345"/>
                  </a:lnTo>
                  <a:lnTo>
                    <a:pt x="4603381" y="235064"/>
                  </a:lnTo>
                  <a:lnTo>
                    <a:pt x="4610011" y="272630"/>
                  </a:lnTo>
                  <a:lnTo>
                    <a:pt x="4610290" y="285559"/>
                  </a:lnTo>
                  <a:lnTo>
                    <a:pt x="4610290" y="467207"/>
                  </a:lnTo>
                  <a:lnTo>
                    <a:pt x="4614862" y="471779"/>
                  </a:lnTo>
                  <a:lnTo>
                    <a:pt x="4617910" y="471779"/>
                  </a:lnTo>
                  <a:lnTo>
                    <a:pt x="4620958" y="473303"/>
                  </a:lnTo>
                  <a:lnTo>
                    <a:pt x="4654486" y="473303"/>
                  </a:lnTo>
                  <a:lnTo>
                    <a:pt x="4657534" y="471779"/>
                  </a:lnTo>
                  <a:lnTo>
                    <a:pt x="4659058" y="471779"/>
                  </a:lnTo>
                  <a:lnTo>
                    <a:pt x="4662106" y="470255"/>
                  </a:lnTo>
                  <a:lnTo>
                    <a:pt x="4665154" y="467207"/>
                  </a:lnTo>
                  <a:close/>
                </a:path>
                <a:path w="7536180" h="644525">
                  <a:moveTo>
                    <a:pt x="5081587" y="163360"/>
                  </a:moveTo>
                  <a:lnTo>
                    <a:pt x="5080063" y="160312"/>
                  </a:lnTo>
                  <a:lnTo>
                    <a:pt x="5080063" y="157264"/>
                  </a:lnTo>
                  <a:lnTo>
                    <a:pt x="5078539" y="155740"/>
                  </a:lnTo>
                  <a:lnTo>
                    <a:pt x="5077015" y="152692"/>
                  </a:lnTo>
                  <a:lnTo>
                    <a:pt x="5075491" y="151168"/>
                  </a:lnTo>
                  <a:lnTo>
                    <a:pt x="5073967" y="151168"/>
                  </a:lnTo>
                  <a:lnTo>
                    <a:pt x="5072443" y="149644"/>
                  </a:lnTo>
                  <a:lnTo>
                    <a:pt x="4993094" y="149644"/>
                  </a:lnTo>
                  <a:lnTo>
                    <a:pt x="4993094" y="76403"/>
                  </a:lnTo>
                  <a:lnTo>
                    <a:pt x="4991570" y="74879"/>
                  </a:lnTo>
                  <a:lnTo>
                    <a:pt x="4991570" y="73355"/>
                  </a:lnTo>
                  <a:lnTo>
                    <a:pt x="4988522" y="70307"/>
                  </a:lnTo>
                  <a:lnTo>
                    <a:pt x="4986998" y="70307"/>
                  </a:lnTo>
                  <a:lnTo>
                    <a:pt x="4983950" y="68783"/>
                  </a:lnTo>
                  <a:lnTo>
                    <a:pt x="4982426" y="68783"/>
                  </a:lnTo>
                  <a:lnTo>
                    <a:pt x="4977854" y="67259"/>
                  </a:lnTo>
                  <a:lnTo>
                    <a:pt x="4950422" y="67259"/>
                  </a:lnTo>
                  <a:lnTo>
                    <a:pt x="4947374" y="68783"/>
                  </a:lnTo>
                  <a:lnTo>
                    <a:pt x="4944326" y="68783"/>
                  </a:lnTo>
                  <a:lnTo>
                    <a:pt x="4942802" y="70307"/>
                  </a:lnTo>
                  <a:lnTo>
                    <a:pt x="4939754" y="70307"/>
                  </a:lnTo>
                  <a:lnTo>
                    <a:pt x="4938230" y="71831"/>
                  </a:lnTo>
                  <a:lnTo>
                    <a:pt x="4938230" y="73355"/>
                  </a:lnTo>
                  <a:lnTo>
                    <a:pt x="4936706" y="74879"/>
                  </a:lnTo>
                  <a:lnTo>
                    <a:pt x="4936706" y="149644"/>
                  </a:lnTo>
                  <a:lnTo>
                    <a:pt x="4892421" y="149644"/>
                  </a:lnTo>
                  <a:lnTo>
                    <a:pt x="4890897" y="151168"/>
                  </a:lnTo>
                  <a:lnTo>
                    <a:pt x="4889373" y="151168"/>
                  </a:lnTo>
                  <a:lnTo>
                    <a:pt x="4886325" y="154216"/>
                  </a:lnTo>
                  <a:lnTo>
                    <a:pt x="4886325" y="155740"/>
                  </a:lnTo>
                  <a:lnTo>
                    <a:pt x="4884801" y="157264"/>
                  </a:lnTo>
                  <a:lnTo>
                    <a:pt x="4884801" y="160312"/>
                  </a:lnTo>
                  <a:lnTo>
                    <a:pt x="4883277" y="163360"/>
                  </a:lnTo>
                  <a:lnTo>
                    <a:pt x="4883277" y="187845"/>
                  </a:lnTo>
                  <a:lnTo>
                    <a:pt x="4886325" y="190893"/>
                  </a:lnTo>
                  <a:lnTo>
                    <a:pt x="4887849" y="195465"/>
                  </a:lnTo>
                  <a:lnTo>
                    <a:pt x="4890897" y="196989"/>
                  </a:lnTo>
                  <a:lnTo>
                    <a:pt x="4936706" y="196989"/>
                  </a:lnTo>
                  <a:lnTo>
                    <a:pt x="4936706" y="374053"/>
                  </a:lnTo>
                  <a:lnTo>
                    <a:pt x="4936998" y="387248"/>
                  </a:lnTo>
                  <a:lnTo>
                    <a:pt x="4944097" y="429602"/>
                  </a:lnTo>
                  <a:lnTo>
                    <a:pt x="4969281" y="463588"/>
                  </a:lnTo>
                  <a:lnTo>
                    <a:pt x="5014023" y="477354"/>
                  </a:lnTo>
                  <a:lnTo>
                    <a:pt x="5025199" y="477875"/>
                  </a:lnTo>
                  <a:lnTo>
                    <a:pt x="5035867" y="477875"/>
                  </a:lnTo>
                  <a:lnTo>
                    <a:pt x="5040439" y="476351"/>
                  </a:lnTo>
                  <a:lnTo>
                    <a:pt x="5046535" y="476351"/>
                  </a:lnTo>
                  <a:lnTo>
                    <a:pt x="5055679" y="473303"/>
                  </a:lnTo>
                  <a:lnTo>
                    <a:pt x="5060251" y="473303"/>
                  </a:lnTo>
                  <a:lnTo>
                    <a:pt x="5064823" y="471779"/>
                  </a:lnTo>
                  <a:lnTo>
                    <a:pt x="5067871" y="470255"/>
                  </a:lnTo>
                  <a:lnTo>
                    <a:pt x="5072443" y="468731"/>
                  </a:lnTo>
                  <a:lnTo>
                    <a:pt x="5080063" y="461111"/>
                  </a:lnTo>
                  <a:lnTo>
                    <a:pt x="5080063" y="456539"/>
                  </a:lnTo>
                  <a:lnTo>
                    <a:pt x="5081587" y="453491"/>
                  </a:lnTo>
                  <a:lnTo>
                    <a:pt x="5081587" y="430542"/>
                  </a:lnTo>
                  <a:lnTo>
                    <a:pt x="5080063" y="427494"/>
                  </a:lnTo>
                  <a:lnTo>
                    <a:pt x="5080063" y="424446"/>
                  </a:lnTo>
                  <a:lnTo>
                    <a:pt x="5078539" y="422922"/>
                  </a:lnTo>
                  <a:lnTo>
                    <a:pt x="5078539" y="421398"/>
                  </a:lnTo>
                  <a:lnTo>
                    <a:pt x="5077015" y="421398"/>
                  </a:lnTo>
                  <a:lnTo>
                    <a:pt x="5075491" y="419874"/>
                  </a:lnTo>
                  <a:lnTo>
                    <a:pt x="5072443" y="419874"/>
                  </a:lnTo>
                  <a:lnTo>
                    <a:pt x="5069395" y="421398"/>
                  </a:lnTo>
                  <a:lnTo>
                    <a:pt x="5067871" y="421398"/>
                  </a:lnTo>
                  <a:lnTo>
                    <a:pt x="5064823" y="422922"/>
                  </a:lnTo>
                  <a:lnTo>
                    <a:pt x="5063299" y="424446"/>
                  </a:lnTo>
                  <a:lnTo>
                    <a:pt x="5060251" y="424446"/>
                  </a:lnTo>
                  <a:lnTo>
                    <a:pt x="5057203" y="425970"/>
                  </a:lnTo>
                  <a:lnTo>
                    <a:pt x="5052631" y="427494"/>
                  </a:lnTo>
                  <a:lnTo>
                    <a:pt x="5049583" y="429018"/>
                  </a:lnTo>
                  <a:lnTo>
                    <a:pt x="5045011" y="429018"/>
                  </a:lnTo>
                  <a:lnTo>
                    <a:pt x="5040439" y="430542"/>
                  </a:lnTo>
                  <a:lnTo>
                    <a:pt x="5034343" y="430542"/>
                  </a:lnTo>
                  <a:lnTo>
                    <a:pt x="4998237" y="404888"/>
                  </a:lnTo>
                  <a:lnTo>
                    <a:pt x="4993094" y="366433"/>
                  </a:lnTo>
                  <a:lnTo>
                    <a:pt x="4993094" y="196989"/>
                  </a:lnTo>
                  <a:lnTo>
                    <a:pt x="5073967" y="196989"/>
                  </a:lnTo>
                  <a:lnTo>
                    <a:pt x="5077015" y="193941"/>
                  </a:lnTo>
                  <a:lnTo>
                    <a:pt x="5080063" y="187845"/>
                  </a:lnTo>
                  <a:lnTo>
                    <a:pt x="5081587" y="181749"/>
                  </a:lnTo>
                  <a:lnTo>
                    <a:pt x="5081587" y="163360"/>
                  </a:lnTo>
                  <a:close/>
                </a:path>
                <a:path w="7536180" h="644525">
                  <a:moveTo>
                    <a:pt x="5417248" y="467207"/>
                  </a:moveTo>
                  <a:lnTo>
                    <a:pt x="5417147" y="272630"/>
                  </a:lnTo>
                  <a:lnTo>
                    <a:pt x="5414035" y="234302"/>
                  </a:lnTo>
                  <a:lnTo>
                    <a:pt x="5400256" y="192405"/>
                  </a:lnTo>
                  <a:lnTo>
                    <a:pt x="5369191" y="159359"/>
                  </a:lnTo>
                  <a:lnTo>
                    <a:pt x="5323230" y="144145"/>
                  </a:lnTo>
                  <a:lnTo>
                    <a:pt x="5308943" y="143548"/>
                  </a:lnTo>
                  <a:lnTo>
                    <a:pt x="5296344" y="144386"/>
                  </a:lnTo>
                  <a:lnTo>
                    <a:pt x="5247538" y="163207"/>
                  </a:lnTo>
                  <a:lnTo>
                    <a:pt x="5211318" y="193929"/>
                  </a:lnTo>
                  <a:lnTo>
                    <a:pt x="5211318" y="7620"/>
                  </a:lnTo>
                  <a:lnTo>
                    <a:pt x="5209794" y="6096"/>
                  </a:lnTo>
                  <a:lnTo>
                    <a:pt x="5208270" y="6096"/>
                  </a:lnTo>
                  <a:lnTo>
                    <a:pt x="5205222" y="3048"/>
                  </a:lnTo>
                  <a:lnTo>
                    <a:pt x="5203596" y="3048"/>
                  </a:lnTo>
                  <a:lnTo>
                    <a:pt x="5200548" y="1524"/>
                  </a:lnTo>
                  <a:lnTo>
                    <a:pt x="5192928" y="1524"/>
                  </a:lnTo>
                  <a:lnTo>
                    <a:pt x="5188356" y="0"/>
                  </a:lnTo>
                  <a:lnTo>
                    <a:pt x="5177688" y="0"/>
                  </a:lnTo>
                  <a:lnTo>
                    <a:pt x="5173116" y="1524"/>
                  </a:lnTo>
                  <a:lnTo>
                    <a:pt x="5165496" y="1524"/>
                  </a:lnTo>
                  <a:lnTo>
                    <a:pt x="5162448" y="3048"/>
                  </a:lnTo>
                  <a:lnTo>
                    <a:pt x="5160924" y="3048"/>
                  </a:lnTo>
                  <a:lnTo>
                    <a:pt x="5157876" y="6096"/>
                  </a:lnTo>
                  <a:lnTo>
                    <a:pt x="5156352" y="6096"/>
                  </a:lnTo>
                  <a:lnTo>
                    <a:pt x="5156352" y="7620"/>
                  </a:lnTo>
                  <a:lnTo>
                    <a:pt x="5154828" y="9245"/>
                  </a:lnTo>
                  <a:lnTo>
                    <a:pt x="5154828" y="465683"/>
                  </a:lnTo>
                  <a:lnTo>
                    <a:pt x="5156352" y="467207"/>
                  </a:lnTo>
                  <a:lnTo>
                    <a:pt x="5156352" y="468731"/>
                  </a:lnTo>
                  <a:lnTo>
                    <a:pt x="5157876" y="468731"/>
                  </a:lnTo>
                  <a:lnTo>
                    <a:pt x="5160924" y="471779"/>
                  </a:lnTo>
                  <a:lnTo>
                    <a:pt x="5162448" y="471779"/>
                  </a:lnTo>
                  <a:lnTo>
                    <a:pt x="5165496" y="473303"/>
                  </a:lnTo>
                  <a:lnTo>
                    <a:pt x="5200548" y="473303"/>
                  </a:lnTo>
                  <a:lnTo>
                    <a:pt x="5203596" y="471779"/>
                  </a:lnTo>
                  <a:lnTo>
                    <a:pt x="5205222" y="471779"/>
                  </a:lnTo>
                  <a:lnTo>
                    <a:pt x="5208270" y="468731"/>
                  </a:lnTo>
                  <a:lnTo>
                    <a:pt x="5209794" y="468731"/>
                  </a:lnTo>
                  <a:lnTo>
                    <a:pt x="5211318" y="467207"/>
                  </a:lnTo>
                  <a:lnTo>
                    <a:pt x="5211318" y="250418"/>
                  </a:lnTo>
                  <a:lnTo>
                    <a:pt x="5222722" y="237312"/>
                  </a:lnTo>
                  <a:lnTo>
                    <a:pt x="5255514" y="207645"/>
                  </a:lnTo>
                  <a:lnTo>
                    <a:pt x="5296662" y="192405"/>
                  </a:lnTo>
                  <a:lnTo>
                    <a:pt x="5304675" y="192722"/>
                  </a:lnTo>
                  <a:lnTo>
                    <a:pt x="5341569" y="209867"/>
                  </a:lnTo>
                  <a:lnTo>
                    <a:pt x="5359476" y="251396"/>
                  </a:lnTo>
                  <a:lnTo>
                    <a:pt x="5360759" y="465683"/>
                  </a:lnTo>
                  <a:lnTo>
                    <a:pt x="5362283" y="467207"/>
                  </a:lnTo>
                  <a:lnTo>
                    <a:pt x="5362283" y="468731"/>
                  </a:lnTo>
                  <a:lnTo>
                    <a:pt x="5363807" y="468731"/>
                  </a:lnTo>
                  <a:lnTo>
                    <a:pt x="5366855" y="471779"/>
                  </a:lnTo>
                  <a:lnTo>
                    <a:pt x="5369903" y="471779"/>
                  </a:lnTo>
                  <a:lnTo>
                    <a:pt x="5371427" y="473303"/>
                  </a:lnTo>
                  <a:lnTo>
                    <a:pt x="5406580" y="473303"/>
                  </a:lnTo>
                  <a:lnTo>
                    <a:pt x="5409628" y="471779"/>
                  </a:lnTo>
                  <a:lnTo>
                    <a:pt x="5411152" y="471779"/>
                  </a:lnTo>
                  <a:lnTo>
                    <a:pt x="5414200" y="470255"/>
                  </a:lnTo>
                  <a:lnTo>
                    <a:pt x="5417248" y="467207"/>
                  </a:lnTo>
                  <a:close/>
                </a:path>
                <a:path w="7536180" h="644525">
                  <a:moveTo>
                    <a:pt x="5778817" y="288607"/>
                  </a:moveTo>
                  <a:lnTo>
                    <a:pt x="5774321" y="245008"/>
                  </a:lnTo>
                  <a:lnTo>
                    <a:pt x="5760720" y="206895"/>
                  </a:lnTo>
                  <a:lnTo>
                    <a:pt x="5728513" y="168744"/>
                  </a:lnTo>
                  <a:lnTo>
                    <a:pt x="5722429" y="164871"/>
                  </a:lnTo>
                  <a:lnTo>
                    <a:pt x="5722429" y="280987"/>
                  </a:lnTo>
                  <a:lnTo>
                    <a:pt x="5557647" y="280987"/>
                  </a:lnTo>
                  <a:lnTo>
                    <a:pt x="5567223" y="237223"/>
                  </a:lnTo>
                  <a:lnTo>
                    <a:pt x="5591746" y="204216"/>
                  </a:lnTo>
                  <a:lnTo>
                    <a:pt x="5631789" y="188175"/>
                  </a:lnTo>
                  <a:lnTo>
                    <a:pt x="5641568" y="187833"/>
                  </a:lnTo>
                  <a:lnTo>
                    <a:pt x="5660733" y="189293"/>
                  </a:lnTo>
                  <a:lnTo>
                    <a:pt x="5702528" y="212217"/>
                  </a:lnTo>
                  <a:lnTo>
                    <a:pt x="5721248" y="260362"/>
                  </a:lnTo>
                  <a:lnTo>
                    <a:pt x="5722429" y="280987"/>
                  </a:lnTo>
                  <a:lnTo>
                    <a:pt x="5722429" y="164871"/>
                  </a:lnTo>
                  <a:lnTo>
                    <a:pt x="5677954" y="146786"/>
                  </a:lnTo>
                  <a:lnTo>
                    <a:pt x="5644616" y="143548"/>
                  </a:lnTo>
                  <a:lnTo>
                    <a:pt x="5627954" y="144386"/>
                  </a:lnTo>
                  <a:lnTo>
                    <a:pt x="5583555" y="155740"/>
                  </a:lnTo>
                  <a:lnTo>
                    <a:pt x="5547550" y="178752"/>
                  </a:lnTo>
                  <a:lnTo>
                    <a:pt x="5520982" y="213182"/>
                  </a:lnTo>
                  <a:lnTo>
                    <a:pt x="5503900" y="258483"/>
                  </a:lnTo>
                  <a:lnTo>
                    <a:pt x="5498122" y="312991"/>
                  </a:lnTo>
                  <a:lnTo>
                    <a:pt x="5498706" y="333032"/>
                  </a:lnTo>
                  <a:lnTo>
                    <a:pt x="5508790" y="384721"/>
                  </a:lnTo>
                  <a:lnTo>
                    <a:pt x="5528322" y="425754"/>
                  </a:lnTo>
                  <a:lnTo>
                    <a:pt x="5559171" y="454812"/>
                  </a:lnTo>
                  <a:lnTo>
                    <a:pt x="5599620" y="472084"/>
                  </a:lnTo>
                  <a:lnTo>
                    <a:pt x="5650712" y="477875"/>
                  </a:lnTo>
                  <a:lnTo>
                    <a:pt x="5660999" y="477608"/>
                  </a:lnTo>
                  <a:lnTo>
                    <a:pt x="5700738" y="473417"/>
                  </a:lnTo>
                  <a:lnTo>
                    <a:pt x="5725477" y="467207"/>
                  </a:lnTo>
                  <a:lnTo>
                    <a:pt x="5734621" y="465683"/>
                  </a:lnTo>
                  <a:lnTo>
                    <a:pt x="5742241" y="462635"/>
                  </a:lnTo>
                  <a:lnTo>
                    <a:pt x="5754433" y="456539"/>
                  </a:lnTo>
                  <a:lnTo>
                    <a:pt x="5759005" y="455015"/>
                  </a:lnTo>
                  <a:lnTo>
                    <a:pt x="5759005" y="453491"/>
                  </a:lnTo>
                  <a:lnTo>
                    <a:pt x="5762053" y="450443"/>
                  </a:lnTo>
                  <a:lnTo>
                    <a:pt x="5762053" y="448919"/>
                  </a:lnTo>
                  <a:lnTo>
                    <a:pt x="5763577" y="448919"/>
                  </a:lnTo>
                  <a:lnTo>
                    <a:pt x="5763577" y="447395"/>
                  </a:lnTo>
                  <a:lnTo>
                    <a:pt x="5765101" y="444347"/>
                  </a:lnTo>
                  <a:lnTo>
                    <a:pt x="5765101" y="433578"/>
                  </a:lnTo>
                  <a:lnTo>
                    <a:pt x="5765101" y="418338"/>
                  </a:lnTo>
                  <a:lnTo>
                    <a:pt x="5763577" y="416814"/>
                  </a:lnTo>
                  <a:lnTo>
                    <a:pt x="5763577" y="412242"/>
                  </a:lnTo>
                  <a:lnTo>
                    <a:pt x="5762053" y="412242"/>
                  </a:lnTo>
                  <a:lnTo>
                    <a:pt x="5760529" y="410718"/>
                  </a:lnTo>
                  <a:lnTo>
                    <a:pt x="5749861" y="410718"/>
                  </a:lnTo>
                  <a:lnTo>
                    <a:pt x="5743765" y="413766"/>
                  </a:lnTo>
                  <a:lnTo>
                    <a:pt x="5739193" y="415290"/>
                  </a:lnTo>
                  <a:lnTo>
                    <a:pt x="5702859" y="427609"/>
                  </a:lnTo>
                  <a:lnTo>
                    <a:pt x="5694908" y="429006"/>
                  </a:lnTo>
                  <a:lnTo>
                    <a:pt x="5686374" y="431012"/>
                  </a:lnTo>
                  <a:lnTo>
                    <a:pt x="5677001" y="432435"/>
                  </a:lnTo>
                  <a:lnTo>
                    <a:pt x="5667045" y="433298"/>
                  </a:lnTo>
                  <a:lnTo>
                    <a:pt x="5656808" y="433578"/>
                  </a:lnTo>
                  <a:lnTo>
                    <a:pt x="5643613" y="433006"/>
                  </a:lnTo>
                  <a:lnTo>
                    <a:pt x="5600624" y="420458"/>
                  </a:lnTo>
                  <a:lnTo>
                    <a:pt x="5568886" y="386676"/>
                  </a:lnTo>
                  <a:lnTo>
                    <a:pt x="5558790" y="346227"/>
                  </a:lnTo>
                  <a:lnTo>
                    <a:pt x="5557647" y="322135"/>
                  </a:lnTo>
                  <a:lnTo>
                    <a:pt x="5762053" y="322135"/>
                  </a:lnTo>
                  <a:lnTo>
                    <a:pt x="5766625" y="320611"/>
                  </a:lnTo>
                  <a:lnTo>
                    <a:pt x="5771197" y="316039"/>
                  </a:lnTo>
                  <a:lnTo>
                    <a:pt x="5775769" y="312991"/>
                  </a:lnTo>
                  <a:lnTo>
                    <a:pt x="5778817" y="306895"/>
                  </a:lnTo>
                  <a:lnTo>
                    <a:pt x="5778817" y="288607"/>
                  </a:lnTo>
                  <a:close/>
                </a:path>
                <a:path w="7536180" h="644525">
                  <a:moveTo>
                    <a:pt x="6318796" y="400062"/>
                  </a:moveTo>
                  <a:lnTo>
                    <a:pt x="6317272" y="397014"/>
                  </a:lnTo>
                  <a:lnTo>
                    <a:pt x="6317272" y="390918"/>
                  </a:lnTo>
                  <a:lnTo>
                    <a:pt x="6315748" y="389394"/>
                  </a:lnTo>
                  <a:lnTo>
                    <a:pt x="6315748" y="387870"/>
                  </a:lnTo>
                  <a:lnTo>
                    <a:pt x="6314224" y="386346"/>
                  </a:lnTo>
                  <a:lnTo>
                    <a:pt x="6314224" y="384721"/>
                  </a:lnTo>
                  <a:lnTo>
                    <a:pt x="6306604" y="384721"/>
                  </a:lnTo>
                  <a:lnTo>
                    <a:pt x="6302032" y="386346"/>
                  </a:lnTo>
                  <a:lnTo>
                    <a:pt x="6295936" y="390918"/>
                  </a:lnTo>
                  <a:lnTo>
                    <a:pt x="6291072" y="394347"/>
                  </a:lnTo>
                  <a:lnTo>
                    <a:pt x="6285649" y="397776"/>
                  </a:lnTo>
                  <a:lnTo>
                    <a:pt x="6279642" y="401205"/>
                  </a:lnTo>
                  <a:lnTo>
                    <a:pt x="6273076" y="404634"/>
                  </a:lnTo>
                  <a:lnTo>
                    <a:pt x="6265900" y="408940"/>
                  </a:lnTo>
                  <a:lnTo>
                    <a:pt x="6229756" y="422744"/>
                  </a:lnTo>
                  <a:lnTo>
                    <a:pt x="6195250" y="425970"/>
                  </a:lnTo>
                  <a:lnTo>
                    <a:pt x="6179794" y="425157"/>
                  </a:lnTo>
                  <a:lnTo>
                    <a:pt x="6138773" y="415302"/>
                  </a:lnTo>
                  <a:lnTo>
                    <a:pt x="6107696" y="392328"/>
                  </a:lnTo>
                  <a:lnTo>
                    <a:pt x="6083909" y="357847"/>
                  </a:lnTo>
                  <a:lnTo>
                    <a:pt x="6069241" y="311658"/>
                  </a:lnTo>
                  <a:lnTo>
                    <a:pt x="6064097" y="254990"/>
                  </a:lnTo>
                  <a:lnTo>
                    <a:pt x="6064669" y="234950"/>
                  </a:lnTo>
                  <a:lnTo>
                    <a:pt x="6073241" y="180225"/>
                  </a:lnTo>
                  <a:lnTo>
                    <a:pt x="6091453" y="137261"/>
                  </a:lnTo>
                  <a:lnTo>
                    <a:pt x="6118009" y="105549"/>
                  </a:lnTo>
                  <a:lnTo>
                    <a:pt x="6152299" y="86512"/>
                  </a:lnTo>
                  <a:lnTo>
                    <a:pt x="6192202" y="79451"/>
                  </a:lnTo>
                  <a:lnTo>
                    <a:pt x="6205372" y="79756"/>
                  </a:lnTo>
                  <a:lnTo>
                    <a:pt x="6248362" y="88988"/>
                  </a:lnTo>
                  <a:lnTo>
                    <a:pt x="6271552" y="100787"/>
                  </a:lnTo>
                  <a:lnTo>
                    <a:pt x="6280696" y="105359"/>
                  </a:lnTo>
                  <a:lnTo>
                    <a:pt x="6286792" y="111455"/>
                  </a:lnTo>
                  <a:lnTo>
                    <a:pt x="6292888" y="114503"/>
                  </a:lnTo>
                  <a:lnTo>
                    <a:pt x="6298984" y="119164"/>
                  </a:lnTo>
                  <a:lnTo>
                    <a:pt x="6303556" y="122212"/>
                  </a:lnTo>
                  <a:lnTo>
                    <a:pt x="6308128" y="122212"/>
                  </a:lnTo>
                  <a:lnTo>
                    <a:pt x="6309652" y="120688"/>
                  </a:lnTo>
                  <a:lnTo>
                    <a:pt x="6311176" y="120688"/>
                  </a:lnTo>
                  <a:lnTo>
                    <a:pt x="6312700" y="119164"/>
                  </a:lnTo>
                  <a:lnTo>
                    <a:pt x="6312700" y="117640"/>
                  </a:lnTo>
                  <a:lnTo>
                    <a:pt x="6314224" y="116116"/>
                  </a:lnTo>
                  <a:lnTo>
                    <a:pt x="6314224" y="112979"/>
                  </a:lnTo>
                  <a:lnTo>
                    <a:pt x="6315748" y="109931"/>
                  </a:lnTo>
                  <a:lnTo>
                    <a:pt x="6315748" y="103835"/>
                  </a:lnTo>
                  <a:lnTo>
                    <a:pt x="6317272" y="100787"/>
                  </a:lnTo>
                  <a:lnTo>
                    <a:pt x="6317272" y="91643"/>
                  </a:lnTo>
                  <a:lnTo>
                    <a:pt x="6315748" y="88595"/>
                  </a:lnTo>
                  <a:lnTo>
                    <a:pt x="6315748" y="79451"/>
                  </a:lnTo>
                  <a:lnTo>
                    <a:pt x="6314224" y="77927"/>
                  </a:lnTo>
                  <a:lnTo>
                    <a:pt x="6314224" y="76403"/>
                  </a:lnTo>
                  <a:lnTo>
                    <a:pt x="6312700" y="73355"/>
                  </a:lnTo>
                  <a:lnTo>
                    <a:pt x="6277457" y="46774"/>
                  </a:lnTo>
                  <a:lnTo>
                    <a:pt x="6230302" y="32105"/>
                  </a:lnTo>
                  <a:lnTo>
                    <a:pt x="6193726" y="29057"/>
                  </a:lnTo>
                  <a:lnTo>
                    <a:pt x="6172543" y="29933"/>
                  </a:lnTo>
                  <a:lnTo>
                    <a:pt x="6132995" y="37414"/>
                  </a:lnTo>
                  <a:lnTo>
                    <a:pt x="6097803" y="53174"/>
                  </a:lnTo>
                  <a:lnTo>
                    <a:pt x="6054852" y="90119"/>
                  </a:lnTo>
                  <a:lnTo>
                    <a:pt x="6032182" y="122542"/>
                  </a:lnTo>
                  <a:lnTo>
                    <a:pt x="6015228" y="161836"/>
                  </a:lnTo>
                  <a:lnTo>
                    <a:pt x="6004941" y="207086"/>
                  </a:lnTo>
                  <a:lnTo>
                    <a:pt x="6001512" y="258038"/>
                  </a:lnTo>
                  <a:lnTo>
                    <a:pt x="6002350" y="284429"/>
                  </a:lnTo>
                  <a:lnTo>
                    <a:pt x="6008586" y="331470"/>
                  </a:lnTo>
                  <a:lnTo>
                    <a:pt x="6021159" y="372452"/>
                  </a:lnTo>
                  <a:lnTo>
                    <a:pt x="6040069" y="406806"/>
                  </a:lnTo>
                  <a:lnTo>
                    <a:pt x="6077991" y="445477"/>
                  </a:lnTo>
                  <a:lnTo>
                    <a:pt x="6127521" y="468871"/>
                  </a:lnTo>
                  <a:lnTo>
                    <a:pt x="6165824" y="476783"/>
                  </a:lnTo>
                  <a:lnTo>
                    <a:pt x="6186106" y="477875"/>
                  </a:lnTo>
                  <a:lnTo>
                    <a:pt x="6198400" y="477596"/>
                  </a:lnTo>
                  <a:lnTo>
                    <a:pt x="6241885" y="470750"/>
                  </a:lnTo>
                  <a:lnTo>
                    <a:pt x="6283363" y="454253"/>
                  </a:lnTo>
                  <a:lnTo>
                    <a:pt x="6314224" y="433590"/>
                  </a:lnTo>
                  <a:lnTo>
                    <a:pt x="6314224" y="432066"/>
                  </a:lnTo>
                  <a:lnTo>
                    <a:pt x="6315748" y="430542"/>
                  </a:lnTo>
                  <a:lnTo>
                    <a:pt x="6315748" y="429018"/>
                  </a:lnTo>
                  <a:lnTo>
                    <a:pt x="6317272" y="425970"/>
                  </a:lnTo>
                  <a:lnTo>
                    <a:pt x="6317272" y="419874"/>
                  </a:lnTo>
                  <a:lnTo>
                    <a:pt x="6318796" y="416826"/>
                  </a:lnTo>
                  <a:lnTo>
                    <a:pt x="6318796" y="410730"/>
                  </a:lnTo>
                  <a:lnTo>
                    <a:pt x="6318796" y="400062"/>
                  </a:lnTo>
                  <a:close/>
                </a:path>
                <a:path w="7536180" h="644525">
                  <a:moveTo>
                    <a:pt x="6443954" y="6096"/>
                  </a:moveTo>
                  <a:lnTo>
                    <a:pt x="6442430" y="6096"/>
                  </a:lnTo>
                  <a:lnTo>
                    <a:pt x="6439382" y="3048"/>
                  </a:lnTo>
                  <a:lnTo>
                    <a:pt x="6436334" y="3048"/>
                  </a:lnTo>
                  <a:lnTo>
                    <a:pt x="6433185" y="1524"/>
                  </a:lnTo>
                  <a:lnTo>
                    <a:pt x="6427089" y="1524"/>
                  </a:lnTo>
                  <a:lnTo>
                    <a:pt x="6422517" y="0"/>
                  </a:lnTo>
                  <a:lnTo>
                    <a:pt x="6411849" y="0"/>
                  </a:lnTo>
                  <a:lnTo>
                    <a:pt x="6407277" y="1524"/>
                  </a:lnTo>
                  <a:lnTo>
                    <a:pt x="6399657" y="1524"/>
                  </a:lnTo>
                  <a:lnTo>
                    <a:pt x="6396609" y="3048"/>
                  </a:lnTo>
                  <a:lnTo>
                    <a:pt x="6395085" y="3048"/>
                  </a:lnTo>
                  <a:lnTo>
                    <a:pt x="6392037" y="4572"/>
                  </a:lnTo>
                  <a:lnTo>
                    <a:pt x="6388989" y="7620"/>
                  </a:lnTo>
                  <a:lnTo>
                    <a:pt x="6388989" y="467207"/>
                  </a:lnTo>
                  <a:lnTo>
                    <a:pt x="6392037" y="470255"/>
                  </a:lnTo>
                  <a:lnTo>
                    <a:pt x="6395085" y="471779"/>
                  </a:lnTo>
                  <a:lnTo>
                    <a:pt x="6396609" y="471779"/>
                  </a:lnTo>
                  <a:lnTo>
                    <a:pt x="6399657" y="473303"/>
                  </a:lnTo>
                  <a:lnTo>
                    <a:pt x="6434810" y="473303"/>
                  </a:lnTo>
                  <a:lnTo>
                    <a:pt x="6436334" y="471779"/>
                  </a:lnTo>
                  <a:lnTo>
                    <a:pt x="6439382" y="471779"/>
                  </a:lnTo>
                  <a:lnTo>
                    <a:pt x="6442430" y="468731"/>
                  </a:lnTo>
                  <a:lnTo>
                    <a:pt x="6443954" y="468731"/>
                  </a:lnTo>
                  <a:lnTo>
                    <a:pt x="6443954" y="6096"/>
                  </a:lnTo>
                  <a:close/>
                </a:path>
                <a:path w="7536180" h="644525">
                  <a:moveTo>
                    <a:pt x="6831431" y="308419"/>
                  </a:moveTo>
                  <a:lnTo>
                    <a:pt x="6826288" y="255193"/>
                  </a:lnTo>
                  <a:lnTo>
                    <a:pt x="6810095" y="210896"/>
                  </a:lnTo>
                  <a:lnTo>
                    <a:pt x="6795795" y="190881"/>
                  </a:lnTo>
                  <a:lnTo>
                    <a:pt x="6793331" y="187833"/>
                  </a:lnTo>
                  <a:lnTo>
                    <a:pt x="6783603" y="177228"/>
                  </a:lnTo>
                  <a:lnTo>
                    <a:pt x="6772745" y="168173"/>
                  </a:lnTo>
                  <a:lnTo>
                    <a:pt x="6771919" y="167652"/>
                  </a:lnTo>
                  <a:lnTo>
                    <a:pt x="6771919" y="308419"/>
                  </a:lnTo>
                  <a:lnTo>
                    <a:pt x="6771919" y="314515"/>
                  </a:lnTo>
                  <a:lnTo>
                    <a:pt x="6767423" y="360337"/>
                  </a:lnTo>
                  <a:lnTo>
                    <a:pt x="6750558" y="398526"/>
                  </a:lnTo>
                  <a:lnTo>
                    <a:pt x="6720078" y="422910"/>
                  </a:lnTo>
                  <a:lnTo>
                    <a:pt x="6678930" y="430530"/>
                  </a:lnTo>
                  <a:lnTo>
                    <a:pt x="6665773" y="429958"/>
                  </a:lnTo>
                  <a:lnTo>
                    <a:pt x="6624548" y="416267"/>
                  </a:lnTo>
                  <a:lnTo>
                    <a:pt x="6596354" y="377494"/>
                  </a:lnTo>
                  <a:lnTo>
                    <a:pt x="6587020" y="334187"/>
                  </a:lnTo>
                  <a:lnTo>
                    <a:pt x="6585902" y="308419"/>
                  </a:lnTo>
                  <a:lnTo>
                    <a:pt x="6586156" y="297408"/>
                  </a:lnTo>
                  <a:lnTo>
                    <a:pt x="6593916" y="251726"/>
                  </a:lnTo>
                  <a:lnTo>
                    <a:pt x="6614109" y="216763"/>
                  </a:lnTo>
                  <a:lnTo>
                    <a:pt x="6646494" y="195389"/>
                  </a:lnTo>
                  <a:lnTo>
                    <a:pt x="6678930" y="190881"/>
                  </a:lnTo>
                  <a:lnTo>
                    <a:pt x="6692074" y="191452"/>
                  </a:lnTo>
                  <a:lnTo>
                    <a:pt x="6733222" y="205155"/>
                  </a:lnTo>
                  <a:lnTo>
                    <a:pt x="6757302" y="235204"/>
                  </a:lnTo>
                  <a:lnTo>
                    <a:pt x="6769417" y="275640"/>
                  </a:lnTo>
                  <a:lnTo>
                    <a:pt x="6771919" y="308419"/>
                  </a:lnTo>
                  <a:lnTo>
                    <a:pt x="6771919" y="167652"/>
                  </a:lnTo>
                  <a:lnTo>
                    <a:pt x="6732981" y="149974"/>
                  </a:lnTo>
                  <a:lnTo>
                    <a:pt x="6681978" y="143548"/>
                  </a:lnTo>
                  <a:lnTo>
                    <a:pt x="6663068" y="144386"/>
                  </a:lnTo>
                  <a:lnTo>
                    <a:pt x="6613309" y="155740"/>
                  </a:lnTo>
                  <a:lnTo>
                    <a:pt x="6576009" y="180898"/>
                  </a:lnTo>
                  <a:lnTo>
                    <a:pt x="6548641" y="216077"/>
                  </a:lnTo>
                  <a:lnTo>
                    <a:pt x="6532131" y="261289"/>
                  </a:lnTo>
                  <a:lnTo>
                    <a:pt x="6526339" y="314515"/>
                  </a:lnTo>
                  <a:lnTo>
                    <a:pt x="6526911" y="332574"/>
                  </a:lnTo>
                  <a:lnTo>
                    <a:pt x="6535483" y="383197"/>
                  </a:lnTo>
                  <a:lnTo>
                    <a:pt x="6554343" y="423367"/>
                  </a:lnTo>
                  <a:lnTo>
                    <a:pt x="6584912" y="453478"/>
                  </a:lnTo>
                  <a:lnTo>
                    <a:pt x="6624574" y="472084"/>
                  </a:lnTo>
                  <a:lnTo>
                    <a:pt x="6675882" y="477875"/>
                  </a:lnTo>
                  <a:lnTo>
                    <a:pt x="6694500" y="477037"/>
                  </a:lnTo>
                  <a:lnTo>
                    <a:pt x="6742938" y="465683"/>
                  </a:lnTo>
                  <a:lnTo>
                    <a:pt x="6781825" y="441210"/>
                  </a:lnTo>
                  <a:lnTo>
                    <a:pt x="6809143" y="405384"/>
                  </a:lnTo>
                  <a:lnTo>
                    <a:pt x="6825640" y="360172"/>
                  </a:lnTo>
                  <a:lnTo>
                    <a:pt x="6830835" y="326453"/>
                  </a:lnTo>
                  <a:lnTo>
                    <a:pt x="6831431" y="308419"/>
                  </a:lnTo>
                  <a:close/>
                </a:path>
                <a:path w="7536180" h="644525">
                  <a:moveTo>
                    <a:pt x="7173087" y="155740"/>
                  </a:moveTo>
                  <a:lnTo>
                    <a:pt x="7171563" y="154216"/>
                  </a:lnTo>
                  <a:lnTo>
                    <a:pt x="7171563" y="152692"/>
                  </a:lnTo>
                  <a:lnTo>
                    <a:pt x="7170039" y="152692"/>
                  </a:lnTo>
                  <a:lnTo>
                    <a:pt x="7166991" y="151168"/>
                  </a:lnTo>
                  <a:lnTo>
                    <a:pt x="7165467" y="149644"/>
                  </a:lnTo>
                  <a:lnTo>
                    <a:pt x="7159371" y="149644"/>
                  </a:lnTo>
                  <a:lnTo>
                    <a:pt x="7154799" y="148120"/>
                  </a:lnTo>
                  <a:lnTo>
                    <a:pt x="7134987" y="148120"/>
                  </a:lnTo>
                  <a:lnTo>
                    <a:pt x="7131939" y="149644"/>
                  </a:lnTo>
                  <a:lnTo>
                    <a:pt x="7125843" y="149644"/>
                  </a:lnTo>
                  <a:lnTo>
                    <a:pt x="7122795" y="151168"/>
                  </a:lnTo>
                  <a:lnTo>
                    <a:pt x="7121271" y="152692"/>
                  </a:lnTo>
                  <a:lnTo>
                    <a:pt x="7119747" y="152692"/>
                  </a:lnTo>
                  <a:lnTo>
                    <a:pt x="7118223" y="154216"/>
                  </a:lnTo>
                  <a:lnTo>
                    <a:pt x="7118223" y="155740"/>
                  </a:lnTo>
                  <a:lnTo>
                    <a:pt x="7116699" y="157264"/>
                  </a:lnTo>
                  <a:lnTo>
                    <a:pt x="7116699" y="371005"/>
                  </a:lnTo>
                  <a:lnTo>
                    <a:pt x="7105510" y="385038"/>
                  </a:lnTo>
                  <a:lnTo>
                    <a:pt x="7073938" y="415290"/>
                  </a:lnTo>
                  <a:lnTo>
                    <a:pt x="7031266" y="430530"/>
                  </a:lnTo>
                  <a:lnTo>
                    <a:pt x="7023544" y="430009"/>
                  </a:lnTo>
                  <a:lnTo>
                    <a:pt x="6987019" y="411581"/>
                  </a:lnTo>
                  <a:lnTo>
                    <a:pt x="6971728" y="378625"/>
                  </a:lnTo>
                  <a:lnTo>
                    <a:pt x="6969734" y="370027"/>
                  </a:lnTo>
                  <a:lnTo>
                    <a:pt x="6968299" y="360146"/>
                  </a:lnTo>
                  <a:lnTo>
                    <a:pt x="6967448" y="348830"/>
                  </a:lnTo>
                  <a:lnTo>
                    <a:pt x="6967156" y="335953"/>
                  </a:lnTo>
                  <a:lnTo>
                    <a:pt x="6967156" y="155740"/>
                  </a:lnTo>
                  <a:lnTo>
                    <a:pt x="6965632" y="154216"/>
                  </a:lnTo>
                  <a:lnTo>
                    <a:pt x="6965632" y="152692"/>
                  </a:lnTo>
                  <a:lnTo>
                    <a:pt x="6964108" y="152692"/>
                  </a:lnTo>
                  <a:lnTo>
                    <a:pt x="6961060" y="151168"/>
                  </a:lnTo>
                  <a:lnTo>
                    <a:pt x="6959536" y="149644"/>
                  </a:lnTo>
                  <a:lnTo>
                    <a:pt x="6953440" y="149644"/>
                  </a:lnTo>
                  <a:lnTo>
                    <a:pt x="6948868" y="148120"/>
                  </a:lnTo>
                  <a:lnTo>
                    <a:pt x="6929056" y="148120"/>
                  </a:lnTo>
                  <a:lnTo>
                    <a:pt x="6926008" y="149644"/>
                  </a:lnTo>
                  <a:lnTo>
                    <a:pt x="6918388" y="149644"/>
                  </a:lnTo>
                  <a:lnTo>
                    <a:pt x="6915340" y="152692"/>
                  </a:lnTo>
                  <a:lnTo>
                    <a:pt x="6913816" y="152692"/>
                  </a:lnTo>
                  <a:lnTo>
                    <a:pt x="6912292" y="154216"/>
                  </a:lnTo>
                  <a:lnTo>
                    <a:pt x="6912292" y="155740"/>
                  </a:lnTo>
                  <a:lnTo>
                    <a:pt x="6910768" y="157264"/>
                  </a:lnTo>
                  <a:lnTo>
                    <a:pt x="6910768" y="343573"/>
                  </a:lnTo>
                  <a:lnTo>
                    <a:pt x="6914629" y="387972"/>
                  </a:lnTo>
                  <a:lnTo>
                    <a:pt x="6928866" y="431812"/>
                  </a:lnTo>
                  <a:lnTo>
                    <a:pt x="6958939" y="462724"/>
                  </a:lnTo>
                  <a:lnTo>
                    <a:pt x="7005371" y="477304"/>
                  </a:lnTo>
                  <a:lnTo>
                    <a:pt x="7020598" y="477875"/>
                  </a:lnTo>
                  <a:lnTo>
                    <a:pt x="7033171" y="477037"/>
                  </a:lnTo>
                  <a:lnTo>
                    <a:pt x="7070890" y="465683"/>
                  </a:lnTo>
                  <a:lnTo>
                    <a:pt x="7109968" y="436714"/>
                  </a:lnTo>
                  <a:lnTo>
                    <a:pt x="7115708" y="430530"/>
                  </a:lnTo>
                  <a:lnTo>
                    <a:pt x="7122795" y="422910"/>
                  </a:lnTo>
                  <a:lnTo>
                    <a:pt x="7122795" y="467207"/>
                  </a:lnTo>
                  <a:lnTo>
                    <a:pt x="7127367" y="471779"/>
                  </a:lnTo>
                  <a:lnTo>
                    <a:pt x="7130415" y="471779"/>
                  </a:lnTo>
                  <a:lnTo>
                    <a:pt x="7131939" y="473303"/>
                  </a:lnTo>
                  <a:lnTo>
                    <a:pt x="7163943" y="473303"/>
                  </a:lnTo>
                  <a:lnTo>
                    <a:pt x="7165467" y="471779"/>
                  </a:lnTo>
                  <a:lnTo>
                    <a:pt x="7168515" y="471779"/>
                  </a:lnTo>
                  <a:lnTo>
                    <a:pt x="7173087" y="467207"/>
                  </a:lnTo>
                  <a:lnTo>
                    <a:pt x="7173087" y="422910"/>
                  </a:lnTo>
                  <a:lnTo>
                    <a:pt x="7173087" y="155740"/>
                  </a:lnTo>
                  <a:close/>
                </a:path>
                <a:path w="7536180" h="644525">
                  <a:moveTo>
                    <a:pt x="7536180" y="9245"/>
                  </a:moveTo>
                  <a:lnTo>
                    <a:pt x="7534656" y="7620"/>
                  </a:lnTo>
                  <a:lnTo>
                    <a:pt x="7534656" y="6096"/>
                  </a:lnTo>
                  <a:lnTo>
                    <a:pt x="7533132" y="6096"/>
                  </a:lnTo>
                  <a:lnTo>
                    <a:pt x="7530084" y="4572"/>
                  </a:lnTo>
                  <a:lnTo>
                    <a:pt x="7528560" y="4572"/>
                  </a:lnTo>
                  <a:lnTo>
                    <a:pt x="7525512" y="3048"/>
                  </a:lnTo>
                  <a:lnTo>
                    <a:pt x="7522464" y="3048"/>
                  </a:lnTo>
                  <a:lnTo>
                    <a:pt x="7517892" y="1524"/>
                  </a:lnTo>
                  <a:lnTo>
                    <a:pt x="7502652" y="1524"/>
                  </a:lnTo>
                  <a:lnTo>
                    <a:pt x="7498080" y="3048"/>
                  </a:lnTo>
                  <a:lnTo>
                    <a:pt x="7491984" y="3048"/>
                  </a:lnTo>
                  <a:lnTo>
                    <a:pt x="7488936" y="4572"/>
                  </a:lnTo>
                  <a:lnTo>
                    <a:pt x="7485888" y="4572"/>
                  </a:lnTo>
                  <a:lnTo>
                    <a:pt x="7482840" y="7620"/>
                  </a:lnTo>
                  <a:lnTo>
                    <a:pt x="7481316" y="7620"/>
                  </a:lnTo>
                  <a:lnTo>
                    <a:pt x="7481316" y="189357"/>
                  </a:lnTo>
                  <a:lnTo>
                    <a:pt x="7481316" y="248894"/>
                  </a:lnTo>
                  <a:lnTo>
                    <a:pt x="7481316" y="371005"/>
                  </a:lnTo>
                  <a:lnTo>
                    <a:pt x="7474521" y="378625"/>
                  </a:lnTo>
                  <a:lnTo>
                    <a:pt x="7443889" y="408813"/>
                  </a:lnTo>
                  <a:lnTo>
                    <a:pt x="7432459" y="416814"/>
                  </a:lnTo>
                  <a:lnTo>
                    <a:pt x="7426363" y="421386"/>
                  </a:lnTo>
                  <a:lnTo>
                    <a:pt x="7418743" y="425958"/>
                  </a:lnTo>
                  <a:lnTo>
                    <a:pt x="7412647" y="427482"/>
                  </a:lnTo>
                  <a:lnTo>
                    <a:pt x="7397407" y="430530"/>
                  </a:lnTo>
                  <a:lnTo>
                    <a:pt x="7391311" y="430530"/>
                  </a:lnTo>
                  <a:lnTo>
                    <a:pt x="7354633" y="419862"/>
                  </a:lnTo>
                  <a:lnTo>
                    <a:pt x="7326198" y="383857"/>
                  </a:lnTo>
                  <a:lnTo>
                    <a:pt x="7316940" y="342798"/>
                  </a:lnTo>
                  <a:lnTo>
                    <a:pt x="7315009" y="308419"/>
                  </a:lnTo>
                  <a:lnTo>
                    <a:pt x="7315301" y="297903"/>
                  </a:lnTo>
                  <a:lnTo>
                    <a:pt x="7322159" y="255651"/>
                  </a:lnTo>
                  <a:lnTo>
                    <a:pt x="7338161" y="220675"/>
                  </a:lnTo>
                  <a:lnTo>
                    <a:pt x="7373353" y="194691"/>
                  </a:lnTo>
                  <a:lnTo>
                    <a:pt x="7392835" y="192405"/>
                  </a:lnTo>
                  <a:lnTo>
                    <a:pt x="7404240" y="193268"/>
                  </a:lnTo>
                  <a:lnTo>
                    <a:pt x="7447572" y="214744"/>
                  </a:lnTo>
                  <a:lnTo>
                    <a:pt x="7481316" y="248894"/>
                  </a:lnTo>
                  <a:lnTo>
                    <a:pt x="7481316" y="189357"/>
                  </a:lnTo>
                  <a:lnTo>
                    <a:pt x="7448220" y="162064"/>
                  </a:lnTo>
                  <a:lnTo>
                    <a:pt x="7401446" y="144386"/>
                  </a:lnTo>
                  <a:lnTo>
                    <a:pt x="7388263" y="143548"/>
                  </a:lnTo>
                  <a:lnTo>
                    <a:pt x="7372528" y="144386"/>
                  </a:lnTo>
                  <a:lnTo>
                    <a:pt x="7331773" y="155740"/>
                  </a:lnTo>
                  <a:lnTo>
                    <a:pt x="7299198" y="179400"/>
                  </a:lnTo>
                  <a:lnTo>
                    <a:pt x="7276058" y="214515"/>
                  </a:lnTo>
                  <a:lnTo>
                    <a:pt x="7262152" y="260654"/>
                  </a:lnTo>
                  <a:lnTo>
                    <a:pt x="7257008" y="314515"/>
                  </a:lnTo>
                  <a:lnTo>
                    <a:pt x="7257529" y="331216"/>
                  </a:lnTo>
                  <a:lnTo>
                    <a:pt x="7263104" y="378625"/>
                  </a:lnTo>
                  <a:lnTo>
                    <a:pt x="7277925" y="418795"/>
                  </a:lnTo>
                  <a:lnTo>
                    <a:pt x="7302055" y="449859"/>
                  </a:lnTo>
                  <a:lnTo>
                    <a:pt x="7336180" y="470801"/>
                  </a:lnTo>
                  <a:lnTo>
                    <a:pt x="7380643" y="477875"/>
                  </a:lnTo>
                  <a:lnTo>
                    <a:pt x="7396086" y="477012"/>
                  </a:lnTo>
                  <a:lnTo>
                    <a:pt x="7437031" y="464159"/>
                  </a:lnTo>
                  <a:lnTo>
                    <a:pt x="7474788" y="434975"/>
                  </a:lnTo>
                  <a:lnTo>
                    <a:pt x="7479436" y="430530"/>
                  </a:lnTo>
                  <a:lnTo>
                    <a:pt x="7487412" y="422910"/>
                  </a:lnTo>
                  <a:lnTo>
                    <a:pt x="7487412" y="467207"/>
                  </a:lnTo>
                  <a:lnTo>
                    <a:pt x="7490460" y="470255"/>
                  </a:lnTo>
                  <a:lnTo>
                    <a:pt x="7493508" y="471779"/>
                  </a:lnTo>
                  <a:lnTo>
                    <a:pt x="7495032" y="471779"/>
                  </a:lnTo>
                  <a:lnTo>
                    <a:pt x="7498080" y="473303"/>
                  </a:lnTo>
                  <a:lnTo>
                    <a:pt x="7527036" y="473303"/>
                  </a:lnTo>
                  <a:lnTo>
                    <a:pt x="7530084" y="471779"/>
                  </a:lnTo>
                  <a:lnTo>
                    <a:pt x="7531608" y="471779"/>
                  </a:lnTo>
                  <a:lnTo>
                    <a:pt x="7534656" y="468731"/>
                  </a:lnTo>
                  <a:lnTo>
                    <a:pt x="7536180" y="468731"/>
                  </a:lnTo>
                  <a:lnTo>
                    <a:pt x="7536180" y="422910"/>
                  </a:lnTo>
                  <a:lnTo>
                    <a:pt x="7536180" y="192405"/>
                  </a:lnTo>
                  <a:lnTo>
                    <a:pt x="7536180" y="189357"/>
                  </a:lnTo>
                  <a:lnTo>
                    <a:pt x="7536180" y="92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7285" y="6424136"/>
            <a:ext cx="180022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399" y="1490235"/>
            <a:ext cx="5125430" cy="5161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032" y="2750949"/>
            <a:ext cx="8633145" cy="214221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7285" y="6424136"/>
            <a:ext cx="176974" cy="82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664452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0830" y="2172809"/>
            <a:ext cx="7673420" cy="32996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96714"/>
            <a:ext cx="10058400" cy="2530475"/>
            <a:chOff x="0" y="4196714"/>
            <a:chExt cx="10058400" cy="2530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92751"/>
              <a:ext cx="10058400" cy="22341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20762" y="4196714"/>
              <a:ext cx="2571115" cy="584835"/>
            </a:xfrm>
            <a:custGeom>
              <a:avLst/>
              <a:gdLst/>
              <a:ahLst/>
              <a:cxnLst/>
              <a:rect l="l" t="t" r="r" b="b"/>
              <a:pathLst>
                <a:path w="2571115" h="584835">
                  <a:moveTo>
                    <a:pt x="38100" y="35153"/>
                  </a:moveTo>
                  <a:lnTo>
                    <a:pt x="36576" y="33528"/>
                  </a:lnTo>
                  <a:lnTo>
                    <a:pt x="36576" y="32004"/>
                  </a:lnTo>
                  <a:lnTo>
                    <a:pt x="35052" y="30480"/>
                  </a:lnTo>
                  <a:lnTo>
                    <a:pt x="32004" y="30480"/>
                  </a:lnTo>
                  <a:lnTo>
                    <a:pt x="30480" y="28956"/>
                  </a:lnTo>
                  <a:lnTo>
                    <a:pt x="7620" y="28956"/>
                  </a:lnTo>
                  <a:lnTo>
                    <a:pt x="6096" y="30480"/>
                  </a:lnTo>
                  <a:lnTo>
                    <a:pt x="3048" y="30480"/>
                  </a:lnTo>
                  <a:lnTo>
                    <a:pt x="1524" y="32004"/>
                  </a:lnTo>
                  <a:lnTo>
                    <a:pt x="1524" y="33528"/>
                  </a:lnTo>
                  <a:lnTo>
                    <a:pt x="0" y="33528"/>
                  </a:lnTo>
                  <a:lnTo>
                    <a:pt x="0" y="424434"/>
                  </a:lnTo>
                  <a:lnTo>
                    <a:pt x="3048" y="427482"/>
                  </a:lnTo>
                  <a:lnTo>
                    <a:pt x="4572" y="427482"/>
                  </a:lnTo>
                  <a:lnTo>
                    <a:pt x="6096" y="429006"/>
                  </a:lnTo>
                  <a:lnTo>
                    <a:pt x="9144" y="429006"/>
                  </a:lnTo>
                  <a:lnTo>
                    <a:pt x="12192" y="430530"/>
                  </a:lnTo>
                  <a:lnTo>
                    <a:pt x="25908" y="430530"/>
                  </a:lnTo>
                  <a:lnTo>
                    <a:pt x="27432" y="429006"/>
                  </a:lnTo>
                  <a:lnTo>
                    <a:pt x="32004" y="429006"/>
                  </a:lnTo>
                  <a:lnTo>
                    <a:pt x="33528" y="427482"/>
                  </a:lnTo>
                  <a:lnTo>
                    <a:pt x="35052" y="427482"/>
                  </a:lnTo>
                  <a:lnTo>
                    <a:pt x="36576" y="425958"/>
                  </a:lnTo>
                  <a:lnTo>
                    <a:pt x="36576" y="424434"/>
                  </a:lnTo>
                  <a:lnTo>
                    <a:pt x="38100" y="422910"/>
                  </a:lnTo>
                  <a:lnTo>
                    <a:pt x="38100" y="35153"/>
                  </a:lnTo>
                  <a:close/>
                </a:path>
                <a:path w="2571115" h="584835">
                  <a:moveTo>
                    <a:pt x="372237" y="253466"/>
                  </a:moveTo>
                  <a:lnTo>
                    <a:pt x="369658" y="213944"/>
                  </a:lnTo>
                  <a:lnTo>
                    <a:pt x="356222" y="174701"/>
                  </a:lnTo>
                  <a:lnTo>
                    <a:pt x="329158" y="146862"/>
                  </a:lnTo>
                  <a:lnTo>
                    <a:pt x="287743" y="133350"/>
                  </a:lnTo>
                  <a:lnTo>
                    <a:pt x="274599" y="132778"/>
                  </a:lnTo>
                  <a:lnTo>
                    <a:pt x="263118" y="133400"/>
                  </a:lnTo>
                  <a:lnTo>
                    <a:pt x="217335" y="151663"/>
                  </a:lnTo>
                  <a:lnTo>
                    <a:pt x="181546" y="183172"/>
                  </a:lnTo>
                  <a:lnTo>
                    <a:pt x="181546" y="140398"/>
                  </a:lnTo>
                  <a:lnTo>
                    <a:pt x="178498" y="137350"/>
                  </a:lnTo>
                  <a:lnTo>
                    <a:pt x="176974" y="137350"/>
                  </a:lnTo>
                  <a:lnTo>
                    <a:pt x="175450" y="135826"/>
                  </a:lnTo>
                  <a:lnTo>
                    <a:pt x="154012" y="135826"/>
                  </a:lnTo>
                  <a:lnTo>
                    <a:pt x="152488" y="137350"/>
                  </a:lnTo>
                  <a:lnTo>
                    <a:pt x="150964" y="137350"/>
                  </a:lnTo>
                  <a:lnTo>
                    <a:pt x="149453" y="138874"/>
                  </a:lnTo>
                  <a:lnTo>
                    <a:pt x="147929" y="138874"/>
                  </a:lnTo>
                  <a:lnTo>
                    <a:pt x="147929" y="140398"/>
                  </a:lnTo>
                  <a:lnTo>
                    <a:pt x="146405" y="141922"/>
                  </a:lnTo>
                  <a:lnTo>
                    <a:pt x="146405" y="424434"/>
                  </a:lnTo>
                  <a:lnTo>
                    <a:pt x="149453" y="427482"/>
                  </a:lnTo>
                  <a:lnTo>
                    <a:pt x="150964" y="427482"/>
                  </a:lnTo>
                  <a:lnTo>
                    <a:pt x="152488" y="429006"/>
                  </a:lnTo>
                  <a:lnTo>
                    <a:pt x="155536" y="429006"/>
                  </a:lnTo>
                  <a:lnTo>
                    <a:pt x="158584" y="430530"/>
                  </a:lnTo>
                  <a:lnTo>
                    <a:pt x="172402" y="430530"/>
                  </a:lnTo>
                  <a:lnTo>
                    <a:pt x="173926" y="429006"/>
                  </a:lnTo>
                  <a:lnTo>
                    <a:pt x="178498" y="429006"/>
                  </a:lnTo>
                  <a:lnTo>
                    <a:pt x="180022" y="427482"/>
                  </a:lnTo>
                  <a:lnTo>
                    <a:pt x="181546" y="427482"/>
                  </a:lnTo>
                  <a:lnTo>
                    <a:pt x="181546" y="425958"/>
                  </a:lnTo>
                  <a:lnTo>
                    <a:pt x="183070" y="425958"/>
                  </a:lnTo>
                  <a:lnTo>
                    <a:pt x="183070" y="222885"/>
                  </a:lnTo>
                  <a:lnTo>
                    <a:pt x="195122" y="208902"/>
                  </a:lnTo>
                  <a:lnTo>
                    <a:pt x="227266" y="178600"/>
                  </a:lnTo>
                  <a:lnTo>
                    <a:pt x="270027" y="163360"/>
                  </a:lnTo>
                  <a:lnTo>
                    <a:pt x="278625" y="163664"/>
                  </a:lnTo>
                  <a:lnTo>
                    <a:pt x="315709" y="182308"/>
                  </a:lnTo>
                  <a:lnTo>
                    <a:pt x="333641" y="223850"/>
                  </a:lnTo>
                  <a:lnTo>
                    <a:pt x="335559" y="424434"/>
                  </a:lnTo>
                  <a:lnTo>
                    <a:pt x="338607" y="427482"/>
                  </a:lnTo>
                  <a:lnTo>
                    <a:pt x="340131" y="427482"/>
                  </a:lnTo>
                  <a:lnTo>
                    <a:pt x="341655" y="429006"/>
                  </a:lnTo>
                  <a:lnTo>
                    <a:pt x="344703" y="429006"/>
                  </a:lnTo>
                  <a:lnTo>
                    <a:pt x="347751" y="430530"/>
                  </a:lnTo>
                  <a:lnTo>
                    <a:pt x="361569" y="430530"/>
                  </a:lnTo>
                  <a:lnTo>
                    <a:pt x="363093" y="429006"/>
                  </a:lnTo>
                  <a:lnTo>
                    <a:pt x="367665" y="429006"/>
                  </a:lnTo>
                  <a:lnTo>
                    <a:pt x="369189" y="427482"/>
                  </a:lnTo>
                  <a:lnTo>
                    <a:pt x="370713" y="427482"/>
                  </a:lnTo>
                  <a:lnTo>
                    <a:pt x="370713" y="425958"/>
                  </a:lnTo>
                  <a:lnTo>
                    <a:pt x="372237" y="425958"/>
                  </a:lnTo>
                  <a:lnTo>
                    <a:pt x="372237" y="253466"/>
                  </a:lnTo>
                  <a:close/>
                </a:path>
                <a:path w="2571115" h="584835">
                  <a:moveTo>
                    <a:pt x="637603" y="348056"/>
                  </a:moveTo>
                  <a:lnTo>
                    <a:pt x="624268" y="306285"/>
                  </a:lnTo>
                  <a:lnTo>
                    <a:pt x="585901" y="277736"/>
                  </a:lnTo>
                  <a:lnTo>
                    <a:pt x="565975" y="270230"/>
                  </a:lnTo>
                  <a:lnTo>
                    <a:pt x="559130" y="267068"/>
                  </a:lnTo>
                  <a:lnTo>
                    <a:pt x="552399" y="264325"/>
                  </a:lnTo>
                  <a:lnTo>
                    <a:pt x="533400" y="257009"/>
                  </a:lnTo>
                  <a:lnTo>
                    <a:pt x="527405" y="254025"/>
                  </a:lnTo>
                  <a:lnTo>
                    <a:pt x="521970" y="250736"/>
                  </a:lnTo>
                  <a:lnTo>
                    <a:pt x="517118" y="247281"/>
                  </a:lnTo>
                  <a:lnTo>
                    <a:pt x="509498" y="242709"/>
                  </a:lnTo>
                  <a:lnTo>
                    <a:pt x="504926" y="238137"/>
                  </a:lnTo>
                  <a:lnTo>
                    <a:pt x="495782" y="225945"/>
                  </a:lnTo>
                  <a:lnTo>
                    <a:pt x="494258" y="216801"/>
                  </a:lnTo>
                  <a:lnTo>
                    <a:pt x="494258" y="201561"/>
                  </a:lnTo>
                  <a:lnTo>
                    <a:pt x="512546" y="172504"/>
                  </a:lnTo>
                  <a:lnTo>
                    <a:pt x="518642" y="167932"/>
                  </a:lnTo>
                  <a:lnTo>
                    <a:pt x="532015" y="165290"/>
                  </a:lnTo>
                  <a:lnTo>
                    <a:pt x="538073" y="164312"/>
                  </a:lnTo>
                  <a:lnTo>
                    <a:pt x="544728" y="163626"/>
                  </a:lnTo>
                  <a:lnTo>
                    <a:pt x="552259" y="163360"/>
                  </a:lnTo>
                  <a:lnTo>
                    <a:pt x="561403" y="163360"/>
                  </a:lnTo>
                  <a:lnTo>
                    <a:pt x="570547" y="164884"/>
                  </a:lnTo>
                  <a:lnTo>
                    <a:pt x="576643" y="166408"/>
                  </a:lnTo>
                  <a:lnTo>
                    <a:pt x="584263" y="169456"/>
                  </a:lnTo>
                  <a:lnTo>
                    <a:pt x="590359" y="170980"/>
                  </a:lnTo>
                  <a:lnTo>
                    <a:pt x="596455" y="174028"/>
                  </a:lnTo>
                  <a:lnTo>
                    <a:pt x="601027" y="177076"/>
                  </a:lnTo>
                  <a:lnTo>
                    <a:pt x="605599" y="178600"/>
                  </a:lnTo>
                  <a:lnTo>
                    <a:pt x="608647" y="181648"/>
                  </a:lnTo>
                  <a:lnTo>
                    <a:pt x="613219" y="183172"/>
                  </a:lnTo>
                  <a:lnTo>
                    <a:pt x="614743" y="184696"/>
                  </a:lnTo>
                  <a:lnTo>
                    <a:pt x="619315" y="184696"/>
                  </a:lnTo>
                  <a:lnTo>
                    <a:pt x="619315" y="183172"/>
                  </a:lnTo>
                  <a:lnTo>
                    <a:pt x="620839" y="183172"/>
                  </a:lnTo>
                  <a:lnTo>
                    <a:pt x="620839" y="181648"/>
                  </a:lnTo>
                  <a:lnTo>
                    <a:pt x="622363" y="180124"/>
                  </a:lnTo>
                  <a:lnTo>
                    <a:pt x="622363" y="178600"/>
                  </a:lnTo>
                  <a:lnTo>
                    <a:pt x="623887" y="177076"/>
                  </a:lnTo>
                  <a:lnTo>
                    <a:pt x="623887" y="163360"/>
                  </a:lnTo>
                  <a:lnTo>
                    <a:pt x="623887" y="158788"/>
                  </a:lnTo>
                  <a:lnTo>
                    <a:pt x="622363" y="157264"/>
                  </a:lnTo>
                  <a:lnTo>
                    <a:pt x="622363" y="155740"/>
                  </a:lnTo>
                  <a:lnTo>
                    <a:pt x="620839" y="154216"/>
                  </a:lnTo>
                  <a:lnTo>
                    <a:pt x="620839" y="152692"/>
                  </a:lnTo>
                  <a:lnTo>
                    <a:pt x="619315" y="151168"/>
                  </a:lnTo>
                  <a:lnTo>
                    <a:pt x="616267" y="149644"/>
                  </a:lnTo>
                  <a:lnTo>
                    <a:pt x="614743" y="148120"/>
                  </a:lnTo>
                  <a:lnTo>
                    <a:pt x="611695" y="146596"/>
                  </a:lnTo>
                  <a:lnTo>
                    <a:pt x="607123" y="145072"/>
                  </a:lnTo>
                  <a:lnTo>
                    <a:pt x="604075" y="141935"/>
                  </a:lnTo>
                  <a:lnTo>
                    <a:pt x="597979" y="140411"/>
                  </a:lnTo>
                  <a:lnTo>
                    <a:pt x="593407" y="138887"/>
                  </a:lnTo>
                  <a:lnTo>
                    <a:pt x="587311" y="135839"/>
                  </a:lnTo>
                  <a:lnTo>
                    <a:pt x="581215" y="134315"/>
                  </a:lnTo>
                  <a:lnTo>
                    <a:pt x="573595" y="134315"/>
                  </a:lnTo>
                  <a:lnTo>
                    <a:pt x="567499" y="132791"/>
                  </a:lnTo>
                  <a:lnTo>
                    <a:pt x="553783" y="132791"/>
                  </a:lnTo>
                  <a:lnTo>
                    <a:pt x="511022" y="138887"/>
                  </a:lnTo>
                  <a:lnTo>
                    <a:pt x="476631" y="163004"/>
                  </a:lnTo>
                  <a:lnTo>
                    <a:pt x="459486" y="203593"/>
                  </a:lnTo>
                  <a:lnTo>
                    <a:pt x="459206" y="210705"/>
                  </a:lnTo>
                  <a:lnTo>
                    <a:pt x="459511" y="219532"/>
                  </a:lnTo>
                  <a:lnTo>
                    <a:pt x="476224" y="259257"/>
                  </a:lnTo>
                  <a:lnTo>
                    <a:pt x="510235" y="282562"/>
                  </a:lnTo>
                  <a:lnTo>
                    <a:pt x="516928" y="285470"/>
                  </a:lnTo>
                  <a:lnTo>
                    <a:pt x="523328" y="288378"/>
                  </a:lnTo>
                  <a:lnTo>
                    <a:pt x="529310" y="291566"/>
                  </a:lnTo>
                  <a:lnTo>
                    <a:pt x="536168" y="293878"/>
                  </a:lnTo>
                  <a:lnTo>
                    <a:pt x="543026" y="296329"/>
                  </a:lnTo>
                  <a:lnTo>
                    <a:pt x="549922" y="299072"/>
                  </a:lnTo>
                  <a:lnTo>
                    <a:pt x="556831" y="302234"/>
                  </a:lnTo>
                  <a:lnTo>
                    <a:pt x="564451" y="305384"/>
                  </a:lnTo>
                  <a:lnTo>
                    <a:pt x="572071" y="308432"/>
                  </a:lnTo>
                  <a:lnTo>
                    <a:pt x="578167" y="313004"/>
                  </a:lnTo>
                  <a:lnTo>
                    <a:pt x="585787" y="317576"/>
                  </a:lnTo>
                  <a:lnTo>
                    <a:pt x="590359" y="323672"/>
                  </a:lnTo>
                  <a:lnTo>
                    <a:pt x="594931" y="328244"/>
                  </a:lnTo>
                  <a:lnTo>
                    <a:pt x="599503" y="334340"/>
                  </a:lnTo>
                  <a:lnTo>
                    <a:pt x="601027" y="341960"/>
                  </a:lnTo>
                  <a:lnTo>
                    <a:pt x="601027" y="358813"/>
                  </a:lnTo>
                  <a:lnTo>
                    <a:pt x="576643" y="393865"/>
                  </a:lnTo>
                  <a:lnTo>
                    <a:pt x="536930" y="401485"/>
                  </a:lnTo>
                  <a:lnTo>
                    <a:pt x="528307" y="401205"/>
                  </a:lnTo>
                  <a:lnTo>
                    <a:pt x="489686" y="390817"/>
                  </a:lnTo>
                  <a:lnTo>
                    <a:pt x="483590" y="387769"/>
                  </a:lnTo>
                  <a:lnTo>
                    <a:pt x="475970" y="384721"/>
                  </a:lnTo>
                  <a:lnTo>
                    <a:pt x="462254" y="375577"/>
                  </a:lnTo>
                  <a:lnTo>
                    <a:pt x="459206" y="374053"/>
                  </a:lnTo>
                  <a:lnTo>
                    <a:pt x="454533" y="374053"/>
                  </a:lnTo>
                  <a:lnTo>
                    <a:pt x="451485" y="377101"/>
                  </a:lnTo>
                  <a:lnTo>
                    <a:pt x="451485" y="378625"/>
                  </a:lnTo>
                  <a:lnTo>
                    <a:pt x="449961" y="380149"/>
                  </a:lnTo>
                  <a:lnTo>
                    <a:pt x="449961" y="383197"/>
                  </a:lnTo>
                  <a:lnTo>
                    <a:pt x="448437" y="386245"/>
                  </a:lnTo>
                  <a:lnTo>
                    <a:pt x="448437" y="395389"/>
                  </a:lnTo>
                  <a:lnTo>
                    <a:pt x="449961" y="399961"/>
                  </a:lnTo>
                  <a:lnTo>
                    <a:pt x="449961" y="403009"/>
                  </a:lnTo>
                  <a:lnTo>
                    <a:pt x="453009" y="409105"/>
                  </a:lnTo>
                  <a:lnTo>
                    <a:pt x="456158" y="410629"/>
                  </a:lnTo>
                  <a:lnTo>
                    <a:pt x="457682" y="412153"/>
                  </a:lnTo>
                  <a:lnTo>
                    <a:pt x="460730" y="415302"/>
                  </a:lnTo>
                  <a:lnTo>
                    <a:pt x="466826" y="418350"/>
                  </a:lnTo>
                  <a:lnTo>
                    <a:pt x="471385" y="419874"/>
                  </a:lnTo>
                  <a:lnTo>
                    <a:pt x="483590" y="425970"/>
                  </a:lnTo>
                  <a:lnTo>
                    <a:pt x="506450" y="430542"/>
                  </a:lnTo>
                  <a:lnTo>
                    <a:pt x="513308" y="431660"/>
                  </a:lnTo>
                  <a:lnTo>
                    <a:pt x="520166" y="432638"/>
                  </a:lnTo>
                  <a:lnTo>
                    <a:pt x="527024" y="433324"/>
                  </a:lnTo>
                  <a:lnTo>
                    <a:pt x="533882" y="433590"/>
                  </a:lnTo>
                  <a:lnTo>
                    <a:pt x="545274" y="433273"/>
                  </a:lnTo>
                  <a:lnTo>
                    <a:pt x="585508" y="424014"/>
                  </a:lnTo>
                  <a:lnTo>
                    <a:pt x="617982" y="401485"/>
                  </a:lnTo>
                  <a:lnTo>
                    <a:pt x="621030" y="398056"/>
                  </a:lnTo>
                  <a:lnTo>
                    <a:pt x="637057" y="357873"/>
                  </a:lnTo>
                  <a:lnTo>
                    <a:pt x="637603" y="348056"/>
                  </a:lnTo>
                  <a:close/>
                </a:path>
                <a:path w="2571115" h="584835">
                  <a:moveTo>
                    <a:pt x="851242" y="143548"/>
                  </a:moveTo>
                  <a:lnTo>
                    <a:pt x="849718" y="141935"/>
                  </a:lnTo>
                  <a:lnTo>
                    <a:pt x="849718" y="140411"/>
                  </a:lnTo>
                  <a:lnTo>
                    <a:pt x="846670" y="137363"/>
                  </a:lnTo>
                  <a:lnTo>
                    <a:pt x="765810" y="137363"/>
                  </a:lnTo>
                  <a:lnTo>
                    <a:pt x="765810" y="67157"/>
                  </a:lnTo>
                  <a:lnTo>
                    <a:pt x="764286" y="65633"/>
                  </a:lnTo>
                  <a:lnTo>
                    <a:pt x="764286" y="64109"/>
                  </a:lnTo>
                  <a:lnTo>
                    <a:pt x="762762" y="64109"/>
                  </a:lnTo>
                  <a:lnTo>
                    <a:pt x="761238" y="62585"/>
                  </a:lnTo>
                  <a:lnTo>
                    <a:pt x="758190" y="61061"/>
                  </a:lnTo>
                  <a:lnTo>
                    <a:pt x="736752" y="61061"/>
                  </a:lnTo>
                  <a:lnTo>
                    <a:pt x="733704" y="62585"/>
                  </a:lnTo>
                  <a:lnTo>
                    <a:pt x="732180" y="62585"/>
                  </a:lnTo>
                  <a:lnTo>
                    <a:pt x="730656" y="64109"/>
                  </a:lnTo>
                  <a:lnTo>
                    <a:pt x="730656" y="65633"/>
                  </a:lnTo>
                  <a:lnTo>
                    <a:pt x="729132" y="67157"/>
                  </a:lnTo>
                  <a:lnTo>
                    <a:pt x="729132" y="137363"/>
                  </a:lnTo>
                  <a:lnTo>
                    <a:pt x="683412" y="137363"/>
                  </a:lnTo>
                  <a:lnTo>
                    <a:pt x="683412" y="138887"/>
                  </a:lnTo>
                  <a:lnTo>
                    <a:pt x="681888" y="140411"/>
                  </a:lnTo>
                  <a:lnTo>
                    <a:pt x="680364" y="140411"/>
                  </a:lnTo>
                  <a:lnTo>
                    <a:pt x="680364" y="141935"/>
                  </a:lnTo>
                  <a:lnTo>
                    <a:pt x="678840" y="143548"/>
                  </a:lnTo>
                  <a:lnTo>
                    <a:pt x="678840" y="161836"/>
                  </a:lnTo>
                  <a:lnTo>
                    <a:pt x="680364" y="164884"/>
                  </a:lnTo>
                  <a:lnTo>
                    <a:pt x="683412" y="166408"/>
                  </a:lnTo>
                  <a:lnTo>
                    <a:pt x="684936" y="167932"/>
                  </a:lnTo>
                  <a:lnTo>
                    <a:pt x="729132" y="167932"/>
                  </a:lnTo>
                  <a:lnTo>
                    <a:pt x="729132" y="341960"/>
                  </a:lnTo>
                  <a:lnTo>
                    <a:pt x="729424" y="353085"/>
                  </a:lnTo>
                  <a:lnTo>
                    <a:pt x="738898" y="397865"/>
                  </a:lnTo>
                  <a:lnTo>
                    <a:pt x="770382" y="427494"/>
                  </a:lnTo>
                  <a:lnTo>
                    <a:pt x="805434" y="433590"/>
                  </a:lnTo>
                  <a:lnTo>
                    <a:pt x="810006" y="433590"/>
                  </a:lnTo>
                  <a:lnTo>
                    <a:pt x="813054" y="432066"/>
                  </a:lnTo>
                  <a:lnTo>
                    <a:pt x="822198" y="432066"/>
                  </a:lnTo>
                  <a:lnTo>
                    <a:pt x="826770" y="430542"/>
                  </a:lnTo>
                  <a:lnTo>
                    <a:pt x="829818" y="430542"/>
                  </a:lnTo>
                  <a:lnTo>
                    <a:pt x="834478" y="429018"/>
                  </a:lnTo>
                  <a:lnTo>
                    <a:pt x="843622" y="424446"/>
                  </a:lnTo>
                  <a:lnTo>
                    <a:pt x="846670" y="424446"/>
                  </a:lnTo>
                  <a:lnTo>
                    <a:pt x="849718" y="421398"/>
                  </a:lnTo>
                  <a:lnTo>
                    <a:pt x="849718" y="418350"/>
                  </a:lnTo>
                  <a:lnTo>
                    <a:pt x="851242" y="415302"/>
                  </a:lnTo>
                  <a:lnTo>
                    <a:pt x="851242" y="401485"/>
                  </a:lnTo>
                  <a:lnTo>
                    <a:pt x="851242" y="395389"/>
                  </a:lnTo>
                  <a:lnTo>
                    <a:pt x="849718" y="393865"/>
                  </a:lnTo>
                  <a:lnTo>
                    <a:pt x="849718" y="392341"/>
                  </a:lnTo>
                  <a:lnTo>
                    <a:pt x="842098" y="392341"/>
                  </a:lnTo>
                  <a:lnTo>
                    <a:pt x="839050" y="393865"/>
                  </a:lnTo>
                  <a:lnTo>
                    <a:pt x="837526" y="393865"/>
                  </a:lnTo>
                  <a:lnTo>
                    <a:pt x="834478" y="395389"/>
                  </a:lnTo>
                  <a:lnTo>
                    <a:pt x="831342" y="396913"/>
                  </a:lnTo>
                  <a:lnTo>
                    <a:pt x="828294" y="398437"/>
                  </a:lnTo>
                  <a:lnTo>
                    <a:pt x="825246" y="398437"/>
                  </a:lnTo>
                  <a:lnTo>
                    <a:pt x="820674" y="399961"/>
                  </a:lnTo>
                  <a:lnTo>
                    <a:pt x="817626" y="401485"/>
                  </a:lnTo>
                  <a:lnTo>
                    <a:pt x="808482" y="401485"/>
                  </a:lnTo>
                  <a:lnTo>
                    <a:pt x="770953" y="375589"/>
                  </a:lnTo>
                  <a:lnTo>
                    <a:pt x="765810" y="335864"/>
                  </a:lnTo>
                  <a:lnTo>
                    <a:pt x="765810" y="167932"/>
                  </a:lnTo>
                  <a:lnTo>
                    <a:pt x="845146" y="167932"/>
                  </a:lnTo>
                  <a:lnTo>
                    <a:pt x="848194" y="166408"/>
                  </a:lnTo>
                  <a:lnTo>
                    <a:pt x="849718" y="164884"/>
                  </a:lnTo>
                  <a:lnTo>
                    <a:pt x="851242" y="161836"/>
                  </a:lnTo>
                  <a:lnTo>
                    <a:pt x="851242" y="143548"/>
                  </a:lnTo>
                  <a:close/>
                </a:path>
                <a:path w="2571115" h="584835">
                  <a:moveTo>
                    <a:pt x="1119759" y="233553"/>
                  </a:moveTo>
                  <a:lnTo>
                    <a:pt x="1115187" y="190792"/>
                  </a:lnTo>
                  <a:lnTo>
                    <a:pt x="1090612" y="153123"/>
                  </a:lnTo>
                  <a:lnTo>
                    <a:pt x="1054938" y="136004"/>
                  </a:lnTo>
                  <a:lnTo>
                    <a:pt x="1017549" y="132778"/>
                  </a:lnTo>
                  <a:lnTo>
                    <a:pt x="1009789" y="132803"/>
                  </a:lnTo>
                  <a:lnTo>
                    <a:pt x="1002309" y="132969"/>
                  </a:lnTo>
                  <a:lnTo>
                    <a:pt x="994841" y="133426"/>
                  </a:lnTo>
                  <a:lnTo>
                    <a:pt x="987069" y="134302"/>
                  </a:lnTo>
                  <a:lnTo>
                    <a:pt x="980211" y="136359"/>
                  </a:lnTo>
                  <a:lnTo>
                    <a:pt x="966495" y="139877"/>
                  </a:lnTo>
                  <a:lnTo>
                    <a:pt x="959637" y="141922"/>
                  </a:lnTo>
                  <a:lnTo>
                    <a:pt x="952017" y="145072"/>
                  </a:lnTo>
                  <a:lnTo>
                    <a:pt x="944397" y="148120"/>
                  </a:lnTo>
                  <a:lnTo>
                    <a:pt x="938212" y="152692"/>
                  </a:lnTo>
                  <a:lnTo>
                    <a:pt x="930592" y="155740"/>
                  </a:lnTo>
                  <a:lnTo>
                    <a:pt x="926020" y="158788"/>
                  </a:lnTo>
                  <a:lnTo>
                    <a:pt x="921448" y="163360"/>
                  </a:lnTo>
                  <a:lnTo>
                    <a:pt x="918400" y="169456"/>
                  </a:lnTo>
                  <a:lnTo>
                    <a:pt x="918400" y="187744"/>
                  </a:lnTo>
                  <a:lnTo>
                    <a:pt x="921448" y="190792"/>
                  </a:lnTo>
                  <a:lnTo>
                    <a:pt x="921448" y="192316"/>
                  </a:lnTo>
                  <a:lnTo>
                    <a:pt x="929068" y="192316"/>
                  </a:lnTo>
                  <a:lnTo>
                    <a:pt x="932116" y="190792"/>
                  </a:lnTo>
                  <a:lnTo>
                    <a:pt x="936688" y="187744"/>
                  </a:lnTo>
                  <a:lnTo>
                    <a:pt x="941349" y="184696"/>
                  </a:lnTo>
                  <a:lnTo>
                    <a:pt x="947445" y="181648"/>
                  </a:lnTo>
                  <a:lnTo>
                    <a:pt x="955065" y="178600"/>
                  </a:lnTo>
                  <a:lnTo>
                    <a:pt x="960831" y="175437"/>
                  </a:lnTo>
                  <a:lnTo>
                    <a:pt x="1004773" y="163639"/>
                  </a:lnTo>
                  <a:lnTo>
                    <a:pt x="1014501" y="163360"/>
                  </a:lnTo>
                  <a:lnTo>
                    <a:pt x="1023378" y="163639"/>
                  </a:lnTo>
                  <a:lnTo>
                    <a:pt x="1061847" y="175552"/>
                  </a:lnTo>
                  <a:lnTo>
                    <a:pt x="1081252" y="211747"/>
                  </a:lnTo>
                  <a:lnTo>
                    <a:pt x="1083183" y="261086"/>
                  </a:lnTo>
                  <a:lnTo>
                    <a:pt x="1083183" y="290042"/>
                  </a:lnTo>
                  <a:lnTo>
                    <a:pt x="1083183" y="355663"/>
                  </a:lnTo>
                  <a:lnTo>
                    <a:pt x="1052969" y="384479"/>
                  </a:lnTo>
                  <a:lnTo>
                    <a:pt x="1013460" y="400888"/>
                  </a:lnTo>
                  <a:lnTo>
                    <a:pt x="1002309" y="401485"/>
                  </a:lnTo>
                  <a:lnTo>
                    <a:pt x="989431" y="400621"/>
                  </a:lnTo>
                  <a:lnTo>
                    <a:pt x="952766" y="380098"/>
                  </a:lnTo>
                  <a:lnTo>
                    <a:pt x="944397" y="349567"/>
                  </a:lnTo>
                  <a:lnTo>
                    <a:pt x="944397" y="340423"/>
                  </a:lnTo>
                  <a:lnTo>
                    <a:pt x="945921" y="331279"/>
                  </a:lnTo>
                  <a:lnTo>
                    <a:pt x="950493" y="325183"/>
                  </a:lnTo>
                  <a:lnTo>
                    <a:pt x="953541" y="317563"/>
                  </a:lnTo>
                  <a:lnTo>
                    <a:pt x="958113" y="311467"/>
                  </a:lnTo>
                  <a:lnTo>
                    <a:pt x="965733" y="306895"/>
                  </a:lnTo>
                  <a:lnTo>
                    <a:pt x="971740" y="302793"/>
                  </a:lnTo>
                  <a:lnTo>
                    <a:pt x="1011834" y="291185"/>
                  </a:lnTo>
                  <a:lnTo>
                    <a:pt x="1032789" y="290042"/>
                  </a:lnTo>
                  <a:lnTo>
                    <a:pt x="1083183" y="290042"/>
                  </a:lnTo>
                  <a:lnTo>
                    <a:pt x="1083183" y="261086"/>
                  </a:lnTo>
                  <a:lnTo>
                    <a:pt x="1038987" y="261086"/>
                  </a:lnTo>
                  <a:lnTo>
                    <a:pt x="1024356" y="261366"/>
                  </a:lnTo>
                  <a:lnTo>
                    <a:pt x="984021" y="265658"/>
                  </a:lnTo>
                  <a:lnTo>
                    <a:pt x="942873" y="283946"/>
                  </a:lnTo>
                  <a:lnTo>
                    <a:pt x="915352" y="311467"/>
                  </a:lnTo>
                  <a:lnTo>
                    <a:pt x="906208" y="352615"/>
                  </a:lnTo>
                  <a:lnTo>
                    <a:pt x="906513" y="361556"/>
                  </a:lnTo>
                  <a:lnTo>
                    <a:pt x="920305" y="399770"/>
                  </a:lnTo>
                  <a:lnTo>
                    <a:pt x="951674" y="424675"/>
                  </a:lnTo>
                  <a:lnTo>
                    <a:pt x="999261" y="433578"/>
                  </a:lnTo>
                  <a:lnTo>
                    <a:pt x="1011580" y="432993"/>
                  </a:lnTo>
                  <a:lnTo>
                    <a:pt x="1057109" y="416610"/>
                  </a:lnTo>
                  <a:lnTo>
                    <a:pt x="1087755" y="390817"/>
                  </a:lnTo>
                  <a:lnTo>
                    <a:pt x="1087755" y="425958"/>
                  </a:lnTo>
                  <a:lnTo>
                    <a:pt x="1089279" y="427482"/>
                  </a:lnTo>
                  <a:lnTo>
                    <a:pt x="1090803" y="427482"/>
                  </a:lnTo>
                  <a:lnTo>
                    <a:pt x="1092327" y="429006"/>
                  </a:lnTo>
                  <a:lnTo>
                    <a:pt x="1095375" y="429006"/>
                  </a:lnTo>
                  <a:lnTo>
                    <a:pt x="1096899" y="430530"/>
                  </a:lnTo>
                  <a:lnTo>
                    <a:pt x="1110615" y="430530"/>
                  </a:lnTo>
                  <a:lnTo>
                    <a:pt x="1112139" y="429006"/>
                  </a:lnTo>
                  <a:lnTo>
                    <a:pt x="1115187" y="429006"/>
                  </a:lnTo>
                  <a:lnTo>
                    <a:pt x="1116711" y="427482"/>
                  </a:lnTo>
                  <a:lnTo>
                    <a:pt x="1118235" y="427482"/>
                  </a:lnTo>
                  <a:lnTo>
                    <a:pt x="1119759" y="425958"/>
                  </a:lnTo>
                  <a:lnTo>
                    <a:pt x="1119759" y="390817"/>
                  </a:lnTo>
                  <a:lnTo>
                    <a:pt x="1119759" y="290042"/>
                  </a:lnTo>
                  <a:lnTo>
                    <a:pt x="1119759" y="233553"/>
                  </a:lnTo>
                  <a:close/>
                </a:path>
                <a:path w="2571115" h="584835">
                  <a:moveTo>
                    <a:pt x="1255483" y="4572"/>
                  </a:moveTo>
                  <a:lnTo>
                    <a:pt x="1253959" y="4572"/>
                  </a:lnTo>
                  <a:lnTo>
                    <a:pt x="1253959" y="3048"/>
                  </a:lnTo>
                  <a:lnTo>
                    <a:pt x="1250911" y="0"/>
                  </a:lnTo>
                  <a:lnTo>
                    <a:pt x="1226527" y="0"/>
                  </a:lnTo>
                  <a:lnTo>
                    <a:pt x="1223479" y="1524"/>
                  </a:lnTo>
                  <a:lnTo>
                    <a:pt x="1220431" y="1524"/>
                  </a:lnTo>
                  <a:lnTo>
                    <a:pt x="1220431" y="4572"/>
                  </a:lnTo>
                  <a:lnTo>
                    <a:pt x="1218907" y="4572"/>
                  </a:lnTo>
                  <a:lnTo>
                    <a:pt x="1218907" y="424434"/>
                  </a:lnTo>
                  <a:lnTo>
                    <a:pt x="1223479" y="429006"/>
                  </a:lnTo>
                  <a:lnTo>
                    <a:pt x="1228051" y="429006"/>
                  </a:lnTo>
                  <a:lnTo>
                    <a:pt x="1231099" y="430530"/>
                  </a:lnTo>
                  <a:lnTo>
                    <a:pt x="1243291" y="430530"/>
                  </a:lnTo>
                  <a:lnTo>
                    <a:pt x="1246339" y="429006"/>
                  </a:lnTo>
                  <a:lnTo>
                    <a:pt x="1250911" y="429006"/>
                  </a:lnTo>
                  <a:lnTo>
                    <a:pt x="1255483" y="424434"/>
                  </a:lnTo>
                  <a:lnTo>
                    <a:pt x="1255483" y="4572"/>
                  </a:lnTo>
                  <a:close/>
                </a:path>
                <a:path w="2571115" h="584835">
                  <a:moveTo>
                    <a:pt x="1394269" y="4572"/>
                  </a:moveTo>
                  <a:lnTo>
                    <a:pt x="1392745" y="3048"/>
                  </a:lnTo>
                  <a:lnTo>
                    <a:pt x="1392745" y="1524"/>
                  </a:lnTo>
                  <a:lnTo>
                    <a:pt x="1391221" y="1524"/>
                  </a:lnTo>
                  <a:lnTo>
                    <a:pt x="1389697" y="0"/>
                  </a:lnTo>
                  <a:lnTo>
                    <a:pt x="1365313" y="0"/>
                  </a:lnTo>
                  <a:lnTo>
                    <a:pt x="1363789" y="1524"/>
                  </a:lnTo>
                  <a:lnTo>
                    <a:pt x="1360741" y="1524"/>
                  </a:lnTo>
                  <a:lnTo>
                    <a:pt x="1359217" y="3048"/>
                  </a:lnTo>
                  <a:lnTo>
                    <a:pt x="1359217" y="4572"/>
                  </a:lnTo>
                  <a:lnTo>
                    <a:pt x="1357693" y="4572"/>
                  </a:lnTo>
                  <a:lnTo>
                    <a:pt x="1357693" y="424434"/>
                  </a:lnTo>
                  <a:lnTo>
                    <a:pt x="1360741" y="427482"/>
                  </a:lnTo>
                  <a:lnTo>
                    <a:pt x="1362265" y="427482"/>
                  </a:lnTo>
                  <a:lnTo>
                    <a:pt x="1363789" y="429006"/>
                  </a:lnTo>
                  <a:lnTo>
                    <a:pt x="1366837" y="429006"/>
                  </a:lnTo>
                  <a:lnTo>
                    <a:pt x="1369885" y="430530"/>
                  </a:lnTo>
                  <a:lnTo>
                    <a:pt x="1383601" y="430530"/>
                  </a:lnTo>
                  <a:lnTo>
                    <a:pt x="1385125" y="429006"/>
                  </a:lnTo>
                  <a:lnTo>
                    <a:pt x="1389697" y="429006"/>
                  </a:lnTo>
                  <a:lnTo>
                    <a:pt x="1391221" y="427482"/>
                  </a:lnTo>
                  <a:lnTo>
                    <a:pt x="1392745" y="427482"/>
                  </a:lnTo>
                  <a:lnTo>
                    <a:pt x="1392745" y="425958"/>
                  </a:lnTo>
                  <a:lnTo>
                    <a:pt x="1394269" y="425958"/>
                  </a:lnTo>
                  <a:lnTo>
                    <a:pt x="1394269" y="4572"/>
                  </a:lnTo>
                  <a:close/>
                </a:path>
                <a:path w="2571115" h="584835">
                  <a:moveTo>
                    <a:pt x="1919097" y="33528"/>
                  </a:moveTo>
                  <a:lnTo>
                    <a:pt x="1917573" y="32004"/>
                  </a:lnTo>
                  <a:lnTo>
                    <a:pt x="1917573" y="30480"/>
                  </a:lnTo>
                  <a:lnTo>
                    <a:pt x="1914525" y="30480"/>
                  </a:lnTo>
                  <a:lnTo>
                    <a:pt x="1913001" y="28956"/>
                  </a:lnTo>
                  <a:lnTo>
                    <a:pt x="1890141" y="28956"/>
                  </a:lnTo>
                  <a:lnTo>
                    <a:pt x="1887093" y="30480"/>
                  </a:lnTo>
                  <a:lnTo>
                    <a:pt x="1885569" y="30480"/>
                  </a:lnTo>
                  <a:lnTo>
                    <a:pt x="1884045" y="32004"/>
                  </a:lnTo>
                  <a:lnTo>
                    <a:pt x="1884045" y="33528"/>
                  </a:lnTo>
                  <a:lnTo>
                    <a:pt x="1882521" y="33528"/>
                  </a:lnTo>
                  <a:lnTo>
                    <a:pt x="1882521" y="203073"/>
                  </a:lnTo>
                  <a:lnTo>
                    <a:pt x="1684210" y="203073"/>
                  </a:lnTo>
                  <a:lnTo>
                    <a:pt x="1684210" y="33528"/>
                  </a:lnTo>
                  <a:lnTo>
                    <a:pt x="1682584" y="33528"/>
                  </a:lnTo>
                  <a:lnTo>
                    <a:pt x="1682584" y="32004"/>
                  </a:lnTo>
                  <a:lnTo>
                    <a:pt x="1681060" y="30480"/>
                  </a:lnTo>
                  <a:lnTo>
                    <a:pt x="1678012" y="30480"/>
                  </a:lnTo>
                  <a:lnTo>
                    <a:pt x="1676488" y="28956"/>
                  </a:lnTo>
                  <a:lnTo>
                    <a:pt x="1653628" y="28956"/>
                  </a:lnTo>
                  <a:lnTo>
                    <a:pt x="1652104" y="30480"/>
                  </a:lnTo>
                  <a:lnTo>
                    <a:pt x="1649056" y="30480"/>
                  </a:lnTo>
                  <a:lnTo>
                    <a:pt x="1647532" y="32004"/>
                  </a:lnTo>
                  <a:lnTo>
                    <a:pt x="1647532" y="33528"/>
                  </a:lnTo>
                  <a:lnTo>
                    <a:pt x="1646008" y="33528"/>
                  </a:lnTo>
                  <a:lnTo>
                    <a:pt x="1646008" y="424434"/>
                  </a:lnTo>
                  <a:lnTo>
                    <a:pt x="1649056" y="427482"/>
                  </a:lnTo>
                  <a:lnTo>
                    <a:pt x="1650580" y="427482"/>
                  </a:lnTo>
                  <a:lnTo>
                    <a:pt x="1652104" y="429006"/>
                  </a:lnTo>
                  <a:lnTo>
                    <a:pt x="1656676" y="429006"/>
                  </a:lnTo>
                  <a:lnTo>
                    <a:pt x="1658200" y="430530"/>
                  </a:lnTo>
                  <a:lnTo>
                    <a:pt x="1671916" y="430530"/>
                  </a:lnTo>
                  <a:lnTo>
                    <a:pt x="1673440" y="429006"/>
                  </a:lnTo>
                  <a:lnTo>
                    <a:pt x="1678012" y="429006"/>
                  </a:lnTo>
                  <a:lnTo>
                    <a:pt x="1679536" y="427482"/>
                  </a:lnTo>
                  <a:lnTo>
                    <a:pt x="1681060" y="427482"/>
                  </a:lnTo>
                  <a:lnTo>
                    <a:pt x="1682584" y="425958"/>
                  </a:lnTo>
                  <a:lnTo>
                    <a:pt x="1684210" y="424434"/>
                  </a:lnTo>
                  <a:lnTo>
                    <a:pt x="1684210" y="236601"/>
                  </a:lnTo>
                  <a:lnTo>
                    <a:pt x="1882521" y="236601"/>
                  </a:lnTo>
                  <a:lnTo>
                    <a:pt x="1882521" y="424434"/>
                  </a:lnTo>
                  <a:lnTo>
                    <a:pt x="1885569" y="427482"/>
                  </a:lnTo>
                  <a:lnTo>
                    <a:pt x="1887093" y="427482"/>
                  </a:lnTo>
                  <a:lnTo>
                    <a:pt x="1888617" y="429006"/>
                  </a:lnTo>
                  <a:lnTo>
                    <a:pt x="1891665" y="429006"/>
                  </a:lnTo>
                  <a:lnTo>
                    <a:pt x="1894713" y="430530"/>
                  </a:lnTo>
                  <a:lnTo>
                    <a:pt x="1906905" y="430530"/>
                  </a:lnTo>
                  <a:lnTo>
                    <a:pt x="1909953" y="429006"/>
                  </a:lnTo>
                  <a:lnTo>
                    <a:pt x="1914525" y="429006"/>
                  </a:lnTo>
                  <a:lnTo>
                    <a:pt x="1916049" y="427482"/>
                  </a:lnTo>
                  <a:lnTo>
                    <a:pt x="1917573" y="427482"/>
                  </a:lnTo>
                  <a:lnTo>
                    <a:pt x="1917573" y="425958"/>
                  </a:lnTo>
                  <a:lnTo>
                    <a:pt x="1919097" y="425958"/>
                  </a:lnTo>
                  <a:lnTo>
                    <a:pt x="1919097" y="236601"/>
                  </a:lnTo>
                  <a:lnTo>
                    <a:pt x="1919097" y="203073"/>
                  </a:lnTo>
                  <a:lnTo>
                    <a:pt x="1919097" y="33528"/>
                  </a:lnTo>
                  <a:close/>
                </a:path>
                <a:path w="2571115" h="584835">
                  <a:moveTo>
                    <a:pt x="2166277" y="570941"/>
                  </a:moveTo>
                  <a:lnTo>
                    <a:pt x="2164753" y="569417"/>
                  </a:lnTo>
                  <a:lnTo>
                    <a:pt x="2164753" y="566369"/>
                  </a:lnTo>
                  <a:lnTo>
                    <a:pt x="2163229" y="564845"/>
                  </a:lnTo>
                  <a:lnTo>
                    <a:pt x="2163229" y="563321"/>
                  </a:lnTo>
                  <a:lnTo>
                    <a:pt x="2161705" y="563321"/>
                  </a:lnTo>
                  <a:lnTo>
                    <a:pt x="2160181" y="561797"/>
                  </a:lnTo>
                  <a:lnTo>
                    <a:pt x="2036546" y="561797"/>
                  </a:lnTo>
                  <a:lnTo>
                    <a:pt x="2085403" y="511403"/>
                  </a:lnTo>
                  <a:lnTo>
                    <a:pt x="2096020" y="500265"/>
                  </a:lnTo>
                  <a:lnTo>
                    <a:pt x="2120455" y="470255"/>
                  </a:lnTo>
                  <a:lnTo>
                    <a:pt x="2141791" y="436638"/>
                  </a:lnTo>
                  <a:lnTo>
                    <a:pt x="2152459" y="401485"/>
                  </a:lnTo>
                  <a:lnTo>
                    <a:pt x="2152459" y="384721"/>
                  </a:lnTo>
                  <a:lnTo>
                    <a:pt x="2142172" y="346151"/>
                  </a:lnTo>
                  <a:lnTo>
                    <a:pt x="2135517" y="337388"/>
                  </a:lnTo>
                  <a:lnTo>
                    <a:pt x="2134171" y="335864"/>
                  </a:lnTo>
                  <a:lnTo>
                    <a:pt x="2096452" y="317195"/>
                  </a:lnTo>
                  <a:lnTo>
                    <a:pt x="2079307" y="316052"/>
                  </a:lnTo>
                  <a:lnTo>
                    <a:pt x="2064067" y="316052"/>
                  </a:lnTo>
                  <a:lnTo>
                    <a:pt x="2056358" y="319100"/>
                  </a:lnTo>
                  <a:lnTo>
                    <a:pt x="2044166" y="322148"/>
                  </a:lnTo>
                  <a:lnTo>
                    <a:pt x="2038070" y="325196"/>
                  </a:lnTo>
                  <a:lnTo>
                    <a:pt x="2031974" y="326720"/>
                  </a:lnTo>
                  <a:lnTo>
                    <a:pt x="2027402" y="329768"/>
                  </a:lnTo>
                  <a:lnTo>
                    <a:pt x="2024354" y="331292"/>
                  </a:lnTo>
                  <a:lnTo>
                    <a:pt x="2019782" y="334340"/>
                  </a:lnTo>
                  <a:lnTo>
                    <a:pt x="2016734" y="335864"/>
                  </a:lnTo>
                  <a:lnTo>
                    <a:pt x="2012162" y="340436"/>
                  </a:lnTo>
                  <a:lnTo>
                    <a:pt x="2012162" y="343484"/>
                  </a:lnTo>
                  <a:lnTo>
                    <a:pt x="2010638" y="343484"/>
                  </a:lnTo>
                  <a:lnTo>
                    <a:pt x="2010638" y="355676"/>
                  </a:lnTo>
                  <a:lnTo>
                    <a:pt x="2012162" y="357200"/>
                  </a:lnTo>
                  <a:lnTo>
                    <a:pt x="2012162" y="358813"/>
                  </a:lnTo>
                  <a:lnTo>
                    <a:pt x="2013686" y="360337"/>
                  </a:lnTo>
                  <a:lnTo>
                    <a:pt x="2018258" y="360337"/>
                  </a:lnTo>
                  <a:lnTo>
                    <a:pt x="2019782" y="358813"/>
                  </a:lnTo>
                  <a:lnTo>
                    <a:pt x="2024354" y="357200"/>
                  </a:lnTo>
                  <a:lnTo>
                    <a:pt x="2027402" y="354152"/>
                  </a:lnTo>
                  <a:lnTo>
                    <a:pt x="2031974" y="352628"/>
                  </a:lnTo>
                  <a:lnTo>
                    <a:pt x="2041118" y="346532"/>
                  </a:lnTo>
                  <a:lnTo>
                    <a:pt x="2047214" y="343484"/>
                  </a:lnTo>
                  <a:lnTo>
                    <a:pt x="2054834" y="340436"/>
                  </a:lnTo>
                  <a:lnTo>
                    <a:pt x="2060930" y="338912"/>
                  </a:lnTo>
                  <a:lnTo>
                    <a:pt x="2068639" y="337388"/>
                  </a:lnTo>
                  <a:lnTo>
                    <a:pt x="2085403" y="337388"/>
                  </a:lnTo>
                  <a:lnTo>
                    <a:pt x="2093023" y="338912"/>
                  </a:lnTo>
                  <a:lnTo>
                    <a:pt x="2099119" y="341960"/>
                  </a:lnTo>
                  <a:lnTo>
                    <a:pt x="2105215" y="343484"/>
                  </a:lnTo>
                  <a:lnTo>
                    <a:pt x="2126551" y="380149"/>
                  </a:lnTo>
                  <a:lnTo>
                    <a:pt x="2126551" y="392341"/>
                  </a:lnTo>
                  <a:lnTo>
                    <a:pt x="2125027" y="399961"/>
                  </a:lnTo>
                  <a:lnTo>
                    <a:pt x="2125027" y="407581"/>
                  </a:lnTo>
                  <a:lnTo>
                    <a:pt x="2107882" y="446163"/>
                  </a:lnTo>
                  <a:lnTo>
                    <a:pt x="2083879" y="480529"/>
                  </a:lnTo>
                  <a:lnTo>
                    <a:pt x="2010638" y="557225"/>
                  </a:lnTo>
                  <a:lnTo>
                    <a:pt x="2010638" y="558749"/>
                  </a:lnTo>
                  <a:lnTo>
                    <a:pt x="2009114" y="560273"/>
                  </a:lnTo>
                  <a:lnTo>
                    <a:pt x="2009114" y="561797"/>
                  </a:lnTo>
                  <a:lnTo>
                    <a:pt x="2007590" y="561797"/>
                  </a:lnTo>
                  <a:lnTo>
                    <a:pt x="2007590" y="564845"/>
                  </a:lnTo>
                  <a:lnTo>
                    <a:pt x="2006066" y="566369"/>
                  </a:lnTo>
                  <a:lnTo>
                    <a:pt x="2006066" y="578650"/>
                  </a:lnTo>
                  <a:lnTo>
                    <a:pt x="2007590" y="580174"/>
                  </a:lnTo>
                  <a:lnTo>
                    <a:pt x="2007590" y="581698"/>
                  </a:lnTo>
                  <a:lnTo>
                    <a:pt x="2009114" y="581698"/>
                  </a:lnTo>
                  <a:lnTo>
                    <a:pt x="2009114" y="583222"/>
                  </a:lnTo>
                  <a:lnTo>
                    <a:pt x="2010638" y="583222"/>
                  </a:lnTo>
                  <a:lnTo>
                    <a:pt x="2012162" y="584746"/>
                  </a:lnTo>
                  <a:lnTo>
                    <a:pt x="2160181" y="584746"/>
                  </a:lnTo>
                  <a:lnTo>
                    <a:pt x="2164753" y="580174"/>
                  </a:lnTo>
                  <a:lnTo>
                    <a:pt x="2164753" y="575602"/>
                  </a:lnTo>
                  <a:lnTo>
                    <a:pt x="2166277" y="573989"/>
                  </a:lnTo>
                  <a:lnTo>
                    <a:pt x="2166277" y="570941"/>
                  </a:lnTo>
                  <a:close/>
                </a:path>
                <a:path w="2571115" h="584835">
                  <a:moveTo>
                    <a:pt x="2570518" y="224421"/>
                  </a:moveTo>
                  <a:lnTo>
                    <a:pt x="2568041" y="180695"/>
                  </a:lnTo>
                  <a:lnTo>
                    <a:pt x="2559850" y="140411"/>
                  </a:lnTo>
                  <a:lnTo>
                    <a:pt x="2539009" y="91935"/>
                  </a:lnTo>
                  <a:lnTo>
                    <a:pt x="2530703" y="79908"/>
                  </a:lnTo>
                  <a:lnTo>
                    <a:pt x="2530703" y="224421"/>
                  </a:lnTo>
                  <a:lnTo>
                    <a:pt x="2530640" y="232041"/>
                  </a:lnTo>
                  <a:lnTo>
                    <a:pt x="2526296" y="277050"/>
                  </a:lnTo>
                  <a:lnTo>
                    <a:pt x="2514790" y="321754"/>
                  </a:lnTo>
                  <a:lnTo>
                    <a:pt x="2493264" y="358965"/>
                  </a:lnTo>
                  <a:lnTo>
                    <a:pt x="2460688" y="384721"/>
                  </a:lnTo>
                  <a:lnTo>
                    <a:pt x="2415171" y="397586"/>
                  </a:lnTo>
                  <a:lnTo>
                    <a:pt x="2396591" y="398437"/>
                  </a:lnTo>
                  <a:lnTo>
                    <a:pt x="2378887" y="397598"/>
                  </a:lnTo>
                  <a:lnTo>
                    <a:pt x="2334006" y="386245"/>
                  </a:lnTo>
                  <a:lnTo>
                    <a:pt x="2302078" y="360489"/>
                  </a:lnTo>
                  <a:lnTo>
                    <a:pt x="2280856" y="324612"/>
                  </a:lnTo>
                  <a:lnTo>
                    <a:pt x="2270163" y="279844"/>
                  </a:lnTo>
                  <a:lnTo>
                    <a:pt x="2267026" y="232041"/>
                  </a:lnTo>
                  <a:lnTo>
                    <a:pt x="2267000" y="224421"/>
                  </a:lnTo>
                  <a:lnTo>
                    <a:pt x="2267254" y="210591"/>
                  </a:lnTo>
                  <a:lnTo>
                    <a:pt x="2273046" y="163360"/>
                  </a:lnTo>
                  <a:lnTo>
                    <a:pt x="2288476" y="121691"/>
                  </a:lnTo>
                  <a:lnTo>
                    <a:pt x="2314194" y="87972"/>
                  </a:lnTo>
                  <a:lnTo>
                    <a:pt x="2350516" y="65735"/>
                  </a:lnTo>
                  <a:lnTo>
                    <a:pt x="2399639" y="58013"/>
                  </a:lnTo>
                  <a:lnTo>
                    <a:pt x="2417343" y="58877"/>
                  </a:lnTo>
                  <a:lnTo>
                    <a:pt x="2462212" y="71729"/>
                  </a:lnTo>
                  <a:lnTo>
                    <a:pt x="2494140" y="97523"/>
                  </a:lnTo>
                  <a:lnTo>
                    <a:pt x="2515552" y="132791"/>
                  </a:lnTo>
                  <a:lnTo>
                    <a:pt x="2526931" y="177228"/>
                  </a:lnTo>
                  <a:lnTo>
                    <a:pt x="2530703" y="224421"/>
                  </a:lnTo>
                  <a:lnTo>
                    <a:pt x="2530703" y="79908"/>
                  </a:lnTo>
                  <a:lnTo>
                    <a:pt x="2492616" y="45897"/>
                  </a:lnTo>
                  <a:lnTo>
                    <a:pt x="2442921" y="27825"/>
                  </a:lnTo>
                  <a:lnTo>
                    <a:pt x="2402687" y="24396"/>
                  </a:lnTo>
                  <a:lnTo>
                    <a:pt x="2380678" y="25488"/>
                  </a:lnTo>
                  <a:lnTo>
                    <a:pt x="2341778" y="33426"/>
                  </a:lnTo>
                  <a:lnTo>
                    <a:pt x="2294001" y="57442"/>
                  </a:lnTo>
                  <a:lnTo>
                    <a:pt x="2259380" y="95237"/>
                  </a:lnTo>
                  <a:lnTo>
                    <a:pt x="2236381" y="146583"/>
                  </a:lnTo>
                  <a:lnTo>
                    <a:pt x="2228761" y="187032"/>
                  </a:lnTo>
                  <a:lnTo>
                    <a:pt x="2225713" y="232041"/>
                  </a:lnTo>
                  <a:lnTo>
                    <a:pt x="2226297" y="254622"/>
                  </a:lnTo>
                  <a:lnTo>
                    <a:pt x="2231491" y="296887"/>
                  </a:lnTo>
                  <a:lnTo>
                    <a:pt x="2241766" y="333781"/>
                  </a:lnTo>
                  <a:lnTo>
                    <a:pt x="2265426" y="380149"/>
                  </a:lnTo>
                  <a:lnTo>
                    <a:pt x="2303361" y="412127"/>
                  </a:lnTo>
                  <a:lnTo>
                    <a:pt x="2353487" y="430161"/>
                  </a:lnTo>
                  <a:lnTo>
                    <a:pt x="2395067" y="433590"/>
                  </a:lnTo>
                  <a:lnTo>
                    <a:pt x="2416200" y="432701"/>
                  </a:lnTo>
                  <a:lnTo>
                    <a:pt x="2454503" y="425221"/>
                  </a:lnTo>
                  <a:lnTo>
                    <a:pt x="2502217" y="401116"/>
                  </a:lnTo>
                  <a:lnTo>
                    <a:pt x="2505303" y="398437"/>
                  </a:lnTo>
                  <a:lnTo>
                    <a:pt x="2515082" y="389966"/>
                  </a:lnTo>
                  <a:lnTo>
                    <a:pt x="2545931" y="346570"/>
                  </a:lnTo>
                  <a:lnTo>
                    <a:pt x="2564727" y="291414"/>
                  </a:lnTo>
                  <a:lnTo>
                    <a:pt x="2569921" y="247904"/>
                  </a:lnTo>
                  <a:lnTo>
                    <a:pt x="2570518" y="2244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049" y="4923377"/>
              <a:ext cx="96107" cy="1709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256" y="4932521"/>
              <a:ext cx="99155" cy="1618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2795" y="4975288"/>
              <a:ext cx="111347" cy="1222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73099" y="5066919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18383" y="29051"/>
                  </a:moveTo>
                  <a:lnTo>
                    <a:pt x="7619" y="29051"/>
                  </a:lnTo>
                  <a:lnTo>
                    <a:pt x="4571" y="27432"/>
                  </a:lnTo>
                  <a:lnTo>
                    <a:pt x="1523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3" y="4572"/>
                  </a:lnTo>
                  <a:lnTo>
                    <a:pt x="4571" y="1524"/>
                  </a:lnTo>
                  <a:lnTo>
                    <a:pt x="7619" y="0"/>
                  </a:lnTo>
                  <a:lnTo>
                    <a:pt x="18383" y="0"/>
                  </a:lnTo>
                  <a:lnTo>
                    <a:pt x="21431" y="1524"/>
                  </a:lnTo>
                  <a:lnTo>
                    <a:pt x="22955" y="3048"/>
                  </a:lnTo>
                  <a:lnTo>
                    <a:pt x="26003" y="4572"/>
                  </a:lnTo>
                  <a:lnTo>
                    <a:pt x="26003" y="13716"/>
                  </a:lnTo>
                  <a:lnTo>
                    <a:pt x="26003" y="24384"/>
                  </a:lnTo>
                  <a:lnTo>
                    <a:pt x="22955" y="25908"/>
                  </a:lnTo>
                  <a:lnTo>
                    <a:pt x="21431" y="27432"/>
                  </a:lnTo>
                  <a:lnTo>
                    <a:pt x="18383" y="29051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058" y="4975288"/>
              <a:ext cx="91535" cy="1222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4645" y="4931003"/>
              <a:ext cx="166370" cy="163830"/>
            </a:xfrm>
            <a:custGeom>
              <a:avLst/>
              <a:gdLst/>
              <a:ahLst/>
              <a:cxnLst/>
              <a:rect l="l" t="t" r="r" b="b"/>
              <a:pathLst>
                <a:path w="166369" h="163829">
                  <a:moveTo>
                    <a:pt x="21424" y="47345"/>
                  </a:moveTo>
                  <a:lnTo>
                    <a:pt x="19900" y="47345"/>
                  </a:lnTo>
                  <a:lnTo>
                    <a:pt x="19900" y="45821"/>
                  </a:lnTo>
                  <a:lnTo>
                    <a:pt x="4572" y="45821"/>
                  </a:lnTo>
                  <a:lnTo>
                    <a:pt x="3048" y="47345"/>
                  </a:lnTo>
                  <a:lnTo>
                    <a:pt x="1524" y="47345"/>
                  </a:lnTo>
                  <a:lnTo>
                    <a:pt x="1524" y="161836"/>
                  </a:lnTo>
                  <a:lnTo>
                    <a:pt x="3048" y="161836"/>
                  </a:lnTo>
                  <a:lnTo>
                    <a:pt x="3048" y="163360"/>
                  </a:lnTo>
                  <a:lnTo>
                    <a:pt x="21424" y="163360"/>
                  </a:lnTo>
                  <a:lnTo>
                    <a:pt x="21424" y="47345"/>
                  </a:lnTo>
                  <a:close/>
                </a:path>
                <a:path w="166369" h="163829">
                  <a:moveTo>
                    <a:pt x="24472" y="7721"/>
                  </a:moveTo>
                  <a:lnTo>
                    <a:pt x="22948" y="4673"/>
                  </a:lnTo>
                  <a:lnTo>
                    <a:pt x="21424" y="3149"/>
                  </a:lnTo>
                  <a:lnTo>
                    <a:pt x="19900" y="1524"/>
                  </a:lnTo>
                  <a:lnTo>
                    <a:pt x="16852" y="0"/>
                  </a:lnTo>
                  <a:lnTo>
                    <a:pt x="7620" y="0"/>
                  </a:lnTo>
                  <a:lnTo>
                    <a:pt x="3048" y="1524"/>
                  </a:lnTo>
                  <a:lnTo>
                    <a:pt x="1524" y="3149"/>
                  </a:lnTo>
                  <a:lnTo>
                    <a:pt x="0" y="4673"/>
                  </a:lnTo>
                  <a:lnTo>
                    <a:pt x="0" y="19913"/>
                  </a:lnTo>
                  <a:lnTo>
                    <a:pt x="1524" y="21437"/>
                  </a:lnTo>
                  <a:lnTo>
                    <a:pt x="3048" y="24485"/>
                  </a:lnTo>
                  <a:lnTo>
                    <a:pt x="16852" y="24485"/>
                  </a:lnTo>
                  <a:lnTo>
                    <a:pt x="19900" y="22961"/>
                  </a:lnTo>
                  <a:lnTo>
                    <a:pt x="22948" y="19913"/>
                  </a:lnTo>
                  <a:lnTo>
                    <a:pt x="24472" y="16865"/>
                  </a:lnTo>
                  <a:lnTo>
                    <a:pt x="24472" y="7721"/>
                  </a:lnTo>
                  <a:close/>
                </a:path>
                <a:path w="166369" h="163829">
                  <a:moveTo>
                    <a:pt x="166293" y="96202"/>
                  </a:moveTo>
                  <a:lnTo>
                    <a:pt x="164769" y="94678"/>
                  </a:lnTo>
                  <a:lnTo>
                    <a:pt x="164769" y="93154"/>
                  </a:lnTo>
                  <a:lnTo>
                    <a:pt x="108292" y="93154"/>
                  </a:lnTo>
                  <a:lnTo>
                    <a:pt x="106768" y="94678"/>
                  </a:lnTo>
                  <a:lnTo>
                    <a:pt x="106768" y="108394"/>
                  </a:lnTo>
                  <a:lnTo>
                    <a:pt x="108292" y="108394"/>
                  </a:lnTo>
                  <a:lnTo>
                    <a:pt x="109816" y="110020"/>
                  </a:lnTo>
                  <a:lnTo>
                    <a:pt x="163245" y="110020"/>
                  </a:lnTo>
                  <a:lnTo>
                    <a:pt x="164769" y="108394"/>
                  </a:lnTo>
                  <a:lnTo>
                    <a:pt x="166293" y="106870"/>
                  </a:lnTo>
                  <a:lnTo>
                    <a:pt x="166293" y="96202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2287" y="4964620"/>
              <a:ext cx="103727" cy="1175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2978" y="4935664"/>
              <a:ext cx="122110" cy="1586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7948" y="4975288"/>
              <a:ext cx="292893" cy="1222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96750" y="4975288"/>
              <a:ext cx="94583" cy="11906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27998" y="4923675"/>
              <a:ext cx="20320" cy="170180"/>
            </a:xfrm>
            <a:custGeom>
              <a:avLst/>
              <a:gdLst/>
              <a:ahLst/>
              <a:cxnLst/>
              <a:rect l="l" t="t" r="r" b="b"/>
              <a:pathLst>
                <a:path w="20319" h="170179">
                  <a:moveTo>
                    <a:pt x="19812" y="1270"/>
                  </a:moveTo>
                  <a:lnTo>
                    <a:pt x="19215" y="1270"/>
                  </a:lnTo>
                  <a:lnTo>
                    <a:pt x="19215" y="0"/>
                  </a:lnTo>
                  <a:lnTo>
                    <a:pt x="2133" y="0"/>
                  </a:lnTo>
                  <a:lnTo>
                    <a:pt x="2133" y="1270"/>
                  </a:lnTo>
                  <a:lnTo>
                    <a:pt x="0" y="1270"/>
                  </a:lnTo>
                  <a:lnTo>
                    <a:pt x="0" y="168910"/>
                  </a:lnTo>
                  <a:lnTo>
                    <a:pt x="1524" y="168910"/>
                  </a:lnTo>
                  <a:lnTo>
                    <a:pt x="1524" y="170180"/>
                  </a:lnTo>
                  <a:lnTo>
                    <a:pt x="19812" y="170180"/>
                  </a:lnTo>
                  <a:lnTo>
                    <a:pt x="19812" y="168910"/>
                  </a:lnTo>
                  <a:lnTo>
                    <a:pt x="19812" y="1270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8297" y="4975288"/>
              <a:ext cx="111347" cy="1222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11075" y="4975288"/>
              <a:ext cx="91535" cy="1222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33091" y="4923377"/>
              <a:ext cx="100679" cy="1741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19209" y="5024151"/>
              <a:ext cx="59690" cy="17145"/>
            </a:xfrm>
            <a:custGeom>
              <a:avLst/>
              <a:gdLst/>
              <a:ahLst/>
              <a:cxnLst/>
              <a:rect l="l" t="t" r="r" b="b"/>
              <a:pathLst>
                <a:path w="59689" h="17145">
                  <a:moveTo>
                    <a:pt x="56388" y="16859"/>
                  </a:moveTo>
                  <a:lnTo>
                    <a:pt x="3048" y="16859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57912" y="0"/>
                  </a:lnTo>
                  <a:lnTo>
                    <a:pt x="57912" y="1524"/>
                  </a:lnTo>
                  <a:lnTo>
                    <a:pt x="59436" y="1524"/>
                  </a:lnTo>
                  <a:lnTo>
                    <a:pt x="59436" y="15240"/>
                  </a:lnTo>
                  <a:lnTo>
                    <a:pt x="57912" y="15240"/>
                  </a:lnTo>
                  <a:lnTo>
                    <a:pt x="56388" y="16859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0076" y="4964620"/>
              <a:ext cx="103727" cy="11753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90760" y="4934152"/>
              <a:ext cx="21590" cy="160655"/>
            </a:xfrm>
            <a:custGeom>
              <a:avLst/>
              <a:gdLst/>
              <a:ahLst/>
              <a:cxnLst/>
              <a:rect l="l" t="t" r="r" b="b"/>
              <a:pathLst>
                <a:path w="21589" h="160654">
                  <a:moveTo>
                    <a:pt x="19812" y="158686"/>
                  </a:moveTo>
                  <a:lnTo>
                    <a:pt x="1524" y="158686"/>
                  </a:lnTo>
                  <a:lnTo>
                    <a:pt x="1524" y="160210"/>
                  </a:lnTo>
                  <a:lnTo>
                    <a:pt x="19812" y="160210"/>
                  </a:lnTo>
                  <a:lnTo>
                    <a:pt x="19812" y="158686"/>
                  </a:lnTo>
                  <a:close/>
                </a:path>
                <a:path w="21589" h="160654">
                  <a:moveTo>
                    <a:pt x="21336" y="3492"/>
                  </a:moveTo>
                  <a:lnTo>
                    <a:pt x="20510" y="3492"/>
                  </a:lnTo>
                  <a:lnTo>
                    <a:pt x="20510" y="952"/>
                  </a:lnTo>
                  <a:lnTo>
                    <a:pt x="16192" y="952"/>
                  </a:lnTo>
                  <a:lnTo>
                    <a:pt x="15240" y="0"/>
                  </a:lnTo>
                  <a:lnTo>
                    <a:pt x="6096" y="0"/>
                  </a:lnTo>
                  <a:lnTo>
                    <a:pt x="5143" y="952"/>
                  </a:lnTo>
                  <a:lnTo>
                    <a:pt x="825" y="952"/>
                  </a:lnTo>
                  <a:lnTo>
                    <a:pt x="825" y="3492"/>
                  </a:lnTo>
                  <a:lnTo>
                    <a:pt x="0" y="3492"/>
                  </a:lnTo>
                  <a:lnTo>
                    <a:pt x="0" y="158432"/>
                  </a:lnTo>
                  <a:lnTo>
                    <a:pt x="21336" y="158432"/>
                  </a:lnTo>
                  <a:lnTo>
                    <a:pt x="21336" y="3492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1727" y="4975288"/>
              <a:ext cx="94583" cy="1190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75361" y="4947856"/>
              <a:ext cx="268414" cy="1496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581971" y="4923383"/>
              <a:ext cx="200025" cy="171450"/>
            </a:xfrm>
            <a:custGeom>
              <a:avLst/>
              <a:gdLst/>
              <a:ahLst/>
              <a:cxnLst/>
              <a:rect l="l" t="t" r="r" b="b"/>
              <a:pathLst>
                <a:path w="200025" h="171450">
                  <a:moveTo>
                    <a:pt x="19812" y="1524"/>
                  </a:moveTo>
                  <a:lnTo>
                    <a:pt x="18288" y="1524"/>
                  </a:lnTo>
                  <a:lnTo>
                    <a:pt x="18288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69456"/>
                  </a:lnTo>
                  <a:lnTo>
                    <a:pt x="1524" y="170980"/>
                  </a:lnTo>
                  <a:lnTo>
                    <a:pt x="18288" y="170980"/>
                  </a:lnTo>
                  <a:lnTo>
                    <a:pt x="19812" y="169456"/>
                  </a:lnTo>
                  <a:lnTo>
                    <a:pt x="19812" y="1524"/>
                  </a:lnTo>
                  <a:close/>
                </a:path>
                <a:path w="200025" h="171450">
                  <a:moveTo>
                    <a:pt x="77812" y="1524"/>
                  </a:moveTo>
                  <a:lnTo>
                    <a:pt x="76288" y="1524"/>
                  </a:lnTo>
                  <a:lnTo>
                    <a:pt x="76288" y="0"/>
                  </a:lnTo>
                  <a:lnTo>
                    <a:pt x="59524" y="0"/>
                  </a:lnTo>
                  <a:lnTo>
                    <a:pt x="59524" y="1524"/>
                  </a:lnTo>
                  <a:lnTo>
                    <a:pt x="58000" y="1524"/>
                  </a:lnTo>
                  <a:lnTo>
                    <a:pt x="58000" y="169456"/>
                  </a:lnTo>
                  <a:lnTo>
                    <a:pt x="59524" y="170980"/>
                  </a:lnTo>
                  <a:lnTo>
                    <a:pt x="76288" y="170980"/>
                  </a:lnTo>
                  <a:lnTo>
                    <a:pt x="77812" y="169456"/>
                  </a:lnTo>
                  <a:lnTo>
                    <a:pt x="77812" y="1524"/>
                  </a:lnTo>
                  <a:close/>
                </a:path>
                <a:path w="200025" h="171450">
                  <a:moveTo>
                    <a:pt x="196786" y="54965"/>
                  </a:moveTo>
                  <a:lnTo>
                    <a:pt x="195262" y="54965"/>
                  </a:lnTo>
                  <a:lnTo>
                    <a:pt x="195262" y="53441"/>
                  </a:lnTo>
                  <a:lnTo>
                    <a:pt x="180022" y="53441"/>
                  </a:lnTo>
                  <a:lnTo>
                    <a:pt x="180022" y="54965"/>
                  </a:lnTo>
                  <a:lnTo>
                    <a:pt x="176974" y="54965"/>
                  </a:lnTo>
                  <a:lnTo>
                    <a:pt x="176974" y="169456"/>
                  </a:lnTo>
                  <a:lnTo>
                    <a:pt x="178498" y="169456"/>
                  </a:lnTo>
                  <a:lnTo>
                    <a:pt x="178498" y="170980"/>
                  </a:lnTo>
                  <a:lnTo>
                    <a:pt x="196786" y="170980"/>
                  </a:lnTo>
                  <a:lnTo>
                    <a:pt x="196786" y="54965"/>
                  </a:lnTo>
                  <a:close/>
                </a:path>
                <a:path w="200025" h="171450">
                  <a:moveTo>
                    <a:pt x="199834" y="15341"/>
                  </a:moveTo>
                  <a:lnTo>
                    <a:pt x="198310" y="12293"/>
                  </a:lnTo>
                  <a:lnTo>
                    <a:pt x="196786" y="10769"/>
                  </a:lnTo>
                  <a:lnTo>
                    <a:pt x="195262" y="9144"/>
                  </a:lnTo>
                  <a:lnTo>
                    <a:pt x="192214" y="7620"/>
                  </a:lnTo>
                  <a:lnTo>
                    <a:pt x="183070" y="7620"/>
                  </a:lnTo>
                  <a:lnTo>
                    <a:pt x="180022" y="9144"/>
                  </a:lnTo>
                  <a:lnTo>
                    <a:pt x="176974" y="10769"/>
                  </a:lnTo>
                  <a:lnTo>
                    <a:pt x="175450" y="12293"/>
                  </a:lnTo>
                  <a:lnTo>
                    <a:pt x="175450" y="27533"/>
                  </a:lnTo>
                  <a:lnTo>
                    <a:pt x="176974" y="29057"/>
                  </a:lnTo>
                  <a:lnTo>
                    <a:pt x="178498" y="32105"/>
                  </a:lnTo>
                  <a:lnTo>
                    <a:pt x="192214" y="32105"/>
                  </a:lnTo>
                  <a:lnTo>
                    <a:pt x="195262" y="30581"/>
                  </a:lnTo>
                  <a:lnTo>
                    <a:pt x="198310" y="27533"/>
                  </a:lnTo>
                  <a:lnTo>
                    <a:pt x="199834" y="24485"/>
                  </a:lnTo>
                  <a:lnTo>
                    <a:pt x="199834" y="15341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6858" y="4975288"/>
              <a:ext cx="96107" cy="1190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07548" y="4935664"/>
              <a:ext cx="300608" cy="20297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35589" y="4923377"/>
              <a:ext cx="94583" cy="1709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59128" y="4975288"/>
              <a:ext cx="111347" cy="1222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99527" y="4975288"/>
              <a:ext cx="96107" cy="11906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4812" y="6424135"/>
              <a:ext cx="118967" cy="8248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0" y="6664451"/>
              <a:ext cx="10058400" cy="60960"/>
            </a:xfrm>
            <a:custGeom>
              <a:avLst/>
              <a:gdLst/>
              <a:ahLst/>
              <a:cxnLst/>
              <a:rect l="l" t="t" r="r" b="b"/>
              <a:pathLst>
                <a:path w="10058400" h="60959">
                  <a:moveTo>
                    <a:pt x="10058400" y="60960"/>
                  </a:moveTo>
                  <a:lnTo>
                    <a:pt x="0" y="60960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6096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0" y="1057656"/>
            <a:ext cx="10058400" cy="60960"/>
          </a:xfrm>
          <a:custGeom>
            <a:avLst/>
            <a:gdLst/>
            <a:ahLst/>
            <a:cxnLst/>
            <a:rect l="l" t="t" r="r" b="b"/>
            <a:pathLst>
              <a:path w="10058400" h="60959">
                <a:moveTo>
                  <a:pt x="10058400" y="60960"/>
                </a:moveTo>
                <a:lnTo>
                  <a:pt x="0" y="609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960"/>
                </a:lnTo>
                <a:close/>
              </a:path>
            </a:pathLst>
          </a:custGeom>
          <a:solidFill>
            <a:srgbClr val="FFF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918447" y="6259067"/>
            <a:ext cx="839723" cy="323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6131"/>
            <a:ext cx="10058400" cy="5671185"/>
            <a:chOff x="0" y="1056131"/>
            <a:chExt cx="10058400" cy="5671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4812" y="6424136"/>
              <a:ext cx="118967" cy="824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6132"/>
              <a:ext cx="10058400" cy="5670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6131"/>
              <a:ext cx="100584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610356"/>
              <a:ext cx="10058400" cy="31165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5904" y="4090415"/>
              <a:ext cx="8555990" cy="2212975"/>
            </a:xfrm>
            <a:custGeom>
              <a:avLst/>
              <a:gdLst/>
              <a:ahLst/>
              <a:cxnLst/>
              <a:rect l="l" t="t" r="r" b="b"/>
              <a:pathLst>
                <a:path w="8555990" h="2212975">
                  <a:moveTo>
                    <a:pt x="8555735" y="2212848"/>
                  </a:moveTo>
                  <a:lnTo>
                    <a:pt x="0" y="2212848"/>
                  </a:lnTo>
                  <a:lnTo>
                    <a:pt x="0" y="0"/>
                  </a:lnTo>
                  <a:lnTo>
                    <a:pt x="8555735" y="0"/>
                  </a:lnTo>
                  <a:lnTo>
                    <a:pt x="8555735" y="2212848"/>
                  </a:lnTo>
                  <a:close/>
                </a:path>
              </a:pathLst>
            </a:custGeom>
            <a:solidFill>
              <a:srgbClr val="FFF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3239" y="4303585"/>
              <a:ext cx="152542" cy="2472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40202" y="4241012"/>
              <a:ext cx="529590" cy="309880"/>
            </a:xfrm>
            <a:custGeom>
              <a:avLst/>
              <a:gdLst/>
              <a:ahLst/>
              <a:cxnLst/>
              <a:rect l="l" t="t" r="r" b="b"/>
              <a:pathLst>
                <a:path w="529589" h="309879">
                  <a:moveTo>
                    <a:pt x="158686" y="70205"/>
                  </a:moveTo>
                  <a:lnTo>
                    <a:pt x="155638" y="67157"/>
                  </a:lnTo>
                  <a:lnTo>
                    <a:pt x="154114" y="67157"/>
                  </a:lnTo>
                  <a:lnTo>
                    <a:pt x="151066" y="65633"/>
                  </a:lnTo>
                  <a:lnTo>
                    <a:pt x="134302" y="65633"/>
                  </a:lnTo>
                  <a:lnTo>
                    <a:pt x="132778" y="67157"/>
                  </a:lnTo>
                  <a:lnTo>
                    <a:pt x="129730" y="67157"/>
                  </a:lnTo>
                  <a:lnTo>
                    <a:pt x="128206" y="68681"/>
                  </a:lnTo>
                  <a:lnTo>
                    <a:pt x="128206" y="70205"/>
                  </a:lnTo>
                  <a:lnTo>
                    <a:pt x="126682" y="71729"/>
                  </a:lnTo>
                  <a:lnTo>
                    <a:pt x="80873" y="206032"/>
                  </a:lnTo>
                  <a:lnTo>
                    <a:pt x="33629" y="73253"/>
                  </a:lnTo>
                  <a:lnTo>
                    <a:pt x="32105" y="71729"/>
                  </a:lnTo>
                  <a:lnTo>
                    <a:pt x="32105" y="68681"/>
                  </a:lnTo>
                  <a:lnTo>
                    <a:pt x="30581" y="68681"/>
                  </a:lnTo>
                  <a:lnTo>
                    <a:pt x="30581" y="67157"/>
                  </a:lnTo>
                  <a:lnTo>
                    <a:pt x="27533" y="67157"/>
                  </a:lnTo>
                  <a:lnTo>
                    <a:pt x="26009" y="65633"/>
                  </a:lnTo>
                  <a:lnTo>
                    <a:pt x="6096" y="65633"/>
                  </a:lnTo>
                  <a:lnTo>
                    <a:pt x="4572" y="67157"/>
                  </a:lnTo>
                  <a:lnTo>
                    <a:pt x="1524" y="67157"/>
                  </a:lnTo>
                  <a:lnTo>
                    <a:pt x="1524" y="68681"/>
                  </a:lnTo>
                  <a:lnTo>
                    <a:pt x="0" y="68681"/>
                  </a:lnTo>
                  <a:lnTo>
                    <a:pt x="0" y="74777"/>
                  </a:lnTo>
                  <a:lnTo>
                    <a:pt x="1524" y="77825"/>
                  </a:lnTo>
                  <a:lnTo>
                    <a:pt x="61061" y="236601"/>
                  </a:lnTo>
                  <a:lnTo>
                    <a:pt x="61061" y="238125"/>
                  </a:lnTo>
                  <a:lnTo>
                    <a:pt x="65633" y="242697"/>
                  </a:lnTo>
                  <a:lnTo>
                    <a:pt x="42773" y="300710"/>
                  </a:lnTo>
                  <a:lnTo>
                    <a:pt x="42773" y="302234"/>
                  </a:lnTo>
                  <a:lnTo>
                    <a:pt x="41249" y="303758"/>
                  </a:lnTo>
                  <a:lnTo>
                    <a:pt x="41249" y="305282"/>
                  </a:lnTo>
                  <a:lnTo>
                    <a:pt x="42773" y="305282"/>
                  </a:lnTo>
                  <a:lnTo>
                    <a:pt x="42773" y="306806"/>
                  </a:lnTo>
                  <a:lnTo>
                    <a:pt x="44297" y="306806"/>
                  </a:lnTo>
                  <a:lnTo>
                    <a:pt x="44297" y="308330"/>
                  </a:lnTo>
                  <a:lnTo>
                    <a:pt x="48869" y="308330"/>
                  </a:lnTo>
                  <a:lnTo>
                    <a:pt x="50393" y="309854"/>
                  </a:lnTo>
                  <a:lnTo>
                    <a:pt x="62585" y="309854"/>
                  </a:lnTo>
                  <a:lnTo>
                    <a:pt x="67157" y="308330"/>
                  </a:lnTo>
                  <a:lnTo>
                    <a:pt x="70205" y="308330"/>
                  </a:lnTo>
                  <a:lnTo>
                    <a:pt x="73253" y="306806"/>
                  </a:lnTo>
                  <a:lnTo>
                    <a:pt x="74777" y="305282"/>
                  </a:lnTo>
                  <a:lnTo>
                    <a:pt x="74777" y="303758"/>
                  </a:lnTo>
                  <a:lnTo>
                    <a:pt x="97637" y="242697"/>
                  </a:lnTo>
                  <a:lnTo>
                    <a:pt x="110883" y="206032"/>
                  </a:lnTo>
                  <a:lnTo>
                    <a:pt x="157162" y="77825"/>
                  </a:lnTo>
                  <a:lnTo>
                    <a:pt x="157162" y="74777"/>
                  </a:lnTo>
                  <a:lnTo>
                    <a:pt x="158686" y="73253"/>
                  </a:lnTo>
                  <a:lnTo>
                    <a:pt x="158686" y="70205"/>
                  </a:lnTo>
                  <a:close/>
                </a:path>
                <a:path w="529589" h="309879">
                  <a:moveTo>
                    <a:pt x="353949" y="293077"/>
                  </a:moveTo>
                  <a:lnTo>
                    <a:pt x="352425" y="290029"/>
                  </a:lnTo>
                  <a:lnTo>
                    <a:pt x="352425" y="288505"/>
                  </a:lnTo>
                  <a:lnTo>
                    <a:pt x="350901" y="285457"/>
                  </a:lnTo>
                  <a:lnTo>
                    <a:pt x="167830" y="285457"/>
                  </a:lnTo>
                  <a:lnTo>
                    <a:pt x="163258" y="290029"/>
                  </a:lnTo>
                  <a:lnTo>
                    <a:pt x="163258" y="305269"/>
                  </a:lnTo>
                  <a:lnTo>
                    <a:pt x="167830" y="309841"/>
                  </a:lnTo>
                  <a:lnTo>
                    <a:pt x="349377" y="309841"/>
                  </a:lnTo>
                  <a:lnTo>
                    <a:pt x="353949" y="305269"/>
                  </a:lnTo>
                  <a:lnTo>
                    <a:pt x="353949" y="297649"/>
                  </a:lnTo>
                  <a:lnTo>
                    <a:pt x="353949" y="293077"/>
                  </a:lnTo>
                  <a:close/>
                </a:path>
                <a:path w="529589" h="309879">
                  <a:moveTo>
                    <a:pt x="529336" y="125158"/>
                  </a:moveTo>
                  <a:lnTo>
                    <a:pt x="527481" y="81953"/>
                  </a:lnTo>
                  <a:lnTo>
                    <a:pt x="516928" y="39687"/>
                  </a:lnTo>
                  <a:lnTo>
                    <a:pt x="508469" y="25908"/>
                  </a:lnTo>
                  <a:lnTo>
                    <a:pt x="507542" y="24549"/>
                  </a:lnTo>
                  <a:lnTo>
                    <a:pt x="501586" y="18097"/>
                  </a:lnTo>
                  <a:lnTo>
                    <a:pt x="497408" y="14528"/>
                  </a:lnTo>
                  <a:lnTo>
                    <a:pt x="497408" y="141922"/>
                  </a:lnTo>
                  <a:lnTo>
                    <a:pt x="495884" y="149542"/>
                  </a:lnTo>
                  <a:lnTo>
                    <a:pt x="495884" y="158788"/>
                  </a:lnTo>
                  <a:lnTo>
                    <a:pt x="494360" y="166408"/>
                  </a:lnTo>
                  <a:lnTo>
                    <a:pt x="492734" y="172504"/>
                  </a:lnTo>
                  <a:lnTo>
                    <a:pt x="491210" y="180124"/>
                  </a:lnTo>
                  <a:lnTo>
                    <a:pt x="465302" y="216789"/>
                  </a:lnTo>
                  <a:lnTo>
                    <a:pt x="453110" y="219837"/>
                  </a:lnTo>
                  <a:lnTo>
                    <a:pt x="437870" y="219837"/>
                  </a:lnTo>
                  <a:lnTo>
                    <a:pt x="430250" y="218313"/>
                  </a:lnTo>
                  <a:lnTo>
                    <a:pt x="424154" y="213741"/>
                  </a:lnTo>
                  <a:lnTo>
                    <a:pt x="418058" y="210693"/>
                  </a:lnTo>
                  <a:lnTo>
                    <a:pt x="411962" y="204508"/>
                  </a:lnTo>
                  <a:lnTo>
                    <a:pt x="408914" y="196888"/>
                  </a:lnTo>
                  <a:lnTo>
                    <a:pt x="405777" y="190614"/>
                  </a:lnTo>
                  <a:lnTo>
                    <a:pt x="397586" y="145783"/>
                  </a:lnTo>
                  <a:lnTo>
                    <a:pt x="396722" y="125158"/>
                  </a:lnTo>
                  <a:lnTo>
                    <a:pt x="396748" y="116293"/>
                  </a:lnTo>
                  <a:lnTo>
                    <a:pt x="400964" y="75298"/>
                  </a:lnTo>
                  <a:lnTo>
                    <a:pt x="407390" y="53441"/>
                  </a:lnTo>
                  <a:lnTo>
                    <a:pt x="410438" y="44196"/>
                  </a:lnTo>
                  <a:lnTo>
                    <a:pt x="447014" y="25908"/>
                  </a:lnTo>
                  <a:lnTo>
                    <a:pt x="453110" y="25908"/>
                  </a:lnTo>
                  <a:lnTo>
                    <a:pt x="459206" y="27432"/>
                  </a:lnTo>
                  <a:lnTo>
                    <a:pt x="472922" y="32004"/>
                  </a:lnTo>
                  <a:lnTo>
                    <a:pt x="483590" y="42672"/>
                  </a:lnTo>
                  <a:lnTo>
                    <a:pt x="485114" y="48869"/>
                  </a:lnTo>
                  <a:lnTo>
                    <a:pt x="488162" y="53441"/>
                  </a:lnTo>
                  <a:lnTo>
                    <a:pt x="495884" y="93065"/>
                  </a:lnTo>
                  <a:lnTo>
                    <a:pt x="496760" y="100253"/>
                  </a:lnTo>
                  <a:lnTo>
                    <a:pt x="497205" y="107784"/>
                  </a:lnTo>
                  <a:lnTo>
                    <a:pt x="497281" y="111429"/>
                  </a:lnTo>
                  <a:lnTo>
                    <a:pt x="497408" y="141922"/>
                  </a:lnTo>
                  <a:lnTo>
                    <a:pt x="497408" y="14528"/>
                  </a:lnTo>
                  <a:lnTo>
                    <a:pt x="460946" y="546"/>
                  </a:lnTo>
                  <a:lnTo>
                    <a:pt x="450062" y="0"/>
                  </a:lnTo>
                  <a:lnTo>
                    <a:pt x="438302" y="571"/>
                  </a:lnTo>
                  <a:lnTo>
                    <a:pt x="402031" y="14020"/>
                  </a:lnTo>
                  <a:lnTo>
                    <a:pt x="374916" y="52285"/>
                  </a:lnTo>
                  <a:lnTo>
                    <a:pt x="365772" y="97294"/>
                  </a:lnTo>
                  <a:lnTo>
                    <a:pt x="364655" y="122110"/>
                  </a:lnTo>
                  <a:lnTo>
                    <a:pt x="364655" y="125158"/>
                  </a:lnTo>
                  <a:lnTo>
                    <a:pt x="364909" y="137960"/>
                  </a:lnTo>
                  <a:lnTo>
                    <a:pt x="365772" y="151307"/>
                  </a:lnTo>
                  <a:lnTo>
                    <a:pt x="367195" y="163791"/>
                  </a:lnTo>
                  <a:lnTo>
                    <a:pt x="369138" y="175234"/>
                  </a:lnTo>
                  <a:lnTo>
                    <a:pt x="370890" y="186639"/>
                  </a:lnTo>
                  <a:lnTo>
                    <a:pt x="387146" y="221195"/>
                  </a:lnTo>
                  <a:lnTo>
                    <a:pt x="424154" y="243649"/>
                  </a:lnTo>
                  <a:lnTo>
                    <a:pt x="445490" y="245745"/>
                  </a:lnTo>
                  <a:lnTo>
                    <a:pt x="456615" y="245173"/>
                  </a:lnTo>
                  <a:lnTo>
                    <a:pt x="492861" y="231724"/>
                  </a:lnTo>
                  <a:lnTo>
                    <a:pt x="519696" y="193459"/>
                  </a:lnTo>
                  <a:lnTo>
                    <a:pt x="528269" y="148450"/>
                  </a:lnTo>
                  <a:lnTo>
                    <a:pt x="529120" y="135559"/>
                  </a:lnTo>
                  <a:lnTo>
                    <a:pt x="529336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5334" y="4242530"/>
              <a:ext cx="138874" cy="24117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74007" y="4227194"/>
              <a:ext cx="358775" cy="323850"/>
            </a:xfrm>
            <a:custGeom>
              <a:avLst/>
              <a:gdLst/>
              <a:ahLst/>
              <a:cxnLst/>
              <a:rect l="l" t="t" r="r" b="b"/>
              <a:pathLst>
                <a:path w="358775" h="323850">
                  <a:moveTo>
                    <a:pt x="189166" y="303847"/>
                  </a:moveTo>
                  <a:lnTo>
                    <a:pt x="187642" y="302323"/>
                  </a:lnTo>
                  <a:lnTo>
                    <a:pt x="187642" y="299275"/>
                  </a:lnTo>
                  <a:lnTo>
                    <a:pt x="3048" y="299275"/>
                  </a:lnTo>
                  <a:lnTo>
                    <a:pt x="1524" y="300799"/>
                  </a:lnTo>
                  <a:lnTo>
                    <a:pt x="1524" y="302323"/>
                  </a:lnTo>
                  <a:lnTo>
                    <a:pt x="0" y="303847"/>
                  </a:lnTo>
                  <a:lnTo>
                    <a:pt x="0" y="319087"/>
                  </a:lnTo>
                  <a:lnTo>
                    <a:pt x="1524" y="320611"/>
                  </a:lnTo>
                  <a:lnTo>
                    <a:pt x="1524" y="322135"/>
                  </a:lnTo>
                  <a:lnTo>
                    <a:pt x="4572" y="323659"/>
                  </a:lnTo>
                  <a:lnTo>
                    <a:pt x="186118" y="323659"/>
                  </a:lnTo>
                  <a:lnTo>
                    <a:pt x="187642" y="322135"/>
                  </a:lnTo>
                  <a:lnTo>
                    <a:pt x="187642" y="320611"/>
                  </a:lnTo>
                  <a:lnTo>
                    <a:pt x="189166" y="319087"/>
                  </a:lnTo>
                  <a:lnTo>
                    <a:pt x="189166" y="311467"/>
                  </a:lnTo>
                  <a:lnTo>
                    <a:pt x="189166" y="303847"/>
                  </a:lnTo>
                  <a:close/>
                </a:path>
                <a:path w="358775" h="323850">
                  <a:moveTo>
                    <a:pt x="358521" y="3060"/>
                  </a:moveTo>
                  <a:lnTo>
                    <a:pt x="356997" y="3060"/>
                  </a:lnTo>
                  <a:lnTo>
                    <a:pt x="356997" y="1524"/>
                  </a:lnTo>
                  <a:lnTo>
                    <a:pt x="353949" y="1524"/>
                  </a:lnTo>
                  <a:lnTo>
                    <a:pt x="352425" y="0"/>
                  </a:lnTo>
                  <a:lnTo>
                    <a:pt x="334137" y="0"/>
                  </a:lnTo>
                  <a:lnTo>
                    <a:pt x="332613" y="1524"/>
                  </a:lnTo>
                  <a:lnTo>
                    <a:pt x="329565" y="1524"/>
                  </a:lnTo>
                  <a:lnTo>
                    <a:pt x="328041" y="3060"/>
                  </a:lnTo>
                  <a:lnTo>
                    <a:pt x="328041" y="102298"/>
                  </a:lnTo>
                  <a:lnTo>
                    <a:pt x="328041" y="134404"/>
                  </a:lnTo>
                  <a:lnTo>
                    <a:pt x="328041" y="201549"/>
                  </a:lnTo>
                  <a:lnTo>
                    <a:pt x="323380" y="207645"/>
                  </a:lnTo>
                  <a:lnTo>
                    <a:pt x="314236" y="216789"/>
                  </a:lnTo>
                  <a:lnTo>
                    <a:pt x="309664" y="219837"/>
                  </a:lnTo>
                  <a:lnTo>
                    <a:pt x="305092" y="224510"/>
                  </a:lnTo>
                  <a:lnTo>
                    <a:pt x="302044" y="226034"/>
                  </a:lnTo>
                  <a:lnTo>
                    <a:pt x="297472" y="229082"/>
                  </a:lnTo>
                  <a:lnTo>
                    <a:pt x="294424" y="230606"/>
                  </a:lnTo>
                  <a:lnTo>
                    <a:pt x="289852" y="232130"/>
                  </a:lnTo>
                  <a:lnTo>
                    <a:pt x="286804" y="233654"/>
                  </a:lnTo>
                  <a:lnTo>
                    <a:pt x="270040" y="233654"/>
                  </a:lnTo>
                  <a:lnTo>
                    <a:pt x="263944" y="232130"/>
                  </a:lnTo>
                  <a:lnTo>
                    <a:pt x="257848" y="227558"/>
                  </a:lnTo>
                  <a:lnTo>
                    <a:pt x="253276" y="224510"/>
                  </a:lnTo>
                  <a:lnTo>
                    <a:pt x="248704" y="219837"/>
                  </a:lnTo>
                  <a:lnTo>
                    <a:pt x="245656" y="213741"/>
                  </a:lnTo>
                  <a:lnTo>
                    <a:pt x="242608" y="206121"/>
                  </a:lnTo>
                  <a:lnTo>
                    <a:pt x="239560" y="200025"/>
                  </a:lnTo>
                  <a:lnTo>
                    <a:pt x="239560" y="192405"/>
                  </a:lnTo>
                  <a:lnTo>
                    <a:pt x="238442" y="185788"/>
                  </a:lnTo>
                  <a:lnTo>
                    <a:pt x="237464" y="179451"/>
                  </a:lnTo>
                  <a:lnTo>
                    <a:pt x="236778" y="173126"/>
                  </a:lnTo>
                  <a:lnTo>
                    <a:pt x="236512" y="166497"/>
                  </a:lnTo>
                  <a:lnTo>
                    <a:pt x="236512" y="158788"/>
                  </a:lnTo>
                  <a:lnTo>
                    <a:pt x="241084" y="135928"/>
                  </a:lnTo>
                  <a:lnTo>
                    <a:pt x="250228" y="117640"/>
                  </a:lnTo>
                  <a:lnTo>
                    <a:pt x="254800" y="113068"/>
                  </a:lnTo>
                  <a:lnTo>
                    <a:pt x="259372" y="108394"/>
                  </a:lnTo>
                  <a:lnTo>
                    <a:pt x="265468" y="105346"/>
                  </a:lnTo>
                  <a:lnTo>
                    <a:pt x="271564" y="103822"/>
                  </a:lnTo>
                  <a:lnTo>
                    <a:pt x="279184" y="103822"/>
                  </a:lnTo>
                  <a:lnTo>
                    <a:pt x="315201" y="121246"/>
                  </a:lnTo>
                  <a:lnTo>
                    <a:pt x="328041" y="134404"/>
                  </a:lnTo>
                  <a:lnTo>
                    <a:pt x="328041" y="102298"/>
                  </a:lnTo>
                  <a:lnTo>
                    <a:pt x="322033" y="96012"/>
                  </a:lnTo>
                  <a:lnTo>
                    <a:pt x="315772" y="90868"/>
                  </a:lnTo>
                  <a:lnTo>
                    <a:pt x="309524" y="86880"/>
                  </a:lnTo>
                  <a:lnTo>
                    <a:pt x="303568" y="84023"/>
                  </a:lnTo>
                  <a:lnTo>
                    <a:pt x="297586" y="80899"/>
                  </a:lnTo>
                  <a:lnTo>
                    <a:pt x="291185" y="78486"/>
                  </a:lnTo>
                  <a:lnTo>
                    <a:pt x="284492" y="76949"/>
                  </a:lnTo>
                  <a:lnTo>
                    <a:pt x="277660" y="76390"/>
                  </a:lnTo>
                  <a:lnTo>
                    <a:pt x="268795" y="76949"/>
                  </a:lnTo>
                  <a:lnTo>
                    <a:pt x="233794" y="92011"/>
                  </a:lnTo>
                  <a:lnTo>
                    <a:pt x="210502" y="131356"/>
                  </a:lnTo>
                  <a:lnTo>
                    <a:pt x="205994" y="173126"/>
                  </a:lnTo>
                  <a:lnTo>
                    <a:pt x="206197" y="179959"/>
                  </a:lnTo>
                  <a:lnTo>
                    <a:pt x="213931" y="220268"/>
                  </a:lnTo>
                  <a:lnTo>
                    <a:pt x="241084" y="251942"/>
                  </a:lnTo>
                  <a:lnTo>
                    <a:pt x="273088" y="259562"/>
                  </a:lnTo>
                  <a:lnTo>
                    <a:pt x="281063" y="259016"/>
                  </a:lnTo>
                  <a:lnTo>
                    <a:pt x="317296" y="242227"/>
                  </a:lnTo>
                  <a:lnTo>
                    <a:pt x="331089" y="229082"/>
                  </a:lnTo>
                  <a:lnTo>
                    <a:pt x="331089" y="253466"/>
                  </a:lnTo>
                  <a:lnTo>
                    <a:pt x="334137" y="256514"/>
                  </a:lnTo>
                  <a:lnTo>
                    <a:pt x="355473" y="256514"/>
                  </a:lnTo>
                  <a:lnTo>
                    <a:pt x="356933" y="255066"/>
                  </a:lnTo>
                  <a:lnTo>
                    <a:pt x="356997" y="253466"/>
                  </a:lnTo>
                  <a:lnTo>
                    <a:pt x="358521" y="253466"/>
                  </a:lnTo>
                  <a:lnTo>
                    <a:pt x="358521" y="229082"/>
                  </a:lnTo>
                  <a:lnTo>
                    <a:pt x="358521" y="103822"/>
                  </a:lnTo>
                  <a:lnTo>
                    <a:pt x="358521" y="102298"/>
                  </a:lnTo>
                  <a:lnTo>
                    <a:pt x="358521" y="3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6737" y="4303585"/>
              <a:ext cx="137350" cy="1831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4567" y="4262342"/>
              <a:ext cx="108299" cy="2244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5727" y="4303585"/>
              <a:ext cx="135826" cy="1831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38979" y="4237964"/>
              <a:ext cx="252095" cy="313055"/>
            </a:xfrm>
            <a:custGeom>
              <a:avLst/>
              <a:gdLst/>
              <a:ahLst/>
              <a:cxnLst/>
              <a:rect l="l" t="t" r="r" b="b"/>
              <a:pathLst>
                <a:path w="252095" h="313054">
                  <a:moveTo>
                    <a:pt x="189166" y="293077"/>
                  </a:moveTo>
                  <a:lnTo>
                    <a:pt x="187642" y="291553"/>
                  </a:lnTo>
                  <a:lnTo>
                    <a:pt x="187642" y="288505"/>
                  </a:lnTo>
                  <a:lnTo>
                    <a:pt x="4572" y="288505"/>
                  </a:lnTo>
                  <a:lnTo>
                    <a:pt x="0" y="293077"/>
                  </a:lnTo>
                  <a:lnTo>
                    <a:pt x="0" y="308317"/>
                  </a:lnTo>
                  <a:lnTo>
                    <a:pt x="4572" y="312889"/>
                  </a:lnTo>
                  <a:lnTo>
                    <a:pt x="186118" y="312889"/>
                  </a:lnTo>
                  <a:lnTo>
                    <a:pt x="187642" y="311365"/>
                  </a:lnTo>
                  <a:lnTo>
                    <a:pt x="187642" y="309841"/>
                  </a:lnTo>
                  <a:lnTo>
                    <a:pt x="189166" y="308317"/>
                  </a:lnTo>
                  <a:lnTo>
                    <a:pt x="189166" y="300697"/>
                  </a:lnTo>
                  <a:lnTo>
                    <a:pt x="189166" y="293077"/>
                  </a:lnTo>
                  <a:close/>
                </a:path>
                <a:path w="252095" h="313054">
                  <a:moveTo>
                    <a:pt x="247167" y="71716"/>
                  </a:moveTo>
                  <a:lnTo>
                    <a:pt x="245643" y="70192"/>
                  </a:lnTo>
                  <a:lnTo>
                    <a:pt x="242595" y="70192"/>
                  </a:lnTo>
                  <a:lnTo>
                    <a:pt x="239547" y="68668"/>
                  </a:lnTo>
                  <a:lnTo>
                    <a:pt x="225831" y="68668"/>
                  </a:lnTo>
                  <a:lnTo>
                    <a:pt x="222783" y="70192"/>
                  </a:lnTo>
                  <a:lnTo>
                    <a:pt x="219735" y="70192"/>
                  </a:lnTo>
                  <a:lnTo>
                    <a:pt x="218211" y="71716"/>
                  </a:lnTo>
                  <a:lnTo>
                    <a:pt x="218211" y="73253"/>
                  </a:lnTo>
                  <a:lnTo>
                    <a:pt x="216598" y="73253"/>
                  </a:lnTo>
                  <a:lnTo>
                    <a:pt x="216598" y="241173"/>
                  </a:lnTo>
                  <a:lnTo>
                    <a:pt x="218211" y="242697"/>
                  </a:lnTo>
                  <a:lnTo>
                    <a:pt x="218211" y="244221"/>
                  </a:lnTo>
                  <a:lnTo>
                    <a:pt x="219735" y="244221"/>
                  </a:lnTo>
                  <a:lnTo>
                    <a:pt x="219735" y="245745"/>
                  </a:lnTo>
                  <a:lnTo>
                    <a:pt x="244119" y="245745"/>
                  </a:lnTo>
                  <a:lnTo>
                    <a:pt x="245643" y="244221"/>
                  </a:lnTo>
                  <a:lnTo>
                    <a:pt x="247167" y="244221"/>
                  </a:lnTo>
                  <a:lnTo>
                    <a:pt x="247167" y="71716"/>
                  </a:lnTo>
                  <a:close/>
                </a:path>
                <a:path w="252095" h="313054">
                  <a:moveTo>
                    <a:pt x="251739" y="12192"/>
                  </a:moveTo>
                  <a:lnTo>
                    <a:pt x="250215" y="6096"/>
                  </a:lnTo>
                  <a:lnTo>
                    <a:pt x="247167" y="4572"/>
                  </a:lnTo>
                  <a:lnTo>
                    <a:pt x="244119" y="1524"/>
                  </a:lnTo>
                  <a:lnTo>
                    <a:pt x="239547" y="0"/>
                  </a:lnTo>
                  <a:lnTo>
                    <a:pt x="225831" y="0"/>
                  </a:lnTo>
                  <a:lnTo>
                    <a:pt x="219735" y="1524"/>
                  </a:lnTo>
                  <a:lnTo>
                    <a:pt x="218211" y="4572"/>
                  </a:lnTo>
                  <a:lnTo>
                    <a:pt x="215074" y="7620"/>
                  </a:lnTo>
                  <a:lnTo>
                    <a:pt x="213550" y="12192"/>
                  </a:lnTo>
                  <a:lnTo>
                    <a:pt x="213550" y="25908"/>
                  </a:lnTo>
                  <a:lnTo>
                    <a:pt x="215074" y="30480"/>
                  </a:lnTo>
                  <a:lnTo>
                    <a:pt x="218211" y="33528"/>
                  </a:lnTo>
                  <a:lnTo>
                    <a:pt x="219735" y="35052"/>
                  </a:lnTo>
                  <a:lnTo>
                    <a:pt x="225831" y="36576"/>
                  </a:lnTo>
                  <a:lnTo>
                    <a:pt x="239547" y="36576"/>
                  </a:lnTo>
                  <a:lnTo>
                    <a:pt x="244119" y="35052"/>
                  </a:lnTo>
                  <a:lnTo>
                    <a:pt x="247167" y="33528"/>
                  </a:lnTo>
                  <a:lnTo>
                    <a:pt x="250215" y="30480"/>
                  </a:lnTo>
                  <a:lnTo>
                    <a:pt x="251739" y="25908"/>
                  </a:lnTo>
                  <a:lnTo>
                    <a:pt x="251739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2547" y="4303585"/>
              <a:ext cx="143446" cy="1801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11902" y="4225671"/>
              <a:ext cx="1703974" cy="3251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22794" y="4760023"/>
              <a:ext cx="7795895" cy="1476375"/>
            </a:xfrm>
            <a:custGeom>
              <a:avLst/>
              <a:gdLst/>
              <a:ahLst/>
              <a:cxnLst/>
              <a:rect l="l" t="t" r="r" b="b"/>
              <a:pathLst>
                <a:path w="7795895" h="1476375">
                  <a:moveTo>
                    <a:pt x="270040" y="348145"/>
                  </a:moveTo>
                  <a:lnTo>
                    <a:pt x="260896" y="303847"/>
                  </a:lnTo>
                  <a:lnTo>
                    <a:pt x="237934" y="270230"/>
                  </a:lnTo>
                  <a:lnTo>
                    <a:pt x="205930" y="245846"/>
                  </a:lnTo>
                  <a:lnTo>
                    <a:pt x="169354" y="227558"/>
                  </a:lnTo>
                  <a:lnTo>
                    <a:pt x="160223" y="222961"/>
                  </a:lnTo>
                  <a:lnTo>
                    <a:pt x="142494" y="214388"/>
                  </a:lnTo>
                  <a:lnTo>
                    <a:pt x="134213" y="210693"/>
                  </a:lnTo>
                  <a:lnTo>
                    <a:pt x="125349" y="206108"/>
                  </a:lnTo>
                  <a:lnTo>
                    <a:pt x="117068" y="201358"/>
                  </a:lnTo>
                  <a:lnTo>
                    <a:pt x="109347" y="196342"/>
                  </a:lnTo>
                  <a:lnTo>
                    <a:pt x="102209" y="190881"/>
                  </a:lnTo>
                  <a:lnTo>
                    <a:pt x="94996" y="186029"/>
                  </a:lnTo>
                  <a:lnTo>
                    <a:pt x="72491" y="153263"/>
                  </a:lnTo>
                  <a:lnTo>
                    <a:pt x="70205" y="137452"/>
                  </a:lnTo>
                  <a:lnTo>
                    <a:pt x="70205" y="128308"/>
                  </a:lnTo>
                  <a:lnTo>
                    <a:pt x="88493" y="93154"/>
                  </a:lnTo>
                  <a:lnTo>
                    <a:pt x="124688" y="77533"/>
                  </a:lnTo>
                  <a:lnTo>
                    <a:pt x="141833" y="76390"/>
                  </a:lnTo>
                  <a:lnTo>
                    <a:pt x="151866" y="76682"/>
                  </a:lnTo>
                  <a:lnTo>
                    <a:pt x="191833" y="85725"/>
                  </a:lnTo>
                  <a:lnTo>
                    <a:pt x="212026" y="96202"/>
                  </a:lnTo>
                  <a:lnTo>
                    <a:pt x="219646" y="99250"/>
                  </a:lnTo>
                  <a:lnTo>
                    <a:pt x="224218" y="102298"/>
                  </a:lnTo>
                  <a:lnTo>
                    <a:pt x="233362" y="106870"/>
                  </a:lnTo>
                  <a:lnTo>
                    <a:pt x="239458" y="106870"/>
                  </a:lnTo>
                  <a:lnTo>
                    <a:pt x="239458" y="105346"/>
                  </a:lnTo>
                  <a:lnTo>
                    <a:pt x="242506" y="102298"/>
                  </a:lnTo>
                  <a:lnTo>
                    <a:pt x="242506" y="100774"/>
                  </a:lnTo>
                  <a:lnTo>
                    <a:pt x="244030" y="97726"/>
                  </a:lnTo>
                  <a:lnTo>
                    <a:pt x="244030" y="93154"/>
                  </a:lnTo>
                  <a:lnTo>
                    <a:pt x="245554" y="90106"/>
                  </a:lnTo>
                  <a:lnTo>
                    <a:pt x="245554" y="74866"/>
                  </a:lnTo>
                  <a:lnTo>
                    <a:pt x="244030" y="71818"/>
                  </a:lnTo>
                  <a:lnTo>
                    <a:pt x="244030" y="64109"/>
                  </a:lnTo>
                  <a:lnTo>
                    <a:pt x="242506" y="62585"/>
                  </a:lnTo>
                  <a:lnTo>
                    <a:pt x="242506" y="59537"/>
                  </a:lnTo>
                  <a:lnTo>
                    <a:pt x="231838" y="48869"/>
                  </a:lnTo>
                  <a:lnTo>
                    <a:pt x="224218" y="45821"/>
                  </a:lnTo>
                  <a:lnTo>
                    <a:pt x="218122" y="42773"/>
                  </a:lnTo>
                  <a:lnTo>
                    <a:pt x="210502" y="39725"/>
                  </a:lnTo>
                  <a:lnTo>
                    <a:pt x="201358" y="36677"/>
                  </a:lnTo>
                  <a:lnTo>
                    <a:pt x="194500" y="34658"/>
                  </a:lnTo>
                  <a:lnTo>
                    <a:pt x="187642" y="33058"/>
                  </a:lnTo>
                  <a:lnTo>
                    <a:pt x="173926" y="30581"/>
                  </a:lnTo>
                  <a:lnTo>
                    <a:pt x="166192" y="28816"/>
                  </a:lnTo>
                  <a:lnTo>
                    <a:pt x="158877" y="27914"/>
                  </a:lnTo>
                  <a:lnTo>
                    <a:pt x="151815" y="27584"/>
                  </a:lnTo>
                  <a:lnTo>
                    <a:pt x="144881" y="27533"/>
                  </a:lnTo>
                  <a:lnTo>
                    <a:pt x="130543" y="28079"/>
                  </a:lnTo>
                  <a:lnTo>
                    <a:pt x="91541" y="35153"/>
                  </a:lnTo>
                  <a:lnTo>
                    <a:pt x="48768" y="56489"/>
                  </a:lnTo>
                  <a:lnTo>
                    <a:pt x="21336" y="93154"/>
                  </a:lnTo>
                  <a:lnTo>
                    <a:pt x="12192" y="142024"/>
                  </a:lnTo>
                  <a:lnTo>
                    <a:pt x="12534" y="155181"/>
                  </a:lnTo>
                  <a:lnTo>
                    <a:pt x="24676" y="197573"/>
                  </a:lnTo>
                  <a:lnTo>
                    <a:pt x="49834" y="228231"/>
                  </a:lnTo>
                  <a:lnTo>
                    <a:pt x="74777" y="245846"/>
                  </a:lnTo>
                  <a:lnTo>
                    <a:pt x="83045" y="251294"/>
                  </a:lnTo>
                  <a:lnTo>
                    <a:pt x="91732" y="256324"/>
                  </a:lnTo>
                  <a:lnTo>
                    <a:pt x="100711" y="261061"/>
                  </a:lnTo>
                  <a:lnTo>
                    <a:pt x="109829" y="265658"/>
                  </a:lnTo>
                  <a:lnTo>
                    <a:pt x="118973" y="269354"/>
                  </a:lnTo>
                  <a:lnTo>
                    <a:pt x="128117" y="273481"/>
                  </a:lnTo>
                  <a:lnTo>
                    <a:pt x="146405" y="282511"/>
                  </a:lnTo>
                  <a:lnTo>
                    <a:pt x="155321" y="286232"/>
                  </a:lnTo>
                  <a:lnTo>
                    <a:pt x="163639" y="290512"/>
                  </a:lnTo>
                  <a:lnTo>
                    <a:pt x="195859" y="317093"/>
                  </a:lnTo>
                  <a:lnTo>
                    <a:pt x="208978" y="355765"/>
                  </a:lnTo>
                  <a:lnTo>
                    <a:pt x="208673" y="363740"/>
                  </a:lnTo>
                  <a:lnTo>
                    <a:pt x="190677" y="404342"/>
                  </a:lnTo>
                  <a:lnTo>
                    <a:pt x="150380" y="425157"/>
                  </a:lnTo>
                  <a:lnTo>
                    <a:pt x="123545" y="429006"/>
                  </a:lnTo>
                  <a:lnTo>
                    <a:pt x="111493" y="428485"/>
                  </a:lnTo>
                  <a:lnTo>
                    <a:pt x="70472" y="419481"/>
                  </a:lnTo>
                  <a:lnTo>
                    <a:pt x="34671" y="403098"/>
                  </a:lnTo>
                  <a:lnTo>
                    <a:pt x="15240" y="390906"/>
                  </a:lnTo>
                  <a:lnTo>
                    <a:pt x="9144" y="390906"/>
                  </a:lnTo>
                  <a:lnTo>
                    <a:pt x="7620" y="392430"/>
                  </a:lnTo>
                  <a:lnTo>
                    <a:pt x="6096" y="392430"/>
                  </a:lnTo>
                  <a:lnTo>
                    <a:pt x="6096" y="393954"/>
                  </a:lnTo>
                  <a:lnTo>
                    <a:pt x="3048" y="397002"/>
                  </a:lnTo>
                  <a:lnTo>
                    <a:pt x="3048" y="398526"/>
                  </a:lnTo>
                  <a:lnTo>
                    <a:pt x="1524" y="401574"/>
                  </a:lnTo>
                  <a:lnTo>
                    <a:pt x="1524" y="407670"/>
                  </a:lnTo>
                  <a:lnTo>
                    <a:pt x="0" y="412242"/>
                  </a:lnTo>
                  <a:lnTo>
                    <a:pt x="0" y="424434"/>
                  </a:lnTo>
                  <a:lnTo>
                    <a:pt x="1524" y="430530"/>
                  </a:lnTo>
                  <a:lnTo>
                    <a:pt x="3048" y="433578"/>
                  </a:lnTo>
                  <a:lnTo>
                    <a:pt x="4572" y="438150"/>
                  </a:lnTo>
                  <a:lnTo>
                    <a:pt x="7620" y="444347"/>
                  </a:lnTo>
                  <a:lnTo>
                    <a:pt x="10668" y="447395"/>
                  </a:lnTo>
                  <a:lnTo>
                    <a:pt x="15240" y="450443"/>
                  </a:lnTo>
                  <a:lnTo>
                    <a:pt x="22860" y="453491"/>
                  </a:lnTo>
                  <a:lnTo>
                    <a:pt x="27749" y="456679"/>
                  </a:lnTo>
                  <a:lnTo>
                    <a:pt x="71120" y="472541"/>
                  </a:lnTo>
                  <a:lnTo>
                    <a:pt x="110236" y="477608"/>
                  </a:lnTo>
                  <a:lnTo>
                    <a:pt x="120497" y="477875"/>
                  </a:lnTo>
                  <a:lnTo>
                    <a:pt x="136232" y="477329"/>
                  </a:lnTo>
                  <a:lnTo>
                    <a:pt x="180022" y="470255"/>
                  </a:lnTo>
                  <a:lnTo>
                    <a:pt x="216674" y="452043"/>
                  </a:lnTo>
                  <a:lnTo>
                    <a:pt x="245414" y="425970"/>
                  </a:lnTo>
                  <a:lnTo>
                    <a:pt x="262966" y="391045"/>
                  </a:lnTo>
                  <a:lnTo>
                    <a:pt x="269201" y="363575"/>
                  </a:lnTo>
                  <a:lnTo>
                    <a:pt x="270040" y="348145"/>
                  </a:lnTo>
                  <a:close/>
                </a:path>
                <a:path w="7795895" h="1476375">
                  <a:moveTo>
                    <a:pt x="504926" y="169456"/>
                  </a:moveTo>
                  <a:lnTo>
                    <a:pt x="503402" y="164884"/>
                  </a:lnTo>
                  <a:lnTo>
                    <a:pt x="503402" y="158788"/>
                  </a:lnTo>
                  <a:lnTo>
                    <a:pt x="501878" y="157264"/>
                  </a:lnTo>
                  <a:lnTo>
                    <a:pt x="501878" y="155740"/>
                  </a:lnTo>
                  <a:lnTo>
                    <a:pt x="500354" y="152692"/>
                  </a:lnTo>
                  <a:lnTo>
                    <a:pt x="498830" y="151168"/>
                  </a:lnTo>
                  <a:lnTo>
                    <a:pt x="497306" y="151168"/>
                  </a:lnTo>
                  <a:lnTo>
                    <a:pt x="497306" y="149644"/>
                  </a:lnTo>
                  <a:lnTo>
                    <a:pt x="414909" y="149644"/>
                  </a:lnTo>
                  <a:lnTo>
                    <a:pt x="414909" y="74866"/>
                  </a:lnTo>
                  <a:lnTo>
                    <a:pt x="413385" y="73342"/>
                  </a:lnTo>
                  <a:lnTo>
                    <a:pt x="413385" y="71818"/>
                  </a:lnTo>
                  <a:lnTo>
                    <a:pt x="411861" y="70294"/>
                  </a:lnTo>
                  <a:lnTo>
                    <a:pt x="408813" y="70294"/>
                  </a:lnTo>
                  <a:lnTo>
                    <a:pt x="407289" y="68770"/>
                  </a:lnTo>
                  <a:lnTo>
                    <a:pt x="404241" y="67246"/>
                  </a:lnTo>
                  <a:lnTo>
                    <a:pt x="369189" y="67246"/>
                  </a:lnTo>
                  <a:lnTo>
                    <a:pt x="367665" y="68770"/>
                  </a:lnTo>
                  <a:lnTo>
                    <a:pt x="364617" y="70294"/>
                  </a:lnTo>
                  <a:lnTo>
                    <a:pt x="363093" y="70294"/>
                  </a:lnTo>
                  <a:lnTo>
                    <a:pt x="360045" y="73342"/>
                  </a:lnTo>
                  <a:lnTo>
                    <a:pt x="360045" y="149644"/>
                  </a:lnTo>
                  <a:lnTo>
                    <a:pt x="314236" y="149644"/>
                  </a:lnTo>
                  <a:lnTo>
                    <a:pt x="312712" y="151168"/>
                  </a:lnTo>
                  <a:lnTo>
                    <a:pt x="311188" y="151168"/>
                  </a:lnTo>
                  <a:lnTo>
                    <a:pt x="309664" y="152692"/>
                  </a:lnTo>
                  <a:lnTo>
                    <a:pt x="308140" y="155740"/>
                  </a:lnTo>
                  <a:lnTo>
                    <a:pt x="308140" y="157264"/>
                  </a:lnTo>
                  <a:lnTo>
                    <a:pt x="306616" y="158788"/>
                  </a:lnTo>
                  <a:lnTo>
                    <a:pt x="306616" y="161836"/>
                  </a:lnTo>
                  <a:lnTo>
                    <a:pt x="305092" y="164884"/>
                  </a:lnTo>
                  <a:lnTo>
                    <a:pt x="305092" y="181737"/>
                  </a:lnTo>
                  <a:lnTo>
                    <a:pt x="306616" y="187833"/>
                  </a:lnTo>
                  <a:lnTo>
                    <a:pt x="308140" y="190881"/>
                  </a:lnTo>
                  <a:lnTo>
                    <a:pt x="311188" y="193929"/>
                  </a:lnTo>
                  <a:lnTo>
                    <a:pt x="312712" y="196977"/>
                  </a:lnTo>
                  <a:lnTo>
                    <a:pt x="360045" y="196977"/>
                  </a:lnTo>
                  <a:lnTo>
                    <a:pt x="360045" y="374053"/>
                  </a:lnTo>
                  <a:lnTo>
                    <a:pt x="360337" y="387248"/>
                  </a:lnTo>
                  <a:lnTo>
                    <a:pt x="367220" y="429602"/>
                  </a:lnTo>
                  <a:lnTo>
                    <a:pt x="392430" y="463588"/>
                  </a:lnTo>
                  <a:lnTo>
                    <a:pt x="437337" y="477354"/>
                  </a:lnTo>
                  <a:lnTo>
                    <a:pt x="448538" y="477875"/>
                  </a:lnTo>
                  <a:lnTo>
                    <a:pt x="453110" y="477875"/>
                  </a:lnTo>
                  <a:lnTo>
                    <a:pt x="459206" y="476351"/>
                  </a:lnTo>
                  <a:lnTo>
                    <a:pt x="469874" y="476351"/>
                  </a:lnTo>
                  <a:lnTo>
                    <a:pt x="479018" y="473303"/>
                  </a:lnTo>
                  <a:lnTo>
                    <a:pt x="483590" y="473303"/>
                  </a:lnTo>
                  <a:lnTo>
                    <a:pt x="486638" y="471779"/>
                  </a:lnTo>
                  <a:lnTo>
                    <a:pt x="491210" y="470255"/>
                  </a:lnTo>
                  <a:lnTo>
                    <a:pt x="497306" y="467207"/>
                  </a:lnTo>
                  <a:lnTo>
                    <a:pt x="498830" y="465683"/>
                  </a:lnTo>
                  <a:lnTo>
                    <a:pt x="503402" y="456539"/>
                  </a:lnTo>
                  <a:lnTo>
                    <a:pt x="503402" y="451967"/>
                  </a:lnTo>
                  <a:lnTo>
                    <a:pt x="504926" y="447395"/>
                  </a:lnTo>
                  <a:lnTo>
                    <a:pt x="504926" y="436626"/>
                  </a:lnTo>
                  <a:lnTo>
                    <a:pt x="503402" y="433578"/>
                  </a:lnTo>
                  <a:lnTo>
                    <a:pt x="503402" y="429006"/>
                  </a:lnTo>
                  <a:lnTo>
                    <a:pt x="503402" y="425958"/>
                  </a:lnTo>
                  <a:lnTo>
                    <a:pt x="501878" y="424434"/>
                  </a:lnTo>
                  <a:lnTo>
                    <a:pt x="501878" y="422910"/>
                  </a:lnTo>
                  <a:lnTo>
                    <a:pt x="498830" y="419862"/>
                  </a:lnTo>
                  <a:lnTo>
                    <a:pt x="494258" y="419862"/>
                  </a:lnTo>
                  <a:lnTo>
                    <a:pt x="492734" y="421386"/>
                  </a:lnTo>
                  <a:lnTo>
                    <a:pt x="491210" y="421386"/>
                  </a:lnTo>
                  <a:lnTo>
                    <a:pt x="485114" y="424434"/>
                  </a:lnTo>
                  <a:lnTo>
                    <a:pt x="482066" y="424434"/>
                  </a:lnTo>
                  <a:lnTo>
                    <a:pt x="475970" y="427482"/>
                  </a:lnTo>
                  <a:lnTo>
                    <a:pt x="471398" y="427482"/>
                  </a:lnTo>
                  <a:lnTo>
                    <a:pt x="468350" y="429006"/>
                  </a:lnTo>
                  <a:lnTo>
                    <a:pt x="457682" y="429006"/>
                  </a:lnTo>
                  <a:lnTo>
                    <a:pt x="420052" y="404876"/>
                  </a:lnTo>
                  <a:lnTo>
                    <a:pt x="414909" y="366433"/>
                  </a:lnTo>
                  <a:lnTo>
                    <a:pt x="414909" y="196977"/>
                  </a:lnTo>
                  <a:lnTo>
                    <a:pt x="497306" y="196977"/>
                  </a:lnTo>
                  <a:lnTo>
                    <a:pt x="498830" y="193929"/>
                  </a:lnTo>
                  <a:lnTo>
                    <a:pt x="501878" y="190881"/>
                  </a:lnTo>
                  <a:lnTo>
                    <a:pt x="503402" y="187833"/>
                  </a:lnTo>
                  <a:lnTo>
                    <a:pt x="504926" y="181737"/>
                  </a:lnTo>
                  <a:lnTo>
                    <a:pt x="504926" y="169456"/>
                  </a:lnTo>
                  <a:close/>
                </a:path>
                <a:path w="7795895" h="1476375">
                  <a:moveTo>
                    <a:pt x="799350" y="258038"/>
                  </a:moveTo>
                  <a:lnTo>
                    <a:pt x="795489" y="220027"/>
                  </a:lnTo>
                  <a:lnTo>
                    <a:pt x="778459" y="179984"/>
                  </a:lnTo>
                  <a:lnTo>
                    <a:pt x="746201" y="155143"/>
                  </a:lnTo>
                  <a:lnTo>
                    <a:pt x="694524" y="144094"/>
                  </a:lnTo>
                  <a:lnTo>
                    <a:pt x="678853" y="143548"/>
                  </a:lnTo>
                  <a:lnTo>
                    <a:pt x="669950" y="143814"/>
                  </a:lnTo>
                  <a:lnTo>
                    <a:pt x="627938" y="149834"/>
                  </a:lnTo>
                  <a:lnTo>
                    <a:pt x="599135" y="160121"/>
                  </a:lnTo>
                  <a:lnTo>
                    <a:pt x="587324" y="164884"/>
                  </a:lnTo>
                  <a:lnTo>
                    <a:pt x="579704" y="169456"/>
                  </a:lnTo>
                  <a:lnTo>
                    <a:pt x="573608" y="172504"/>
                  </a:lnTo>
                  <a:lnTo>
                    <a:pt x="570560" y="175641"/>
                  </a:lnTo>
                  <a:lnTo>
                    <a:pt x="567512" y="178689"/>
                  </a:lnTo>
                  <a:lnTo>
                    <a:pt x="565988" y="181737"/>
                  </a:lnTo>
                  <a:lnTo>
                    <a:pt x="565988" y="184785"/>
                  </a:lnTo>
                  <a:lnTo>
                    <a:pt x="564464" y="189357"/>
                  </a:lnTo>
                  <a:lnTo>
                    <a:pt x="564464" y="207645"/>
                  </a:lnTo>
                  <a:lnTo>
                    <a:pt x="565988" y="210693"/>
                  </a:lnTo>
                  <a:lnTo>
                    <a:pt x="565988" y="213741"/>
                  </a:lnTo>
                  <a:lnTo>
                    <a:pt x="567512" y="215265"/>
                  </a:lnTo>
                  <a:lnTo>
                    <a:pt x="567512" y="216789"/>
                  </a:lnTo>
                  <a:lnTo>
                    <a:pt x="569036" y="218313"/>
                  </a:lnTo>
                  <a:lnTo>
                    <a:pt x="570560" y="218313"/>
                  </a:lnTo>
                  <a:lnTo>
                    <a:pt x="572084" y="219837"/>
                  </a:lnTo>
                  <a:lnTo>
                    <a:pt x="578180" y="219837"/>
                  </a:lnTo>
                  <a:lnTo>
                    <a:pt x="582752" y="218313"/>
                  </a:lnTo>
                  <a:lnTo>
                    <a:pt x="587324" y="215265"/>
                  </a:lnTo>
                  <a:lnTo>
                    <a:pt x="608660" y="204597"/>
                  </a:lnTo>
                  <a:lnTo>
                    <a:pt x="645998" y="191935"/>
                  </a:lnTo>
                  <a:lnTo>
                    <a:pt x="674281" y="189357"/>
                  </a:lnTo>
                  <a:lnTo>
                    <a:pt x="683145" y="189649"/>
                  </a:lnTo>
                  <a:lnTo>
                    <a:pt x="723722" y="203365"/>
                  </a:lnTo>
                  <a:lnTo>
                    <a:pt x="727722" y="207645"/>
                  </a:lnTo>
                  <a:lnTo>
                    <a:pt x="733818" y="212217"/>
                  </a:lnTo>
                  <a:lnTo>
                    <a:pt x="738390" y="219837"/>
                  </a:lnTo>
                  <a:lnTo>
                    <a:pt x="739914" y="229082"/>
                  </a:lnTo>
                  <a:lnTo>
                    <a:pt x="741908" y="236220"/>
                  </a:lnTo>
                  <a:lnTo>
                    <a:pt x="743343" y="243941"/>
                  </a:lnTo>
                  <a:lnTo>
                    <a:pt x="744194" y="252222"/>
                  </a:lnTo>
                  <a:lnTo>
                    <a:pt x="744385" y="258038"/>
                  </a:lnTo>
                  <a:lnTo>
                    <a:pt x="744486" y="284035"/>
                  </a:lnTo>
                  <a:lnTo>
                    <a:pt x="744486" y="325183"/>
                  </a:lnTo>
                  <a:lnTo>
                    <a:pt x="744486" y="389382"/>
                  </a:lnTo>
                  <a:lnTo>
                    <a:pt x="713968" y="416610"/>
                  </a:lnTo>
                  <a:lnTo>
                    <a:pt x="674547" y="434276"/>
                  </a:lnTo>
                  <a:lnTo>
                    <a:pt x="663613" y="435102"/>
                  </a:lnTo>
                  <a:lnTo>
                    <a:pt x="650735" y="434009"/>
                  </a:lnTo>
                  <a:lnTo>
                    <a:pt x="614845" y="412432"/>
                  </a:lnTo>
                  <a:lnTo>
                    <a:pt x="607136" y="374053"/>
                  </a:lnTo>
                  <a:lnTo>
                    <a:pt x="608660" y="364909"/>
                  </a:lnTo>
                  <a:lnTo>
                    <a:pt x="611708" y="358813"/>
                  </a:lnTo>
                  <a:lnTo>
                    <a:pt x="614756" y="351193"/>
                  </a:lnTo>
                  <a:lnTo>
                    <a:pt x="620852" y="345097"/>
                  </a:lnTo>
                  <a:lnTo>
                    <a:pt x="628561" y="340525"/>
                  </a:lnTo>
                  <a:lnTo>
                    <a:pt x="634568" y="336423"/>
                  </a:lnTo>
                  <a:lnTo>
                    <a:pt x="674662" y="325564"/>
                  </a:lnTo>
                  <a:lnTo>
                    <a:pt x="695617" y="325183"/>
                  </a:lnTo>
                  <a:lnTo>
                    <a:pt x="744486" y="325183"/>
                  </a:lnTo>
                  <a:lnTo>
                    <a:pt x="744486" y="284035"/>
                  </a:lnTo>
                  <a:lnTo>
                    <a:pt x="701713" y="284035"/>
                  </a:lnTo>
                  <a:lnTo>
                    <a:pt x="684860" y="284568"/>
                  </a:lnTo>
                  <a:lnTo>
                    <a:pt x="637705" y="290131"/>
                  </a:lnTo>
                  <a:lnTo>
                    <a:pt x="600316" y="303644"/>
                  </a:lnTo>
                  <a:lnTo>
                    <a:pt x="565289" y="331635"/>
                  </a:lnTo>
                  <a:lnTo>
                    <a:pt x="549808" y="372452"/>
                  </a:lnTo>
                  <a:lnTo>
                    <a:pt x="549224" y="384721"/>
                  </a:lnTo>
                  <a:lnTo>
                    <a:pt x="549770" y="395897"/>
                  </a:lnTo>
                  <a:lnTo>
                    <a:pt x="560819" y="433057"/>
                  </a:lnTo>
                  <a:lnTo>
                    <a:pt x="593229" y="463778"/>
                  </a:lnTo>
                  <a:lnTo>
                    <a:pt x="631939" y="476542"/>
                  </a:lnTo>
                  <a:lnTo>
                    <a:pt x="654469" y="477875"/>
                  </a:lnTo>
                  <a:lnTo>
                    <a:pt x="668134" y="477037"/>
                  </a:lnTo>
                  <a:lnTo>
                    <a:pt x="706285" y="465683"/>
                  </a:lnTo>
                  <a:lnTo>
                    <a:pt x="740879" y="443357"/>
                  </a:lnTo>
                  <a:lnTo>
                    <a:pt x="749058" y="435102"/>
                  </a:lnTo>
                  <a:lnTo>
                    <a:pt x="750582" y="433578"/>
                  </a:lnTo>
                  <a:lnTo>
                    <a:pt x="750582" y="465683"/>
                  </a:lnTo>
                  <a:lnTo>
                    <a:pt x="752106" y="468731"/>
                  </a:lnTo>
                  <a:lnTo>
                    <a:pt x="753630" y="470255"/>
                  </a:lnTo>
                  <a:lnTo>
                    <a:pt x="755154" y="470255"/>
                  </a:lnTo>
                  <a:lnTo>
                    <a:pt x="761250" y="473303"/>
                  </a:lnTo>
                  <a:lnTo>
                    <a:pt x="788682" y="473303"/>
                  </a:lnTo>
                  <a:lnTo>
                    <a:pt x="794778" y="470255"/>
                  </a:lnTo>
                  <a:lnTo>
                    <a:pt x="796302" y="470255"/>
                  </a:lnTo>
                  <a:lnTo>
                    <a:pt x="797826" y="468731"/>
                  </a:lnTo>
                  <a:lnTo>
                    <a:pt x="799350" y="465683"/>
                  </a:lnTo>
                  <a:lnTo>
                    <a:pt x="799350" y="433578"/>
                  </a:lnTo>
                  <a:lnTo>
                    <a:pt x="799350" y="325183"/>
                  </a:lnTo>
                  <a:lnTo>
                    <a:pt x="799350" y="258038"/>
                  </a:lnTo>
                  <a:close/>
                </a:path>
                <a:path w="7795895" h="1476375">
                  <a:moveTo>
                    <a:pt x="1080046" y="174117"/>
                  </a:moveTo>
                  <a:lnTo>
                    <a:pt x="1078522" y="169456"/>
                  </a:lnTo>
                  <a:lnTo>
                    <a:pt x="1078522" y="157264"/>
                  </a:lnTo>
                  <a:lnTo>
                    <a:pt x="1076998" y="155740"/>
                  </a:lnTo>
                  <a:lnTo>
                    <a:pt x="1076998" y="154216"/>
                  </a:lnTo>
                  <a:lnTo>
                    <a:pt x="1075474" y="152692"/>
                  </a:lnTo>
                  <a:lnTo>
                    <a:pt x="1073950" y="152692"/>
                  </a:lnTo>
                  <a:lnTo>
                    <a:pt x="1073950" y="151168"/>
                  </a:lnTo>
                  <a:lnTo>
                    <a:pt x="1067854" y="148120"/>
                  </a:lnTo>
                  <a:lnTo>
                    <a:pt x="1064806" y="148120"/>
                  </a:lnTo>
                  <a:lnTo>
                    <a:pt x="1060234" y="146596"/>
                  </a:lnTo>
                  <a:lnTo>
                    <a:pt x="1057186" y="146596"/>
                  </a:lnTo>
                  <a:lnTo>
                    <a:pt x="1052614" y="145072"/>
                  </a:lnTo>
                  <a:lnTo>
                    <a:pt x="1049566" y="145072"/>
                  </a:lnTo>
                  <a:lnTo>
                    <a:pt x="1044994" y="143548"/>
                  </a:lnTo>
                  <a:lnTo>
                    <a:pt x="1028230" y="143548"/>
                  </a:lnTo>
                  <a:lnTo>
                    <a:pt x="1009942" y="148120"/>
                  </a:lnTo>
                  <a:lnTo>
                    <a:pt x="1002233" y="151168"/>
                  </a:lnTo>
                  <a:lnTo>
                    <a:pt x="996137" y="155740"/>
                  </a:lnTo>
                  <a:lnTo>
                    <a:pt x="991298" y="158572"/>
                  </a:lnTo>
                  <a:lnTo>
                    <a:pt x="986040" y="162407"/>
                  </a:lnTo>
                  <a:lnTo>
                    <a:pt x="980490" y="167093"/>
                  </a:lnTo>
                  <a:lnTo>
                    <a:pt x="974801" y="172504"/>
                  </a:lnTo>
                  <a:lnTo>
                    <a:pt x="969721" y="179463"/>
                  </a:lnTo>
                  <a:lnTo>
                    <a:pt x="963942" y="186690"/>
                  </a:lnTo>
                  <a:lnTo>
                    <a:pt x="957859" y="194462"/>
                  </a:lnTo>
                  <a:lnTo>
                    <a:pt x="951941" y="203085"/>
                  </a:lnTo>
                  <a:lnTo>
                    <a:pt x="951941" y="155740"/>
                  </a:lnTo>
                  <a:lnTo>
                    <a:pt x="950417" y="154216"/>
                  </a:lnTo>
                  <a:lnTo>
                    <a:pt x="950417" y="152692"/>
                  </a:lnTo>
                  <a:lnTo>
                    <a:pt x="948893" y="151168"/>
                  </a:lnTo>
                  <a:lnTo>
                    <a:pt x="947369" y="151168"/>
                  </a:lnTo>
                  <a:lnTo>
                    <a:pt x="944321" y="149644"/>
                  </a:lnTo>
                  <a:lnTo>
                    <a:pt x="942797" y="149644"/>
                  </a:lnTo>
                  <a:lnTo>
                    <a:pt x="939749" y="148120"/>
                  </a:lnTo>
                  <a:lnTo>
                    <a:pt x="913841" y="148120"/>
                  </a:lnTo>
                  <a:lnTo>
                    <a:pt x="910793" y="149644"/>
                  </a:lnTo>
                  <a:lnTo>
                    <a:pt x="909167" y="149644"/>
                  </a:lnTo>
                  <a:lnTo>
                    <a:pt x="906119" y="151168"/>
                  </a:lnTo>
                  <a:lnTo>
                    <a:pt x="904595" y="151168"/>
                  </a:lnTo>
                  <a:lnTo>
                    <a:pt x="903071" y="152692"/>
                  </a:lnTo>
                  <a:lnTo>
                    <a:pt x="903071" y="154216"/>
                  </a:lnTo>
                  <a:lnTo>
                    <a:pt x="901547" y="155740"/>
                  </a:lnTo>
                  <a:lnTo>
                    <a:pt x="901547" y="467207"/>
                  </a:lnTo>
                  <a:lnTo>
                    <a:pt x="903071" y="467207"/>
                  </a:lnTo>
                  <a:lnTo>
                    <a:pt x="903071" y="468731"/>
                  </a:lnTo>
                  <a:lnTo>
                    <a:pt x="904595" y="470255"/>
                  </a:lnTo>
                  <a:lnTo>
                    <a:pt x="907643" y="470255"/>
                  </a:lnTo>
                  <a:lnTo>
                    <a:pt x="909167" y="471779"/>
                  </a:lnTo>
                  <a:lnTo>
                    <a:pt x="912317" y="473303"/>
                  </a:lnTo>
                  <a:lnTo>
                    <a:pt x="942797" y="473303"/>
                  </a:lnTo>
                  <a:lnTo>
                    <a:pt x="947369" y="471779"/>
                  </a:lnTo>
                  <a:lnTo>
                    <a:pt x="948893" y="471779"/>
                  </a:lnTo>
                  <a:lnTo>
                    <a:pt x="951941" y="470255"/>
                  </a:lnTo>
                  <a:lnTo>
                    <a:pt x="953465" y="470255"/>
                  </a:lnTo>
                  <a:lnTo>
                    <a:pt x="958037" y="465683"/>
                  </a:lnTo>
                  <a:lnTo>
                    <a:pt x="958037" y="262610"/>
                  </a:lnTo>
                  <a:lnTo>
                    <a:pt x="963726" y="253771"/>
                  </a:lnTo>
                  <a:lnTo>
                    <a:pt x="969276" y="245656"/>
                  </a:lnTo>
                  <a:lnTo>
                    <a:pt x="974534" y="238391"/>
                  </a:lnTo>
                  <a:lnTo>
                    <a:pt x="979373" y="232130"/>
                  </a:lnTo>
                  <a:lnTo>
                    <a:pt x="983945" y="225526"/>
                  </a:lnTo>
                  <a:lnTo>
                    <a:pt x="988517" y="219659"/>
                  </a:lnTo>
                  <a:lnTo>
                    <a:pt x="993089" y="214680"/>
                  </a:lnTo>
                  <a:lnTo>
                    <a:pt x="997661" y="210705"/>
                  </a:lnTo>
                  <a:lnTo>
                    <a:pt x="1003846" y="206133"/>
                  </a:lnTo>
                  <a:lnTo>
                    <a:pt x="1007910" y="203085"/>
                  </a:lnTo>
                  <a:lnTo>
                    <a:pt x="1009942" y="201561"/>
                  </a:lnTo>
                  <a:lnTo>
                    <a:pt x="1014514" y="200037"/>
                  </a:lnTo>
                  <a:lnTo>
                    <a:pt x="1020610" y="196989"/>
                  </a:lnTo>
                  <a:lnTo>
                    <a:pt x="1044994" y="196989"/>
                  </a:lnTo>
                  <a:lnTo>
                    <a:pt x="1048042" y="198513"/>
                  </a:lnTo>
                  <a:lnTo>
                    <a:pt x="1052614" y="200037"/>
                  </a:lnTo>
                  <a:lnTo>
                    <a:pt x="1055662" y="200037"/>
                  </a:lnTo>
                  <a:lnTo>
                    <a:pt x="1061758" y="203085"/>
                  </a:lnTo>
                  <a:lnTo>
                    <a:pt x="1064806" y="203085"/>
                  </a:lnTo>
                  <a:lnTo>
                    <a:pt x="1066330" y="204609"/>
                  </a:lnTo>
                  <a:lnTo>
                    <a:pt x="1073950" y="204609"/>
                  </a:lnTo>
                  <a:lnTo>
                    <a:pt x="1076998" y="201561"/>
                  </a:lnTo>
                  <a:lnTo>
                    <a:pt x="1076998" y="198513"/>
                  </a:lnTo>
                  <a:lnTo>
                    <a:pt x="1078522" y="196989"/>
                  </a:lnTo>
                  <a:lnTo>
                    <a:pt x="1078522" y="190893"/>
                  </a:lnTo>
                  <a:lnTo>
                    <a:pt x="1080046" y="187845"/>
                  </a:lnTo>
                  <a:lnTo>
                    <a:pt x="1080046" y="174117"/>
                  </a:lnTo>
                  <a:close/>
                </a:path>
                <a:path w="7795895" h="1476375">
                  <a:moveTo>
                    <a:pt x="1301318" y="161836"/>
                  </a:moveTo>
                  <a:lnTo>
                    <a:pt x="1299781" y="158788"/>
                  </a:lnTo>
                  <a:lnTo>
                    <a:pt x="1299781" y="157264"/>
                  </a:lnTo>
                  <a:lnTo>
                    <a:pt x="1298257" y="155740"/>
                  </a:lnTo>
                  <a:lnTo>
                    <a:pt x="1298257" y="152692"/>
                  </a:lnTo>
                  <a:lnTo>
                    <a:pt x="1296733" y="151168"/>
                  </a:lnTo>
                  <a:lnTo>
                    <a:pt x="1295209" y="151168"/>
                  </a:lnTo>
                  <a:lnTo>
                    <a:pt x="1293685" y="149644"/>
                  </a:lnTo>
                  <a:lnTo>
                    <a:pt x="1212824" y="149644"/>
                  </a:lnTo>
                  <a:lnTo>
                    <a:pt x="1212824" y="76390"/>
                  </a:lnTo>
                  <a:lnTo>
                    <a:pt x="1211300" y="74866"/>
                  </a:lnTo>
                  <a:lnTo>
                    <a:pt x="1211300" y="73342"/>
                  </a:lnTo>
                  <a:lnTo>
                    <a:pt x="1208252" y="70294"/>
                  </a:lnTo>
                  <a:lnTo>
                    <a:pt x="1206728" y="70294"/>
                  </a:lnTo>
                  <a:lnTo>
                    <a:pt x="1205204" y="68770"/>
                  </a:lnTo>
                  <a:lnTo>
                    <a:pt x="1202156" y="67246"/>
                  </a:lnTo>
                  <a:lnTo>
                    <a:pt x="1167003" y="67246"/>
                  </a:lnTo>
                  <a:lnTo>
                    <a:pt x="1163955" y="68770"/>
                  </a:lnTo>
                  <a:lnTo>
                    <a:pt x="1162431" y="70294"/>
                  </a:lnTo>
                  <a:lnTo>
                    <a:pt x="1159383" y="70294"/>
                  </a:lnTo>
                  <a:lnTo>
                    <a:pt x="1157859" y="71818"/>
                  </a:lnTo>
                  <a:lnTo>
                    <a:pt x="1157859" y="73342"/>
                  </a:lnTo>
                  <a:lnTo>
                    <a:pt x="1156335" y="74866"/>
                  </a:lnTo>
                  <a:lnTo>
                    <a:pt x="1156335" y="149644"/>
                  </a:lnTo>
                  <a:lnTo>
                    <a:pt x="1110615" y="149644"/>
                  </a:lnTo>
                  <a:lnTo>
                    <a:pt x="1109091" y="151168"/>
                  </a:lnTo>
                  <a:lnTo>
                    <a:pt x="1107567" y="151168"/>
                  </a:lnTo>
                  <a:lnTo>
                    <a:pt x="1106043" y="152692"/>
                  </a:lnTo>
                  <a:lnTo>
                    <a:pt x="1106043" y="155740"/>
                  </a:lnTo>
                  <a:lnTo>
                    <a:pt x="1104519" y="157264"/>
                  </a:lnTo>
                  <a:lnTo>
                    <a:pt x="1104519" y="158788"/>
                  </a:lnTo>
                  <a:lnTo>
                    <a:pt x="1102995" y="161836"/>
                  </a:lnTo>
                  <a:lnTo>
                    <a:pt x="1102995" y="187833"/>
                  </a:lnTo>
                  <a:lnTo>
                    <a:pt x="1106043" y="190881"/>
                  </a:lnTo>
                  <a:lnTo>
                    <a:pt x="1107567" y="193929"/>
                  </a:lnTo>
                  <a:lnTo>
                    <a:pt x="1110615" y="196977"/>
                  </a:lnTo>
                  <a:lnTo>
                    <a:pt x="1156335" y="196977"/>
                  </a:lnTo>
                  <a:lnTo>
                    <a:pt x="1156335" y="374053"/>
                  </a:lnTo>
                  <a:lnTo>
                    <a:pt x="1156627" y="387248"/>
                  </a:lnTo>
                  <a:lnTo>
                    <a:pt x="1163751" y="429602"/>
                  </a:lnTo>
                  <a:lnTo>
                    <a:pt x="1177671" y="451967"/>
                  </a:lnTo>
                  <a:lnTo>
                    <a:pt x="1182839" y="458279"/>
                  </a:lnTo>
                  <a:lnTo>
                    <a:pt x="1223302" y="475970"/>
                  </a:lnTo>
                  <a:lnTo>
                    <a:pt x="1244828" y="477875"/>
                  </a:lnTo>
                  <a:lnTo>
                    <a:pt x="1250924" y="477875"/>
                  </a:lnTo>
                  <a:lnTo>
                    <a:pt x="1255496" y="476351"/>
                  </a:lnTo>
                  <a:lnTo>
                    <a:pt x="1266164" y="476351"/>
                  </a:lnTo>
                  <a:lnTo>
                    <a:pt x="1275308" y="473303"/>
                  </a:lnTo>
                  <a:lnTo>
                    <a:pt x="1279880" y="473303"/>
                  </a:lnTo>
                  <a:lnTo>
                    <a:pt x="1284452" y="471779"/>
                  </a:lnTo>
                  <a:lnTo>
                    <a:pt x="1287589" y="470255"/>
                  </a:lnTo>
                  <a:lnTo>
                    <a:pt x="1292161" y="468731"/>
                  </a:lnTo>
                  <a:lnTo>
                    <a:pt x="1293685" y="467207"/>
                  </a:lnTo>
                  <a:lnTo>
                    <a:pt x="1296733" y="465683"/>
                  </a:lnTo>
                  <a:lnTo>
                    <a:pt x="1299781" y="459587"/>
                  </a:lnTo>
                  <a:lnTo>
                    <a:pt x="1299781" y="456539"/>
                  </a:lnTo>
                  <a:lnTo>
                    <a:pt x="1301318" y="451967"/>
                  </a:lnTo>
                  <a:lnTo>
                    <a:pt x="1301318" y="430530"/>
                  </a:lnTo>
                  <a:lnTo>
                    <a:pt x="1300543" y="429006"/>
                  </a:lnTo>
                  <a:lnTo>
                    <a:pt x="1299781" y="427482"/>
                  </a:lnTo>
                  <a:lnTo>
                    <a:pt x="1299781" y="424434"/>
                  </a:lnTo>
                  <a:lnTo>
                    <a:pt x="1298257" y="422910"/>
                  </a:lnTo>
                  <a:lnTo>
                    <a:pt x="1298257" y="421386"/>
                  </a:lnTo>
                  <a:lnTo>
                    <a:pt x="1296733" y="421386"/>
                  </a:lnTo>
                  <a:lnTo>
                    <a:pt x="1295209" y="419862"/>
                  </a:lnTo>
                  <a:lnTo>
                    <a:pt x="1292161" y="419862"/>
                  </a:lnTo>
                  <a:lnTo>
                    <a:pt x="1290637" y="421386"/>
                  </a:lnTo>
                  <a:lnTo>
                    <a:pt x="1287589" y="421386"/>
                  </a:lnTo>
                  <a:lnTo>
                    <a:pt x="1285976" y="422910"/>
                  </a:lnTo>
                  <a:lnTo>
                    <a:pt x="1282928" y="424434"/>
                  </a:lnTo>
                  <a:lnTo>
                    <a:pt x="1279880" y="424434"/>
                  </a:lnTo>
                  <a:lnTo>
                    <a:pt x="1276832" y="425958"/>
                  </a:lnTo>
                  <a:lnTo>
                    <a:pt x="1272260" y="427482"/>
                  </a:lnTo>
                  <a:lnTo>
                    <a:pt x="1269212" y="427482"/>
                  </a:lnTo>
                  <a:lnTo>
                    <a:pt x="1264640" y="429006"/>
                  </a:lnTo>
                  <a:lnTo>
                    <a:pt x="1255496" y="429006"/>
                  </a:lnTo>
                  <a:lnTo>
                    <a:pt x="1244041" y="428129"/>
                  </a:lnTo>
                  <a:lnTo>
                    <a:pt x="1215110" y="394106"/>
                  </a:lnTo>
                  <a:lnTo>
                    <a:pt x="1212824" y="366433"/>
                  </a:lnTo>
                  <a:lnTo>
                    <a:pt x="1212824" y="196977"/>
                  </a:lnTo>
                  <a:lnTo>
                    <a:pt x="1293685" y="196977"/>
                  </a:lnTo>
                  <a:lnTo>
                    <a:pt x="1296733" y="193929"/>
                  </a:lnTo>
                  <a:lnTo>
                    <a:pt x="1299781" y="187833"/>
                  </a:lnTo>
                  <a:lnTo>
                    <a:pt x="1301318" y="181737"/>
                  </a:lnTo>
                  <a:lnTo>
                    <a:pt x="1301318" y="161836"/>
                  </a:lnTo>
                  <a:close/>
                </a:path>
                <a:path w="7795895" h="1476375">
                  <a:moveTo>
                    <a:pt x="1760512" y="258038"/>
                  </a:moveTo>
                  <a:lnTo>
                    <a:pt x="1757222" y="220027"/>
                  </a:lnTo>
                  <a:lnTo>
                    <a:pt x="1740814" y="179984"/>
                  </a:lnTo>
                  <a:lnTo>
                    <a:pt x="1707286" y="155143"/>
                  </a:lnTo>
                  <a:lnTo>
                    <a:pt x="1656892" y="144094"/>
                  </a:lnTo>
                  <a:lnTo>
                    <a:pt x="1641449" y="143548"/>
                  </a:lnTo>
                  <a:lnTo>
                    <a:pt x="1632331" y="143814"/>
                  </a:lnTo>
                  <a:lnTo>
                    <a:pt x="1589252" y="149834"/>
                  </a:lnTo>
                  <a:lnTo>
                    <a:pt x="1567510" y="157378"/>
                  </a:lnTo>
                  <a:lnTo>
                    <a:pt x="1560779" y="160121"/>
                  </a:lnTo>
                  <a:lnTo>
                    <a:pt x="1548384" y="164884"/>
                  </a:lnTo>
                  <a:lnTo>
                    <a:pt x="1540764" y="169456"/>
                  </a:lnTo>
                  <a:lnTo>
                    <a:pt x="1536192" y="172504"/>
                  </a:lnTo>
                  <a:lnTo>
                    <a:pt x="1533144" y="175641"/>
                  </a:lnTo>
                  <a:lnTo>
                    <a:pt x="1530096" y="178689"/>
                  </a:lnTo>
                  <a:lnTo>
                    <a:pt x="1527048" y="184785"/>
                  </a:lnTo>
                  <a:lnTo>
                    <a:pt x="1527048" y="189357"/>
                  </a:lnTo>
                  <a:lnTo>
                    <a:pt x="1525524" y="192405"/>
                  </a:lnTo>
                  <a:lnTo>
                    <a:pt x="1525524" y="201549"/>
                  </a:lnTo>
                  <a:lnTo>
                    <a:pt x="1527048" y="204597"/>
                  </a:lnTo>
                  <a:lnTo>
                    <a:pt x="1527048" y="210693"/>
                  </a:lnTo>
                  <a:lnTo>
                    <a:pt x="1528572" y="213741"/>
                  </a:lnTo>
                  <a:lnTo>
                    <a:pt x="1528572" y="215265"/>
                  </a:lnTo>
                  <a:lnTo>
                    <a:pt x="1531620" y="218313"/>
                  </a:lnTo>
                  <a:lnTo>
                    <a:pt x="1533144" y="218313"/>
                  </a:lnTo>
                  <a:lnTo>
                    <a:pt x="1533144" y="219837"/>
                  </a:lnTo>
                  <a:lnTo>
                    <a:pt x="1539240" y="219837"/>
                  </a:lnTo>
                  <a:lnTo>
                    <a:pt x="1543812" y="218313"/>
                  </a:lnTo>
                  <a:lnTo>
                    <a:pt x="1549908" y="215265"/>
                  </a:lnTo>
                  <a:lnTo>
                    <a:pt x="1554480" y="212217"/>
                  </a:lnTo>
                  <a:lnTo>
                    <a:pt x="1562100" y="209169"/>
                  </a:lnTo>
                  <a:lnTo>
                    <a:pt x="1598777" y="193929"/>
                  </a:lnTo>
                  <a:lnTo>
                    <a:pt x="1635353" y="189357"/>
                  </a:lnTo>
                  <a:lnTo>
                    <a:pt x="1645094" y="189649"/>
                  </a:lnTo>
                  <a:lnTo>
                    <a:pt x="1684210" y="201549"/>
                  </a:lnTo>
                  <a:lnTo>
                    <a:pt x="1703628" y="236220"/>
                  </a:lnTo>
                  <a:lnTo>
                    <a:pt x="1705546" y="284035"/>
                  </a:lnTo>
                  <a:lnTo>
                    <a:pt x="1705546" y="325183"/>
                  </a:lnTo>
                  <a:lnTo>
                    <a:pt x="1705546" y="389382"/>
                  </a:lnTo>
                  <a:lnTo>
                    <a:pt x="1675333" y="416610"/>
                  </a:lnTo>
                  <a:lnTo>
                    <a:pt x="1635836" y="434276"/>
                  </a:lnTo>
                  <a:lnTo>
                    <a:pt x="1624685" y="435102"/>
                  </a:lnTo>
                  <a:lnTo>
                    <a:pt x="1612468" y="434009"/>
                  </a:lnTo>
                  <a:lnTo>
                    <a:pt x="1576641" y="412432"/>
                  </a:lnTo>
                  <a:lnTo>
                    <a:pt x="1568196" y="374053"/>
                  </a:lnTo>
                  <a:lnTo>
                    <a:pt x="1569720" y="364909"/>
                  </a:lnTo>
                  <a:lnTo>
                    <a:pt x="1572869" y="358813"/>
                  </a:lnTo>
                  <a:lnTo>
                    <a:pt x="1577441" y="351193"/>
                  </a:lnTo>
                  <a:lnTo>
                    <a:pt x="1582013" y="345097"/>
                  </a:lnTo>
                  <a:lnTo>
                    <a:pt x="1589633" y="340525"/>
                  </a:lnTo>
                  <a:lnTo>
                    <a:pt x="1595653" y="336423"/>
                  </a:lnTo>
                  <a:lnTo>
                    <a:pt x="1636687" y="325564"/>
                  </a:lnTo>
                  <a:lnTo>
                    <a:pt x="1658213" y="325183"/>
                  </a:lnTo>
                  <a:lnTo>
                    <a:pt x="1705546" y="325183"/>
                  </a:lnTo>
                  <a:lnTo>
                    <a:pt x="1705546" y="284035"/>
                  </a:lnTo>
                  <a:lnTo>
                    <a:pt x="1664309" y="284035"/>
                  </a:lnTo>
                  <a:lnTo>
                    <a:pt x="1646593" y="284568"/>
                  </a:lnTo>
                  <a:lnTo>
                    <a:pt x="1600301" y="290131"/>
                  </a:lnTo>
                  <a:lnTo>
                    <a:pt x="1562074" y="303644"/>
                  </a:lnTo>
                  <a:lnTo>
                    <a:pt x="1527009" y="331635"/>
                  </a:lnTo>
                  <a:lnTo>
                    <a:pt x="1512379" y="372452"/>
                  </a:lnTo>
                  <a:lnTo>
                    <a:pt x="1511884" y="383197"/>
                  </a:lnTo>
                  <a:lnTo>
                    <a:pt x="1511947" y="389382"/>
                  </a:lnTo>
                  <a:lnTo>
                    <a:pt x="1523390" y="433057"/>
                  </a:lnTo>
                  <a:lnTo>
                    <a:pt x="1554873" y="463778"/>
                  </a:lnTo>
                  <a:lnTo>
                    <a:pt x="1593824" y="476542"/>
                  </a:lnTo>
                  <a:lnTo>
                    <a:pt x="1617065" y="477875"/>
                  </a:lnTo>
                  <a:lnTo>
                    <a:pt x="1630514" y="477037"/>
                  </a:lnTo>
                  <a:lnTo>
                    <a:pt x="1668970" y="465683"/>
                  </a:lnTo>
                  <a:lnTo>
                    <a:pt x="1702625" y="443357"/>
                  </a:lnTo>
                  <a:lnTo>
                    <a:pt x="1713166" y="433578"/>
                  </a:lnTo>
                  <a:lnTo>
                    <a:pt x="1713166" y="468731"/>
                  </a:lnTo>
                  <a:lnTo>
                    <a:pt x="1714690" y="470255"/>
                  </a:lnTo>
                  <a:lnTo>
                    <a:pt x="1717738" y="470255"/>
                  </a:lnTo>
                  <a:lnTo>
                    <a:pt x="1719262" y="471779"/>
                  </a:lnTo>
                  <a:lnTo>
                    <a:pt x="1722310" y="473303"/>
                  </a:lnTo>
                  <a:lnTo>
                    <a:pt x="1751266" y="473303"/>
                  </a:lnTo>
                  <a:lnTo>
                    <a:pt x="1754314" y="471779"/>
                  </a:lnTo>
                  <a:lnTo>
                    <a:pt x="1755838" y="470255"/>
                  </a:lnTo>
                  <a:lnTo>
                    <a:pt x="1758886" y="470255"/>
                  </a:lnTo>
                  <a:lnTo>
                    <a:pt x="1760512" y="468731"/>
                  </a:lnTo>
                  <a:lnTo>
                    <a:pt x="1760512" y="433578"/>
                  </a:lnTo>
                  <a:lnTo>
                    <a:pt x="1760512" y="325183"/>
                  </a:lnTo>
                  <a:lnTo>
                    <a:pt x="1760512" y="258038"/>
                  </a:lnTo>
                  <a:close/>
                </a:path>
                <a:path w="7795895" h="1476375">
                  <a:moveTo>
                    <a:pt x="2125040" y="467207"/>
                  </a:moveTo>
                  <a:lnTo>
                    <a:pt x="2124938" y="272630"/>
                  </a:lnTo>
                  <a:lnTo>
                    <a:pt x="2122462" y="233667"/>
                  </a:lnTo>
                  <a:lnTo>
                    <a:pt x="2108682" y="192405"/>
                  </a:lnTo>
                  <a:lnTo>
                    <a:pt x="2077745" y="159359"/>
                  </a:lnTo>
                  <a:lnTo>
                    <a:pt x="2031034" y="144145"/>
                  </a:lnTo>
                  <a:lnTo>
                    <a:pt x="2016734" y="143548"/>
                  </a:lnTo>
                  <a:lnTo>
                    <a:pt x="2003285" y="144399"/>
                  </a:lnTo>
                  <a:lnTo>
                    <a:pt x="1964918" y="157264"/>
                  </a:lnTo>
                  <a:lnTo>
                    <a:pt x="1927110" y="185635"/>
                  </a:lnTo>
                  <a:lnTo>
                    <a:pt x="1914537" y="198501"/>
                  </a:lnTo>
                  <a:lnTo>
                    <a:pt x="1914537" y="157264"/>
                  </a:lnTo>
                  <a:lnTo>
                    <a:pt x="1913013" y="155740"/>
                  </a:lnTo>
                  <a:lnTo>
                    <a:pt x="1913013" y="154216"/>
                  </a:lnTo>
                  <a:lnTo>
                    <a:pt x="1909965" y="151168"/>
                  </a:lnTo>
                  <a:lnTo>
                    <a:pt x="1908441" y="151168"/>
                  </a:lnTo>
                  <a:lnTo>
                    <a:pt x="1906917" y="149644"/>
                  </a:lnTo>
                  <a:lnTo>
                    <a:pt x="1903869" y="149644"/>
                  </a:lnTo>
                  <a:lnTo>
                    <a:pt x="1900821" y="148120"/>
                  </a:lnTo>
                  <a:lnTo>
                    <a:pt x="1876437" y="148120"/>
                  </a:lnTo>
                  <a:lnTo>
                    <a:pt x="1873389" y="149644"/>
                  </a:lnTo>
                  <a:lnTo>
                    <a:pt x="1870341" y="149644"/>
                  </a:lnTo>
                  <a:lnTo>
                    <a:pt x="1868817" y="151168"/>
                  </a:lnTo>
                  <a:lnTo>
                    <a:pt x="1865769" y="151168"/>
                  </a:lnTo>
                  <a:lnTo>
                    <a:pt x="1865769" y="152692"/>
                  </a:lnTo>
                  <a:lnTo>
                    <a:pt x="1864245" y="154216"/>
                  </a:lnTo>
                  <a:lnTo>
                    <a:pt x="1864245" y="155740"/>
                  </a:lnTo>
                  <a:lnTo>
                    <a:pt x="1862721" y="157264"/>
                  </a:lnTo>
                  <a:lnTo>
                    <a:pt x="1862721" y="465683"/>
                  </a:lnTo>
                  <a:lnTo>
                    <a:pt x="1867293" y="470255"/>
                  </a:lnTo>
                  <a:lnTo>
                    <a:pt x="1868817" y="470255"/>
                  </a:lnTo>
                  <a:lnTo>
                    <a:pt x="1871865" y="471779"/>
                  </a:lnTo>
                  <a:lnTo>
                    <a:pt x="1873389" y="473303"/>
                  </a:lnTo>
                  <a:lnTo>
                    <a:pt x="1905393" y="473303"/>
                  </a:lnTo>
                  <a:lnTo>
                    <a:pt x="1908441" y="471779"/>
                  </a:lnTo>
                  <a:lnTo>
                    <a:pt x="1911489" y="471779"/>
                  </a:lnTo>
                  <a:lnTo>
                    <a:pt x="1913013" y="470255"/>
                  </a:lnTo>
                  <a:lnTo>
                    <a:pt x="1916061" y="470255"/>
                  </a:lnTo>
                  <a:lnTo>
                    <a:pt x="1917585" y="468731"/>
                  </a:lnTo>
                  <a:lnTo>
                    <a:pt x="1917585" y="467207"/>
                  </a:lnTo>
                  <a:lnTo>
                    <a:pt x="1919109" y="467207"/>
                  </a:lnTo>
                  <a:lnTo>
                    <a:pt x="1919109" y="250418"/>
                  </a:lnTo>
                  <a:lnTo>
                    <a:pt x="1952828" y="214757"/>
                  </a:lnTo>
                  <a:lnTo>
                    <a:pt x="1994255" y="193268"/>
                  </a:lnTo>
                  <a:lnTo>
                    <a:pt x="2004542" y="192405"/>
                  </a:lnTo>
                  <a:lnTo>
                    <a:pt x="2012492" y="192722"/>
                  </a:lnTo>
                  <a:lnTo>
                    <a:pt x="2020163" y="193738"/>
                  </a:lnTo>
                  <a:lnTo>
                    <a:pt x="2027262" y="195630"/>
                  </a:lnTo>
                  <a:lnTo>
                    <a:pt x="2033498" y="198501"/>
                  </a:lnTo>
                  <a:lnTo>
                    <a:pt x="2039823" y="201345"/>
                  </a:lnTo>
                  <a:lnTo>
                    <a:pt x="2063267" y="235064"/>
                  </a:lnTo>
                  <a:lnTo>
                    <a:pt x="2069884" y="272630"/>
                  </a:lnTo>
                  <a:lnTo>
                    <a:pt x="2070176" y="285559"/>
                  </a:lnTo>
                  <a:lnTo>
                    <a:pt x="2070176" y="467207"/>
                  </a:lnTo>
                  <a:lnTo>
                    <a:pt x="2071700" y="467207"/>
                  </a:lnTo>
                  <a:lnTo>
                    <a:pt x="2071700" y="468731"/>
                  </a:lnTo>
                  <a:lnTo>
                    <a:pt x="2073224" y="470255"/>
                  </a:lnTo>
                  <a:lnTo>
                    <a:pt x="2074748" y="470255"/>
                  </a:lnTo>
                  <a:lnTo>
                    <a:pt x="2080844" y="473303"/>
                  </a:lnTo>
                  <a:lnTo>
                    <a:pt x="2111324" y="473303"/>
                  </a:lnTo>
                  <a:lnTo>
                    <a:pt x="2114372" y="471779"/>
                  </a:lnTo>
                  <a:lnTo>
                    <a:pt x="2117420" y="471779"/>
                  </a:lnTo>
                  <a:lnTo>
                    <a:pt x="2118944" y="470255"/>
                  </a:lnTo>
                  <a:lnTo>
                    <a:pt x="2121992" y="470255"/>
                  </a:lnTo>
                  <a:lnTo>
                    <a:pt x="2123516" y="468731"/>
                  </a:lnTo>
                  <a:lnTo>
                    <a:pt x="2123516" y="467207"/>
                  </a:lnTo>
                  <a:lnTo>
                    <a:pt x="2125040" y="467207"/>
                  </a:lnTo>
                  <a:close/>
                </a:path>
                <a:path w="7795895" h="1476375">
                  <a:moveTo>
                    <a:pt x="2488133" y="10668"/>
                  </a:moveTo>
                  <a:lnTo>
                    <a:pt x="2486609" y="9144"/>
                  </a:lnTo>
                  <a:lnTo>
                    <a:pt x="2486609" y="7620"/>
                  </a:lnTo>
                  <a:lnTo>
                    <a:pt x="2483561" y="4572"/>
                  </a:lnTo>
                  <a:lnTo>
                    <a:pt x="2482037" y="4572"/>
                  </a:lnTo>
                  <a:lnTo>
                    <a:pt x="2478989" y="3048"/>
                  </a:lnTo>
                  <a:lnTo>
                    <a:pt x="2472893" y="3048"/>
                  </a:lnTo>
                  <a:lnTo>
                    <a:pt x="2469845" y="1524"/>
                  </a:lnTo>
                  <a:lnTo>
                    <a:pt x="2450033" y="1524"/>
                  </a:lnTo>
                  <a:lnTo>
                    <a:pt x="2445461" y="3048"/>
                  </a:lnTo>
                  <a:lnTo>
                    <a:pt x="2442413" y="3048"/>
                  </a:lnTo>
                  <a:lnTo>
                    <a:pt x="2439365" y="4572"/>
                  </a:lnTo>
                  <a:lnTo>
                    <a:pt x="2437841" y="4572"/>
                  </a:lnTo>
                  <a:lnTo>
                    <a:pt x="2434793" y="6096"/>
                  </a:lnTo>
                  <a:lnTo>
                    <a:pt x="2433269" y="6096"/>
                  </a:lnTo>
                  <a:lnTo>
                    <a:pt x="2433269" y="7620"/>
                  </a:lnTo>
                  <a:lnTo>
                    <a:pt x="2431745" y="9144"/>
                  </a:lnTo>
                  <a:lnTo>
                    <a:pt x="2431745" y="189357"/>
                  </a:lnTo>
                  <a:lnTo>
                    <a:pt x="2431745" y="248894"/>
                  </a:lnTo>
                  <a:lnTo>
                    <a:pt x="2431745" y="371005"/>
                  </a:lnTo>
                  <a:lnTo>
                    <a:pt x="2425103" y="378739"/>
                  </a:lnTo>
                  <a:lnTo>
                    <a:pt x="2418740" y="385914"/>
                  </a:lnTo>
                  <a:lnTo>
                    <a:pt x="2412530" y="392353"/>
                  </a:lnTo>
                  <a:lnTo>
                    <a:pt x="2405735" y="398526"/>
                  </a:lnTo>
                  <a:lnTo>
                    <a:pt x="2400046" y="403961"/>
                  </a:lnTo>
                  <a:lnTo>
                    <a:pt x="2363063" y="427482"/>
                  </a:lnTo>
                  <a:lnTo>
                    <a:pt x="2355443" y="429006"/>
                  </a:lnTo>
                  <a:lnTo>
                    <a:pt x="2349347" y="430530"/>
                  </a:lnTo>
                  <a:lnTo>
                    <a:pt x="2341727" y="430530"/>
                  </a:lnTo>
                  <a:lnTo>
                    <a:pt x="2330818" y="429945"/>
                  </a:lnTo>
                  <a:lnTo>
                    <a:pt x="2291156" y="408432"/>
                  </a:lnTo>
                  <a:lnTo>
                    <a:pt x="2271026" y="364477"/>
                  </a:lnTo>
                  <a:lnTo>
                    <a:pt x="2265692" y="319874"/>
                  </a:lnTo>
                  <a:lnTo>
                    <a:pt x="2265438" y="308419"/>
                  </a:lnTo>
                  <a:lnTo>
                    <a:pt x="2265718" y="297891"/>
                  </a:lnTo>
                  <a:lnTo>
                    <a:pt x="2272576" y="255651"/>
                  </a:lnTo>
                  <a:lnTo>
                    <a:pt x="2288603" y="220675"/>
                  </a:lnTo>
                  <a:lnTo>
                    <a:pt x="2323960" y="193929"/>
                  </a:lnTo>
                  <a:lnTo>
                    <a:pt x="2343251" y="190881"/>
                  </a:lnTo>
                  <a:lnTo>
                    <a:pt x="2354656" y="191985"/>
                  </a:lnTo>
                  <a:lnTo>
                    <a:pt x="2398001" y="214096"/>
                  </a:lnTo>
                  <a:lnTo>
                    <a:pt x="2431745" y="248894"/>
                  </a:lnTo>
                  <a:lnTo>
                    <a:pt x="2431745" y="189357"/>
                  </a:lnTo>
                  <a:lnTo>
                    <a:pt x="2398636" y="162064"/>
                  </a:lnTo>
                  <a:lnTo>
                    <a:pt x="2351875" y="144170"/>
                  </a:lnTo>
                  <a:lnTo>
                    <a:pt x="2338679" y="143548"/>
                  </a:lnTo>
                  <a:lnTo>
                    <a:pt x="2323173" y="144386"/>
                  </a:lnTo>
                  <a:lnTo>
                    <a:pt x="2282202" y="155740"/>
                  </a:lnTo>
                  <a:lnTo>
                    <a:pt x="2249627" y="179400"/>
                  </a:lnTo>
                  <a:lnTo>
                    <a:pt x="2226487" y="214515"/>
                  </a:lnTo>
                  <a:lnTo>
                    <a:pt x="2212568" y="260654"/>
                  </a:lnTo>
                  <a:lnTo>
                    <a:pt x="2207425" y="314515"/>
                  </a:lnTo>
                  <a:lnTo>
                    <a:pt x="2207971" y="331203"/>
                  </a:lnTo>
                  <a:lnTo>
                    <a:pt x="2215045" y="377101"/>
                  </a:lnTo>
                  <a:lnTo>
                    <a:pt x="2229231" y="418769"/>
                  </a:lnTo>
                  <a:lnTo>
                    <a:pt x="2253246" y="449859"/>
                  </a:lnTo>
                  <a:lnTo>
                    <a:pt x="2286812" y="470801"/>
                  </a:lnTo>
                  <a:lnTo>
                    <a:pt x="2331059" y="477875"/>
                  </a:lnTo>
                  <a:lnTo>
                    <a:pt x="2346515" y="477012"/>
                  </a:lnTo>
                  <a:lnTo>
                    <a:pt x="2387447" y="464159"/>
                  </a:lnTo>
                  <a:lnTo>
                    <a:pt x="2426106" y="434936"/>
                  </a:lnTo>
                  <a:lnTo>
                    <a:pt x="2430399" y="430530"/>
                  </a:lnTo>
                  <a:lnTo>
                    <a:pt x="2437841" y="422910"/>
                  </a:lnTo>
                  <a:lnTo>
                    <a:pt x="2437841" y="467207"/>
                  </a:lnTo>
                  <a:lnTo>
                    <a:pt x="2439365" y="467207"/>
                  </a:lnTo>
                  <a:lnTo>
                    <a:pt x="2443937" y="471779"/>
                  </a:lnTo>
                  <a:lnTo>
                    <a:pt x="2445461" y="471779"/>
                  </a:lnTo>
                  <a:lnTo>
                    <a:pt x="2448509" y="473303"/>
                  </a:lnTo>
                  <a:lnTo>
                    <a:pt x="2474417" y="473303"/>
                  </a:lnTo>
                  <a:lnTo>
                    <a:pt x="2477465" y="471779"/>
                  </a:lnTo>
                  <a:lnTo>
                    <a:pt x="2482037" y="471779"/>
                  </a:lnTo>
                  <a:lnTo>
                    <a:pt x="2485085" y="470255"/>
                  </a:lnTo>
                  <a:lnTo>
                    <a:pt x="2485085" y="468731"/>
                  </a:lnTo>
                  <a:lnTo>
                    <a:pt x="2488133" y="465683"/>
                  </a:lnTo>
                  <a:lnTo>
                    <a:pt x="2488133" y="422910"/>
                  </a:lnTo>
                  <a:lnTo>
                    <a:pt x="2488133" y="190881"/>
                  </a:lnTo>
                  <a:lnTo>
                    <a:pt x="2488133" y="189357"/>
                  </a:lnTo>
                  <a:lnTo>
                    <a:pt x="2488133" y="10668"/>
                  </a:lnTo>
                  <a:close/>
                </a:path>
                <a:path w="7795895" h="1476375">
                  <a:moveTo>
                    <a:pt x="2662047" y="870204"/>
                  </a:moveTo>
                  <a:lnTo>
                    <a:pt x="2660523" y="870204"/>
                  </a:lnTo>
                  <a:lnTo>
                    <a:pt x="2655951" y="865632"/>
                  </a:lnTo>
                  <a:lnTo>
                    <a:pt x="2652903" y="865632"/>
                  </a:lnTo>
                  <a:lnTo>
                    <a:pt x="2651379" y="864108"/>
                  </a:lnTo>
                  <a:lnTo>
                    <a:pt x="2619375" y="864108"/>
                  </a:lnTo>
                  <a:lnTo>
                    <a:pt x="2614803" y="865632"/>
                  </a:lnTo>
                  <a:lnTo>
                    <a:pt x="2610142" y="865632"/>
                  </a:lnTo>
                  <a:lnTo>
                    <a:pt x="2605570" y="870204"/>
                  </a:lnTo>
                  <a:lnTo>
                    <a:pt x="2604046" y="870204"/>
                  </a:lnTo>
                  <a:lnTo>
                    <a:pt x="2604046" y="1048893"/>
                  </a:lnTo>
                  <a:lnTo>
                    <a:pt x="2405735" y="1048893"/>
                  </a:lnTo>
                  <a:lnTo>
                    <a:pt x="2405735" y="871728"/>
                  </a:lnTo>
                  <a:lnTo>
                    <a:pt x="2399639" y="865632"/>
                  </a:lnTo>
                  <a:lnTo>
                    <a:pt x="2396591" y="865632"/>
                  </a:lnTo>
                  <a:lnTo>
                    <a:pt x="2393543" y="864108"/>
                  </a:lnTo>
                  <a:lnTo>
                    <a:pt x="2363063" y="864108"/>
                  </a:lnTo>
                  <a:lnTo>
                    <a:pt x="2358491" y="865632"/>
                  </a:lnTo>
                  <a:lnTo>
                    <a:pt x="2353919" y="865632"/>
                  </a:lnTo>
                  <a:lnTo>
                    <a:pt x="2350871" y="867156"/>
                  </a:lnTo>
                  <a:lnTo>
                    <a:pt x="2347823" y="870204"/>
                  </a:lnTo>
                  <a:lnTo>
                    <a:pt x="2347823" y="1299210"/>
                  </a:lnTo>
                  <a:lnTo>
                    <a:pt x="2350871" y="1302258"/>
                  </a:lnTo>
                  <a:lnTo>
                    <a:pt x="2353919" y="1302258"/>
                  </a:lnTo>
                  <a:lnTo>
                    <a:pt x="2355443" y="1303782"/>
                  </a:lnTo>
                  <a:lnTo>
                    <a:pt x="2363063" y="1303782"/>
                  </a:lnTo>
                  <a:lnTo>
                    <a:pt x="2366111" y="1305407"/>
                  </a:lnTo>
                  <a:lnTo>
                    <a:pt x="2385923" y="1305407"/>
                  </a:lnTo>
                  <a:lnTo>
                    <a:pt x="2390495" y="1303782"/>
                  </a:lnTo>
                  <a:lnTo>
                    <a:pt x="2396591" y="1303782"/>
                  </a:lnTo>
                  <a:lnTo>
                    <a:pt x="2399639" y="1302258"/>
                  </a:lnTo>
                  <a:lnTo>
                    <a:pt x="2401163" y="1302258"/>
                  </a:lnTo>
                  <a:lnTo>
                    <a:pt x="2404211" y="1299210"/>
                  </a:lnTo>
                  <a:lnTo>
                    <a:pt x="2404211" y="1297686"/>
                  </a:lnTo>
                  <a:lnTo>
                    <a:pt x="2405735" y="1296162"/>
                  </a:lnTo>
                  <a:lnTo>
                    <a:pt x="2405735" y="1100810"/>
                  </a:lnTo>
                  <a:lnTo>
                    <a:pt x="2604046" y="1100810"/>
                  </a:lnTo>
                  <a:lnTo>
                    <a:pt x="2604046" y="1297686"/>
                  </a:lnTo>
                  <a:lnTo>
                    <a:pt x="2608618" y="1302258"/>
                  </a:lnTo>
                  <a:lnTo>
                    <a:pt x="2610142" y="1302258"/>
                  </a:lnTo>
                  <a:lnTo>
                    <a:pt x="2613279" y="1303782"/>
                  </a:lnTo>
                  <a:lnTo>
                    <a:pt x="2619375" y="1303782"/>
                  </a:lnTo>
                  <a:lnTo>
                    <a:pt x="2622423" y="1305407"/>
                  </a:lnTo>
                  <a:lnTo>
                    <a:pt x="2643759" y="1305407"/>
                  </a:lnTo>
                  <a:lnTo>
                    <a:pt x="2646807" y="1303782"/>
                  </a:lnTo>
                  <a:lnTo>
                    <a:pt x="2654427" y="1303782"/>
                  </a:lnTo>
                  <a:lnTo>
                    <a:pt x="2655951" y="1302258"/>
                  </a:lnTo>
                  <a:lnTo>
                    <a:pt x="2658999" y="1302258"/>
                  </a:lnTo>
                  <a:lnTo>
                    <a:pt x="2660523" y="1300734"/>
                  </a:lnTo>
                  <a:lnTo>
                    <a:pt x="2660523" y="1299210"/>
                  </a:lnTo>
                  <a:lnTo>
                    <a:pt x="2662047" y="1297686"/>
                  </a:lnTo>
                  <a:lnTo>
                    <a:pt x="2662047" y="1100810"/>
                  </a:lnTo>
                  <a:lnTo>
                    <a:pt x="2662047" y="1048893"/>
                  </a:lnTo>
                  <a:lnTo>
                    <a:pt x="2662047" y="870204"/>
                  </a:lnTo>
                  <a:close/>
                </a:path>
                <a:path w="7795895" h="1476375">
                  <a:moveTo>
                    <a:pt x="2929039" y="1451902"/>
                  </a:moveTo>
                  <a:lnTo>
                    <a:pt x="2927515" y="1450378"/>
                  </a:lnTo>
                  <a:lnTo>
                    <a:pt x="2927515" y="1448854"/>
                  </a:lnTo>
                  <a:lnTo>
                    <a:pt x="2925991" y="1447330"/>
                  </a:lnTo>
                  <a:lnTo>
                    <a:pt x="2925991" y="1445806"/>
                  </a:lnTo>
                  <a:lnTo>
                    <a:pt x="2922943" y="1442758"/>
                  </a:lnTo>
                  <a:lnTo>
                    <a:pt x="2793212" y="1442758"/>
                  </a:lnTo>
                  <a:lnTo>
                    <a:pt x="2839034" y="1393888"/>
                  </a:lnTo>
                  <a:lnTo>
                    <a:pt x="2871609" y="1359344"/>
                  </a:lnTo>
                  <a:lnTo>
                    <a:pt x="2898254" y="1321308"/>
                  </a:lnTo>
                  <a:lnTo>
                    <a:pt x="2913799" y="1282446"/>
                  </a:lnTo>
                  <a:lnTo>
                    <a:pt x="2915323" y="1255014"/>
                  </a:lnTo>
                  <a:lnTo>
                    <a:pt x="2915043" y="1247228"/>
                  </a:lnTo>
                  <a:lnTo>
                    <a:pt x="2900032" y="1207325"/>
                  </a:lnTo>
                  <a:lnTo>
                    <a:pt x="2867990" y="1184719"/>
                  </a:lnTo>
                  <a:lnTo>
                    <a:pt x="2831414" y="1180147"/>
                  </a:lnTo>
                  <a:lnTo>
                    <a:pt x="2824784" y="1180172"/>
                  </a:lnTo>
                  <a:lnTo>
                    <a:pt x="2784068" y="1189291"/>
                  </a:lnTo>
                  <a:lnTo>
                    <a:pt x="2776448" y="1190815"/>
                  </a:lnTo>
                  <a:lnTo>
                    <a:pt x="2767304" y="1196911"/>
                  </a:lnTo>
                  <a:lnTo>
                    <a:pt x="2762732" y="1200061"/>
                  </a:lnTo>
                  <a:lnTo>
                    <a:pt x="2759684" y="1201585"/>
                  </a:lnTo>
                  <a:lnTo>
                    <a:pt x="2753588" y="1207681"/>
                  </a:lnTo>
                  <a:lnTo>
                    <a:pt x="2753588" y="1209205"/>
                  </a:lnTo>
                  <a:lnTo>
                    <a:pt x="2752064" y="1210729"/>
                  </a:lnTo>
                  <a:lnTo>
                    <a:pt x="2752064" y="1230541"/>
                  </a:lnTo>
                  <a:lnTo>
                    <a:pt x="2753588" y="1233589"/>
                  </a:lnTo>
                  <a:lnTo>
                    <a:pt x="2753588" y="1235113"/>
                  </a:lnTo>
                  <a:lnTo>
                    <a:pt x="2756636" y="1238161"/>
                  </a:lnTo>
                  <a:lnTo>
                    <a:pt x="2759684" y="1238161"/>
                  </a:lnTo>
                  <a:lnTo>
                    <a:pt x="2762732" y="1236637"/>
                  </a:lnTo>
                  <a:lnTo>
                    <a:pt x="2765780" y="1233589"/>
                  </a:lnTo>
                  <a:lnTo>
                    <a:pt x="2770352" y="1232065"/>
                  </a:lnTo>
                  <a:lnTo>
                    <a:pt x="2774924" y="1229017"/>
                  </a:lnTo>
                  <a:lnTo>
                    <a:pt x="2781020" y="1225969"/>
                  </a:lnTo>
                  <a:lnTo>
                    <a:pt x="2785592" y="1222921"/>
                  </a:lnTo>
                  <a:lnTo>
                    <a:pt x="2791688" y="1219873"/>
                  </a:lnTo>
                  <a:lnTo>
                    <a:pt x="2799308" y="1218349"/>
                  </a:lnTo>
                  <a:lnTo>
                    <a:pt x="2807030" y="1215301"/>
                  </a:lnTo>
                  <a:lnTo>
                    <a:pt x="2814650" y="1213777"/>
                  </a:lnTo>
                  <a:lnTo>
                    <a:pt x="2831414" y="1213777"/>
                  </a:lnTo>
                  <a:lnTo>
                    <a:pt x="2839034" y="1215301"/>
                  </a:lnTo>
                  <a:lnTo>
                    <a:pt x="2845130" y="1218349"/>
                  </a:lnTo>
                  <a:lnTo>
                    <a:pt x="2851226" y="1219873"/>
                  </a:lnTo>
                  <a:lnTo>
                    <a:pt x="2855798" y="1224445"/>
                  </a:lnTo>
                  <a:lnTo>
                    <a:pt x="2860370" y="1227493"/>
                  </a:lnTo>
                  <a:lnTo>
                    <a:pt x="2863418" y="1232065"/>
                  </a:lnTo>
                  <a:lnTo>
                    <a:pt x="2866466" y="1238161"/>
                  </a:lnTo>
                  <a:lnTo>
                    <a:pt x="2869514" y="1242733"/>
                  </a:lnTo>
                  <a:lnTo>
                    <a:pt x="2872562" y="1255014"/>
                  </a:lnTo>
                  <a:lnTo>
                    <a:pt x="2872562" y="1268730"/>
                  </a:lnTo>
                  <a:lnTo>
                    <a:pt x="2871038" y="1274826"/>
                  </a:lnTo>
                  <a:lnTo>
                    <a:pt x="2869514" y="1282446"/>
                  </a:lnTo>
                  <a:lnTo>
                    <a:pt x="2853893" y="1321600"/>
                  </a:lnTo>
                  <a:lnTo>
                    <a:pt x="2829890" y="1354607"/>
                  </a:lnTo>
                  <a:lnTo>
                    <a:pt x="2811602" y="1374076"/>
                  </a:lnTo>
                  <a:lnTo>
                    <a:pt x="2755112" y="1433614"/>
                  </a:lnTo>
                  <a:lnTo>
                    <a:pt x="2753588" y="1436662"/>
                  </a:lnTo>
                  <a:lnTo>
                    <a:pt x="2750540" y="1439710"/>
                  </a:lnTo>
                  <a:lnTo>
                    <a:pt x="2750540" y="1441234"/>
                  </a:lnTo>
                  <a:lnTo>
                    <a:pt x="2747492" y="1444282"/>
                  </a:lnTo>
                  <a:lnTo>
                    <a:pt x="2747492" y="1448854"/>
                  </a:lnTo>
                  <a:lnTo>
                    <a:pt x="2745968" y="1450378"/>
                  </a:lnTo>
                  <a:lnTo>
                    <a:pt x="2745968" y="1465618"/>
                  </a:lnTo>
                  <a:lnTo>
                    <a:pt x="2747492" y="1467231"/>
                  </a:lnTo>
                  <a:lnTo>
                    <a:pt x="2747492" y="1470279"/>
                  </a:lnTo>
                  <a:lnTo>
                    <a:pt x="2752064" y="1474851"/>
                  </a:lnTo>
                  <a:lnTo>
                    <a:pt x="2753588" y="1474851"/>
                  </a:lnTo>
                  <a:lnTo>
                    <a:pt x="2755112" y="1476375"/>
                  </a:lnTo>
                  <a:lnTo>
                    <a:pt x="2921419" y="1476375"/>
                  </a:lnTo>
                  <a:lnTo>
                    <a:pt x="2922943" y="1474851"/>
                  </a:lnTo>
                  <a:lnTo>
                    <a:pt x="2925991" y="1474851"/>
                  </a:lnTo>
                  <a:lnTo>
                    <a:pt x="2925991" y="1473327"/>
                  </a:lnTo>
                  <a:lnTo>
                    <a:pt x="2927515" y="1471803"/>
                  </a:lnTo>
                  <a:lnTo>
                    <a:pt x="2927515" y="1468755"/>
                  </a:lnTo>
                  <a:lnTo>
                    <a:pt x="2929039" y="1465618"/>
                  </a:lnTo>
                  <a:lnTo>
                    <a:pt x="2929039" y="1451902"/>
                  </a:lnTo>
                  <a:close/>
                </a:path>
                <a:path w="7795895" h="1476375">
                  <a:moveTo>
                    <a:pt x="3044952" y="390918"/>
                  </a:moveTo>
                  <a:lnTo>
                    <a:pt x="3043428" y="389394"/>
                  </a:lnTo>
                  <a:lnTo>
                    <a:pt x="3043428" y="386245"/>
                  </a:lnTo>
                  <a:lnTo>
                    <a:pt x="3041904" y="386245"/>
                  </a:lnTo>
                  <a:lnTo>
                    <a:pt x="3040380" y="384721"/>
                  </a:lnTo>
                  <a:lnTo>
                    <a:pt x="3032760" y="384721"/>
                  </a:lnTo>
                  <a:lnTo>
                    <a:pt x="3028188" y="386245"/>
                  </a:lnTo>
                  <a:lnTo>
                    <a:pt x="3023616" y="390918"/>
                  </a:lnTo>
                  <a:lnTo>
                    <a:pt x="3018764" y="394347"/>
                  </a:lnTo>
                  <a:lnTo>
                    <a:pt x="3013329" y="397776"/>
                  </a:lnTo>
                  <a:lnTo>
                    <a:pt x="3007334" y="401205"/>
                  </a:lnTo>
                  <a:lnTo>
                    <a:pt x="3000756" y="404634"/>
                  </a:lnTo>
                  <a:lnTo>
                    <a:pt x="2993580" y="408940"/>
                  </a:lnTo>
                  <a:lnTo>
                    <a:pt x="2957423" y="422109"/>
                  </a:lnTo>
                  <a:lnTo>
                    <a:pt x="2921419" y="425970"/>
                  </a:lnTo>
                  <a:lnTo>
                    <a:pt x="2906826" y="425157"/>
                  </a:lnTo>
                  <a:lnTo>
                    <a:pt x="2866453" y="415302"/>
                  </a:lnTo>
                  <a:lnTo>
                    <a:pt x="2834741" y="392328"/>
                  </a:lnTo>
                  <a:lnTo>
                    <a:pt x="2810637" y="357847"/>
                  </a:lnTo>
                  <a:lnTo>
                    <a:pt x="2795549" y="311658"/>
                  </a:lnTo>
                  <a:lnTo>
                    <a:pt x="2791688" y="254990"/>
                  </a:lnTo>
                  <a:lnTo>
                    <a:pt x="2792260" y="234734"/>
                  </a:lnTo>
                  <a:lnTo>
                    <a:pt x="2800921" y="180225"/>
                  </a:lnTo>
                  <a:lnTo>
                    <a:pt x="2818498" y="137261"/>
                  </a:lnTo>
                  <a:lnTo>
                    <a:pt x="2844927" y="105359"/>
                  </a:lnTo>
                  <a:lnTo>
                    <a:pt x="2879306" y="85229"/>
                  </a:lnTo>
                  <a:lnTo>
                    <a:pt x="2919895" y="79451"/>
                  </a:lnTo>
                  <a:lnTo>
                    <a:pt x="2933039" y="79756"/>
                  </a:lnTo>
                  <a:lnTo>
                    <a:pt x="2975343" y="88988"/>
                  </a:lnTo>
                  <a:lnTo>
                    <a:pt x="2997708" y="100787"/>
                  </a:lnTo>
                  <a:lnTo>
                    <a:pt x="3004286" y="104216"/>
                  </a:lnTo>
                  <a:lnTo>
                    <a:pt x="3029712" y="122212"/>
                  </a:lnTo>
                  <a:lnTo>
                    <a:pt x="3035808" y="122212"/>
                  </a:lnTo>
                  <a:lnTo>
                    <a:pt x="3038856" y="119164"/>
                  </a:lnTo>
                  <a:lnTo>
                    <a:pt x="3040380" y="117551"/>
                  </a:lnTo>
                  <a:lnTo>
                    <a:pt x="3041866" y="114579"/>
                  </a:lnTo>
                  <a:lnTo>
                    <a:pt x="3041904" y="112979"/>
                  </a:lnTo>
                  <a:lnTo>
                    <a:pt x="3043428" y="109931"/>
                  </a:lnTo>
                  <a:lnTo>
                    <a:pt x="3043428" y="82499"/>
                  </a:lnTo>
                  <a:lnTo>
                    <a:pt x="3041904" y="79451"/>
                  </a:lnTo>
                  <a:lnTo>
                    <a:pt x="3041904" y="74879"/>
                  </a:lnTo>
                  <a:lnTo>
                    <a:pt x="3040380" y="73355"/>
                  </a:lnTo>
                  <a:lnTo>
                    <a:pt x="3040380" y="71831"/>
                  </a:lnTo>
                  <a:lnTo>
                    <a:pt x="3034284" y="65735"/>
                  </a:lnTo>
                  <a:lnTo>
                    <a:pt x="2997809" y="43802"/>
                  </a:lnTo>
                  <a:lnTo>
                    <a:pt x="2990088" y="41249"/>
                  </a:lnTo>
                  <a:lnTo>
                    <a:pt x="2982684" y="38112"/>
                  </a:lnTo>
                  <a:lnTo>
                    <a:pt x="2974581" y="35534"/>
                  </a:lnTo>
                  <a:lnTo>
                    <a:pt x="2966212" y="33540"/>
                  </a:lnTo>
                  <a:lnTo>
                    <a:pt x="2957995" y="32105"/>
                  </a:lnTo>
                  <a:lnTo>
                    <a:pt x="2948825" y="30340"/>
                  </a:lnTo>
                  <a:lnTo>
                    <a:pt x="2939516" y="29438"/>
                  </a:lnTo>
                  <a:lnTo>
                    <a:pt x="2929915" y="29108"/>
                  </a:lnTo>
                  <a:lnTo>
                    <a:pt x="2919895" y="29057"/>
                  </a:lnTo>
                  <a:lnTo>
                    <a:pt x="2899333" y="29933"/>
                  </a:lnTo>
                  <a:lnTo>
                    <a:pt x="2860002" y="37414"/>
                  </a:lnTo>
                  <a:lnTo>
                    <a:pt x="2825254" y="53149"/>
                  </a:lnTo>
                  <a:lnTo>
                    <a:pt x="2781020" y="88595"/>
                  </a:lnTo>
                  <a:lnTo>
                    <a:pt x="2758922" y="121780"/>
                  </a:lnTo>
                  <a:lnTo>
                    <a:pt x="2741396" y="161836"/>
                  </a:lnTo>
                  <a:lnTo>
                    <a:pt x="2731109" y="207086"/>
                  </a:lnTo>
                  <a:lnTo>
                    <a:pt x="2727680" y="258038"/>
                  </a:lnTo>
                  <a:lnTo>
                    <a:pt x="2728531" y="284429"/>
                  </a:lnTo>
                  <a:lnTo>
                    <a:pt x="2735389" y="331470"/>
                  </a:lnTo>
                  <a:lnTo>
                    <a:pt x="2748826" y="372452"/>
                  </a:lnTo>
                  <a:lnTo>
                    <a:pt x="2767114" y="406806"/>
                  </a:lnTo>
                  <a:lnTo>
                    <a:pt x="2805455" y="445439"/>
                  </a:lnTo>
                  <a:lnTo>
                    <a:pt x="2854985" y="468642"/>
                  </a:lnTo>
                  <a:lnTo>
                    <a:pt x="2892831" y="475500"/>
                  </a:lnTo>
                  <a:lnTo>
                    <a:pt x="2913799" y="476351"/>
                  </a:lnTo>
                  <a:lnTo>
                    <a:pt x="2926080" y="476072"/>
                  </a:lnTo>
                  <a:lnTo>
                    <a:pt x="2969526" y="469468"/>
                  </a:lnTo>
                  <a:lnTo>
                    <a:pt x="3011043" y="454253"/>
                  </a:lnTo>
                  <a:lnTo>
                    <a:pt x="3029712" y="442823"/>
                  </a:lnTo>
                  <a:lnTo>
                    <a:pt x="3034284" y="439686"/>
                  </a:lnTo>
                  <a:lnTo>
                    <a:pt x="3037332" y="438162"/>
                  </a:lnTo>
                  <a:lnTo>
                    <a:pt x="3038856" y="435114"/>
                  </a:lnTo>
                  <a:lnTo>
                    <a:pt x="3043428" y="430542"/>
                  </a:lnTo>
                  <a:lnTo>
                    <a:pt x="3043428" y="425970"/>
                  </a:lnTo>
                  <a:lnTo>
                    <a:pt x="3044952" y="424446"/>
                  </a:lnTo>
                  <a:lnTo>
                    <a:pt x="3044952" y="390918"/>
                  </a:lnTo>
                  <a:close/>
                </a:path>
                <a:path w="7795895" h="1476375">
                  <a:moveTo>
                    <a:pt x="3379101" y="1079373"/>
                  </a:moveTo>
                  <a:lnTo>
                    <a:pt x="3376434" y="1029233"/>
                  </a:lnTo>
                  <a:lnTo>
                    <a:pt x="3366909" y="984796"/>
                  </a:lnTo>
                  <a:lnTo>
                    <a:pt x="3352723" y="946975"/>
                  </a:lnTo>
                  <a:lnTo>
                    <a:pt x="3324491" y="908405"/>
                  </a:lnTo>
                  <a:lnTo>
                    <a:pt x="3317964" y="901928"/>
                  </a:lnTo>
                  <a:lnTo>
                    <a:pt x="3317964" y="1079373"/>
                  </a:lnTo>
                  <a:lnTo>
                    <a:pt x="3317951" y="1086993"/>
                  </a:lnTo>
                  <a:lnTo>
                    <a:pt x="3314179" y="1134872"/>
                  </a:lnTo>
                  <a:lnTo>
                    <a:pt x="3302800" y="1180922"/>
                  </a:lnTo>
                  <a:lnTo>
                    <a:pt x="3280473" y="1217917"/>
                  </a:lnTo>
                  <a:lnTo>
                    <a:pt x="3246323" y="1245781"/>
                  </a:lnTo>
                  <a:lnTo>
                    <a:pt x="3200882" y="1258735"/>
                  </a:lnTo>
                  <a:lnTo>
                    <a:pt x="3182315" y="1259586"/>
                  </a:lnTo>
                  <a:lnTo>
                    <a:pt x="3163684" y="1258735"/>
                  </a:lnTo>
                  <a:lnTo>
                    <a:pt x="3118205" y="1245781"/>
                  </a:lnTo>
                  <a:lnTo>
                    <a:pt x="3086227" y="1220914"/>
                  </a:lnTo>
                  <a:lnTo>
                    <a:pt x="3064776" y="1183970"/>
                  </a:lnTo>
                  <a:lnTo>
                    <a:pt x="3052749" y="1137640"/>
                  </a:lnTo>
                  <a:lnTo>
                    <a:pt x="3049600" y="1086993"/>
                  </a:lnTo>
                  <a:lnTo>
                    <a:pt x="3049625" y="1079373"/>
                  </a:lnTo>
                  <a:lnTo>
                    <a:pt x="3054032" y="1032243"/>
                  </a:lnTo>
                  <a:lnTo>
                    <a:pt x="3066300" y="986840"/>
                  </a:lnTo>
                  <a:lnTo>
                    <a:pt x="3088640" y="949452"/>
                  </a:lnTo>
                  <a:lnTo>
                    <a:pt x="3121253" y="923645"/>
                  </a:lnTo>
                  <a:lnTo>
                    <a:pt x="3166732" y="909281"/>
                  </a:lnTo>
                  <a:lnTo>
                    <a:pt x="3185363" y="908405"/>
                  </a:lnTo>
                  <a:lnTo>
                    <a:pt x="3203054" y="909256"/>
                  </a:lnTo>
                  <a:lnTo>
                    <a:pt x="3247847" y="922121"/>
                  </a:lnTo>
                  <a:lnTo>
                    <a:pt x="3281349" y="947928"/>
                  </a:lnTo>
                  <a:lnTo>
                    <a:pt x="3302800" y="983983"/>
                  </a:lnTo>
                  <a:lnTo>
                    <a:pt x="3314827" y="1030084"/>
                  </a:lnTo>
                  <a:lnTo>
                    <a:pt x="3317964" y="1079373"/>
                  </a:lnTo>
                  <a:lnTo>
                    <a:pt x="3317964" y="901928"/>
                  </a:lnTo>
                  <a:lnTo>
                    <a:pt x="3272320" y="873252"/>
                  </a:lnTo>
                  <a:lnTo>
                    <a:pt x="3233178" y="862965"/>
                  </a:lnTo>
                  <a:lnTo>
                    <a:pt x="3188411" y="859536"/>
                  </a:lnTo>
                  <a:lnTo>
                    <a:pt x="3164065" y="860425"/>
                  </a:lnTo>
                  <a:lnTo>
                    <a:pt x="3120593" y="867943"/>
                  </a:lnTo>
                  <a:lnTo>
                    <a:pt x="3082836" y="883729"/>
                  </a:lnTo>
                  <a:lnTo>
                    <a:pt x="3051416" y="906589"/>
                  </a:lnTo>
                  <a:lnTo>
                    <a:pt x="3026905" y="936345"/>
                  </a:lnTo>
                  <a:lnTo>
                    <a:pt x="3007576" y="972375"/>
                  </a:lnTo>
                  <a:lnTo>
                    <a:pt x="2994990" y="1014476"/>
                  </a:lnTo>
                  <a:lnTo>
                    <a:pt x="2989110" y="1061504"/>
                  </a:lnTo>
                  <a:lnTo>
                    <a:pt x="2988475" y="1086993"/>
                  </a:lnTo>
                  <a:lnTo>
                    <a:pt x="2989084" y="1113434"/>
                  </a:lnTo>
                  <a:lnTo>
                    <a:pt x="2994342" y="1161110"/>
                  </a:lnTo>
                  <a:lnTo>
                    <a:pt x="3005785" y="1202969"/>
                  </a:lnTo>
                  <a:lnTo>
                    <a:pt x="3023451" y="1237348"/>
                  </a:lnTo>
                  <a:lnTo>
                    <a:pt x="3061728" y="1276731"/>
                  </a:lnTo>
                  <a:lnTo>
                    <a:pt x="3112947" y="1301584"/>
                  </a:lnTo>
                  <a:lnTo>
                    <a:pt x="3155797" y="1309103"/>
                  </a:lnTo>
                  <a:lnTo>
                    <a:pt x="3179267" y="1309979"/>
                  </a:lnTo>
                  <a:lnTo>
                    <a:pt x="3203575" y="1308849"/>
                  </a:lnTo>
                  <a:lnTo>
                    <a:pt x="3247631" y="1300251"/>
                  </a:lnTo>
                  <a:lnTo>
                    <a:pt x="3285375" y="1284262"/>
                  </a:lnTo>
                  <a:lnTo>
                    <a:pt x="3316186" y="1261364"/>
                  </a:lnTo>
                  <a:lnTo>
                    <a:pt x="3317760" y="1259586"/>
                  </a:lnTo>
                  <a:lnTo>
                    <a:pt x="3328708" y="1247305"/>
                  </a:lnTo>
                  <a:lnTo>
                    <a:pt x="3351199" y="1214335"/>
                  </a:lnTo>
                  <a:lnTo>
                    <a:pt x="3366909" y="1175575"/>
                  </a:lnTo>
                  <a:lnTo>
                    <a:pt x="3375863" y="1129804"/>
                  </a:lnTo>
                  <a:lnTo>
                    <a:pt x="3378263" y="1105166"/>
                  </a:lnTo>
                  <a:lnTo>
                    <a:pt x="3379101" y="1079373"/>
                  </a:lnTo>
                  <a:close/>
                </a:path>
                <a:path w="7795895" h="1476375">
                  <a:moveTo>
                    <a:pt x="3398913" y="306908"/>
                  </a:moveTo>
                  <a:lnTo>
                    <a:pt x="3393770" y="254533"/>
                  </a:lnTo>
                  <a:lnTo>
                    <a:pt x="3378327" y="210705"/>
                  </a:lnTo>
                  <a:lnTo>
                    <a:pt x="3352279" y="177190"/>
                  </a:lnTo>
                  <a:lnTo>
                    <a:pt x="3340836" y="168097"/>
                  </a:lnTo>
                  <a:lnTo>
                    <a:pt x="3340836" y="313004"/>
                  </a:lnTo>
                  <a:lnTo>
                    <a:pt x="3340379" y="324040"/>
                  </a:lnTo>
                  <a:lnTo>
                    <a:pt x="3331972" y="370560"/>
                  </a:lnTo>
                  <a:lnTo>
                    <a:pt x="3311804" y="404698"/>
                  </a:lnTo>
                  <a:lnTo>
                    <a:pt x="3279610" y="426034"/>
                  </a:lnTo>
                  <a:lnTo>
                    <a:pt x="3246323" y="430542"/>
                  </a:lnTo>
                  <a:lnTo>
                    <a:pt x="3233191" y="429971"/>
                  </a:lnTo>
                  <a:lnTo>
                    <a:pt x="3193529" y="416267"/>
                  </a:lnTo>
                  <a:lnTo>
                    <a:pt x="3167900" y="386905"/>
                  </a:lnTo>
                  <a:lnTo>
                    <a:pt x="3155835" y="345821"/>
                  </a:lnTo>
                  <a:lnTo>
                    <a:pt x="3153333" y="313004"/>
                  </a:lnTo>
                  <a:lnTo>
                    <a:pt x="3153333" y="306908"/>
                  </a:lnTo>
                  <a:lnTo>
                    <a:pt x="3153562" y="297408"/>
                  </a:lnTo>
                  <a:lnTo>
                    <a:pt x="3154591" y="285140"/>
                  </a:lnTo>
                  <a:lnTo>
                    <a:pt x="3156470" y="273431"/>
                  </a:lnTo>
                  <a:lnTo>
                    <a:pt x="3159353" y="262610"/>
                  </a:lnTo>
                  <a:lnTo>
                    <a:pt x="3162185" y="251726"/>
                  </a:lnTo>
                  <a:lnTo>
                    <a:pt x="3182201" y="216077"/>
                  </a:lnTo>
                  <a:lnTo>
                    <a:pt x="3214624" y="194741"/>
                  </a:lnTo>
                  <a:lnTo>
                    <a:pt x="3247847" y="190893"/>
                  </a:lnTo>
                  <a:lnTo>
                    <a:pt x="3260763" y="191465"/>
                  </a:lnTo>
                  <a:lnTo>
                    <a:pt x="3300730" y="205155"/>
                  </a:lnTo>
                  <a:lnTo>
                    <a:pt x="3325609" y="234518"/>
                  </a:lnTo>
                  <a:lnTo>
                    <a:pt x="3338334" y="275602"/>
                  </a:lnTo>
                  <a:lnTo>
                    <a:pt x="3340836" y="313004"/>
                  </a:lnTo>
                  <a:lnTo>
                    <a:pt x="3340836" y="168097"/>
                  </a:lnTo>
                  <a:lnTo>
                    <a:pt x="3300679" y="149339"/>
                  </a:lnTo>
                  <a:lnTo>
                    <a:pt x="3249371" y="143548"/>
                  </a:lnTo>
                  <a:lnTo>
                    <a:pt x="3230524" y="144386"/>
                  </a:lnTo>
                  <a:lnTo>
                    <a:pt x="3182315" y="155740"/>
                  </a:lnTo>
                  <a:lnTo>
                    <a:pt x="3143427" y="180251"/>
                  </a:lnTo>
                  <a:lnTo>
                    <a:pt x="3116681" y="216039"/>
                  </a:lnTo>
                  <a:lnTo>
                    <a:pt x="3100489" y="261264"/>
                  </a:lnTo>
                  <a:lnTo>
                    <a:pt x="3095345" y="313004"/>
                  </a:lnTo>
                  <a:lnTo>
                    <a:pt x="3095917" y="331939"/>
                  </a:lnTo>
                  <a:lnTo>
                    <a:pt x="3104489" y="383197"/>
                  </a:lnTo>
                  <a:lnTo>
                    <a:pt x="3123349" y="423367"/>
                  </a:lnTo>
                  <a:lnTo>
                    <a:pt x="3152508" y="453478"/>
                  </a:lnTo>
                  <a:lnTo>
                    <a:pt x="3192259" y="472084"/>
                  </a:lnTo>
                  <a:lnTo>
                    <a:pt x="3243275" y="477875"/>
                  </a:lnTo>
                  <a:lnTo>
                    <a:pt x="3262147" y="477037"/>
                  </a:lnTo>
                  <a:lnTo>
                    <a:pt x="3311944" y="465683"/>
                  </a:lnTo>
                  <a:lnTo>
                    <a:pt x="3349879" y="441210"/>
                  </a:lnTo>
                  <a:lnTo>
                    <a:pt x="3376993" y="405384"/>
                  </a:lnTo>
                  <a:lnTo>
                    <a:pt x="3393770" y="360133"/>
                  </a:lnTo>
                  <a:lnTo>
                    <a:pt x="3398342" y="325780"/>
                  </a:lnTo>
                  <a:lnTo>
                    <a:pt x="3398913" y="306908"/>
                  </a:lnTo>
                  <a:close/>
                </a:path>
                <a:path w="7795895" h="1476375">
                  <a:moveTo>
                    <a:pt x="3743617" y="277850"/>
                  </a:moveTo>
                  <a:lnTo>
                    <a:pt x="3739756" y="233667"/>
                  </a:lnTo>
                  <a:lnTo>
                    <a:pt x="3726040" y="192405"/>
                  </a:lnTo>
                  <a:lnTo>
                    <a:pt x="3695446" y="159359"/>
                  </a:lnTo>
                  <a:lnTo>
                    <a:pt x="3649014" y="144145"/>
                  </a:lnTo>
                  <a:lnTo>
                    <a:pt x="3633800" y="143548"/>
                  </a:lnTo>
                  <a:lnTo>
                    <a:pt x="3621201" y="144399"/>
                  </a:lnTo>
                  <a:lnTo>
                    <a:pt x="3581984" y="157264"/>
                  </a:lnTo>
                  <a:lnTo>
                    <a:pt x="3544176" y="185635"/>
                  </a:lnTo>
                  <a:lnTo>
                    <a:pt x="3531590" y="198501"/>
                  </a:lnTo>
                  <a:lnTo>
                    <a:pt x="3531590" y="155740"/>
                  </a:lnTo>
                  <a:lnTo>
                    <a:pt x="3530066" y="154216"/>
                  </a:lnTo>
                  <a:lnTo>
                    <a:pt x="3530066" y="152692"/>
                  </a:lnTo>
                  <a:lnTo>
                    <a:pt x="3528542" y="151168"/>
                  </a:lnTo>
                  <a:lnTo>
                    <a:pt x="3527018" y="151168"/>
                  </a:lnTo>
                  <a:lnTo>
                    <a:pt x="3523970" y="149644"/>
                  </a:lnTo>
                  <a:lnTo>
                    <a:pt x="3522446" y="149644"/>
                  </a:lnTo>
                  <a:lnTo>
                    <a:pt x="3519398" y="148120"/>
                  </a:lnTo>
                  <a:lnTo>
                    <a:pt x="3493490" y="148120"/>
                  </a:lnTo>
                  <a:lnTo>
                    <a:pt x="3490442" y="149644"/>
                  </a:lnTo>
                  <a:lnTo>
                    <a:pt x="3487394" y="149644"/>
                  </a:lnTo>
                  <a:lnTo>
                    <a:pt x="3485870" y="151168"/>
                  </a:lnTo>
                  <a:lnTo>
                    <a:pt x="3484346" y="151168"/>
                  </a:lnTo>
                  <a:lnTo>
                    <a:pt x="3482822" y="152692"/>
                  </a:lnTo>
                  <a:lnTo>
                    <a:pt x="3482822" y="154216"/>
                  </a:lnTo>
                  <a:lnTo>
                    <a:pt x="3481298" y="155740"/>
                  </a:lnTo>
                  <a:lnTo>
                    <a:pt x="3481298" y="467207"/>
                  </a:lnTo>
                  <a:lnTo>
                    <a:pt x="3482822" y="467207"/>
                  </a:lnTo>
                  <a:lnTo>
                    <a:pt x="3482822" y="468731"/>
                  </a:lnTo>
                  <a:lnTo>
                    <a:pt x="3484346" y="470255"/>
                  </a:lnTo>
                  <a:lnTo>
                    <a:pt x="3485870" y="470255"/>
                  </a:lnTo>
                  <a:lnTo>
                    <a:pt x="3491966" y="473303"/>
                  </a:lnTo>
                  <a:lnTo>
                    <a:pt x="3522446" y="473303"/>
                  </a:lnTo>
                  <a:lnTo>
                    <a:pt x="3527018" y="471779"/>
                  </a:lnTo>
                  <a:lnTo>
                    <a:pt x="3528542" y="471779"/>
                  </a:lnTo>
                  <a:lnTo>
                    <a:pt x="3531590" y="470255"/>
                  </a:lnTo>
                  <a:lnTo>
                    <a:pt x="3533114" y="470255"/>
                  </a:lnTo>
                  <a:lnTo>
                    <a:pt x="3536162" y="467207"/>
                  </a:lnTo>
                  <a:lnTo>
                    <a:pt x="3536162" y="250418"/>
                  </a:lnTo>
                  <a:lnTo>
                    <a:pt x="3547580" y="236639"/>
                  </a:lnTo>
                  <a:lnTo>
                    <a:pt x="3580460" y="206121"/>
                  </a:lnTo>
                  <a:lnTo>
                    <a:pt x="3623132" y="192405"/>
                  </a:lnTo>
                  <a:lnTo>
                    <a:pt x="3630841" y="192722"/>
                  </a:lnTo>
                  <a:lnTo>
                    <a:pt x="3637991" y="193738"/>
                  </a:lnTo>
                  <a:lnTo>
                    <a:pt x="3644595" y="195630"/>
                  </a:lnTo>
                  <a:lnTo>
                    <a:pt x="3650653" y="198501"/>
                  </a:lnTo>
                  <a:lnTo>
                    <a:pt x="3656990" y="201345"/>
                  </a:lnTo>
                  <a:lnTo>
                    <a:pt x="3680993" y="235064"/>
                  </a:lnTo>
                  <a:lnTo>
                    <a:pt x="3682657" y="242798"/>
                  </a:lnTo>
                  <a:lnTo>
                    <a:pt x="3684663" y="251396"/>
                  </a:lnTo>
                  <a:lnTo>
                    <a:pt x="3686086" y="261289"/>
                  </a:lnTo>
                  <a:lnTo>
                    <a:pt x="3686949" y="272630"/>
                  </a:lnTo>
                  <a:lnTo>
                    <a:pt x="3687229" y="285559"/>
                  </a:lnTo>
                  <a:lnTo>
                    <a:pt x="3687229" y="467207"/>
                  </a:lnTo>
                  <a:lnTo>
                    <a:pt x="3688753" y="467207"/>
                  </a:lnTo>
                  <a:lnTo>
                    <a:pt x="3690277" y="468731"/>
                  </a:lnTo>
                  <a:lnTo>
                    <a:pt x="3690277" y="470255"/>
                  </a:lnTo>
                  <a:lnTo>
                    <a:pt x="3693325" y="470255"/>
                  </a:lnTo>
                  <a:lnTo>
                    <a:pt x="3694849" y="471779"/>
                  </a:lnTo>
                  <a:lnTo>
                    <a:pt x="3697897" y="473303"/>
                  </a:lnTo>
                  <a:lnTo>
                    <a:pt x="3728377" y="473303"/>
                  </a:lnTo>
                  <a:lnTo>
                    <a:pt x="3732949" y="471779"/>
                  </a:lnTo>
                  <a:lnTo>
                    <a:pt x="3735997" y="471779"/>
                  </a:lnTo>
                  <a:lnTo>
                    <a:pt x="3737521" y="470255"/>
                  </a:lnTo>
                  <a:lnTo>
                    <a:pt x="3739045" y="470255"/>
                  </a:lnTo>
                  <a:lnTo>
                    <a:pt x="3743617" y="465683"/>
                  </a:lnTo>
                  <a:lnTo>
                    <a:pt x="3743617" y="277850"/>
                  </a:lnTo>
                  <a:close/>
                </a:path>
                <a:path w="7795895" h="1476375">
                  <a:moveTo>
                    <a:pt x="3919067" y="1224445"/>
                  </a:moveTo>
                  <a:lnTo>
                    <a:pt x="3917543" y="1222921"/>
                  </a:lnTo>
                  <a:lnTo>
                    <a:pt x="3917543" y="1218349"/>
                  </a:lnTo>
                  <a:lnTo>
                    <a:pt x="3916019" y="1216825"/>
                  </a:lnTo>
                  <a:lnTo>
                    <a:pt x="3914495" y="1216825"/>
                  </a:lnTo>
                  <a:lnTo>
                    <a:pt x="3912971" y="1215301"/>
                  </a:lnTo>
                  <a:lnTo>
                    <a:pt x="3906875" y="1215301"/>
                  </a:lnTo>
                  <a:lnTo>
                    <a:pt x="3902303" y="1218349"/>
                  </a:lnTo>
                  <a:lnTo>
                    <a:pt x="3896207" y="1221397"/>
                  </a:lnTo>
                  <a:lnTo>
                    <a:pt x="3892232" y="1224851"/>
                  </a:lnTo>
                  <a:lnTo>
                    <a:pt x="3859250" y="1244066"/>
                  </a:lnTo>
                  <a:lnTo>
                    <a:pt x="3820680" y="1255204"/>
                  </a:lnTo>
                  <a:lnTo>
                    <a:pt x="3795534" y="1256538"/>
                  </a:lnTo>
                  <a:lnTo>
                    <a:pt x="3780955" y="1255941"/>
                  </a:lnTo>
                  <a:lnTo>
                    <a:pt x="3740569" y="1245781"/>
                  </a:lnTo>
                  <a:lnTo>
                    <a:pt x="3708641" y="1223492"/>
                  </a:lnTo>
                  <a:lnTo>
                    <a:pt x="3684752" y="1189913"/>
                  </a:lnTo>
                  <a:lnTo>
                    <a:pt x="3669512" y="1143711"/>
                  </a:lnTo>
                  <a:lnTo>
                    <a:pt x="3664369" y="1086993"/>
                  </a:lnTo>
                  <a:lnTo>
                    <a:pt x="3665182" y="1066101"/>
                  </a:lnTo>
                  <a:lnTo>
                    <a:pt x="3675037" y="1012228"/>
                  </a:lnTo>
                  <a:lnTo>
                    <a:pt x="3692614" y="969289"/>
                  </a:lnTo>
                  <a:lnTo>
                    <a:pt x="3719042" y="936879"/>
                  </a:lnTo>
                  <a:lnTo>
                    <a:pt x="3753243" y="917244"/>
                  </a:lnTo>
                  <a:lnTo>
                    <a:pt x="3794010" y="911453"/>
                  </a:lnTo>
                  <a:lnTo>
                    <a:pt x="3807155" y="911758"/>
                  </a:lnTo>
                  <a:lnTo>
                    <a:pt x="3849535" y="920978"/>
                  </a:lnTo>
                  <a:lnTo>
                    <a:pt x="3884396" y="939546"/>
                  </a:lnTo>
                  <a:lnTo>
                    <a:pt x="3899255" y="951166"/>
                  </a:lnTo>
                  <a:lnTo>
                    <a:pt x="3903827" y="952690"/>
                  </a:lnTo>
                  <a:lnTo>
                    <a:pt x="3911447" y="952690"/>
                  </a:lnTo>
                  <a:lnTo>
                    <a:pt x="3911447" y="951166"/>
                  </a:lnTo>
                  <a:lnTo>
                    <a:pt x="3912971" y="951166"/>
                  </a:lnTo>
                  <a:lnTo>
                    <a:pt x="3914495" y="949642"/>
                  </a:lnTo>
                  <a:lnTo>
                    <a:pt x="3914495" y="946594"/>
                  </a:lnTo>
                  <a:lnTo>
                    <a:pt x="3916019" y="945070"/>
                  </a:lnTo>
                  <a:lnTo>
                    <a:pt x="3917543" y="942022"/>
                  </a:lnTo>
                  <a:lnTo>
                    <a:pt x="3917543" y="914501"/>
                  </a:lnTo>
                  <a:lnTo>
                    <a:pt x="3916019" y="911453"/>
                  </a:lnTo>
                  <a:lnTo>
                    <a:pt x="3916019" y="906881"/>
                  </a:lnTo>
                  <a:lnTo>
                    <a:pt x="3914495" y="905357"/>
                  </a:lnTo>
                  <a:lnTo>
                    <a:pt x="3914495" y="903833"/>
                  </a:lnTo>
                  <a:lnTo>
                    <a:pt x="3912971" y="902309"/>
                  </a:lnTo>
                  <a:lnTo>
                    <a:pt x="3911447" y="899261"/>
                  </a:lnTo>
                  <a:lnTo>
                    <a:pt x="3905351" y="893165"/>
                  </a:lnTo>
                  <a:lnTo>
                    <a:pt x="3899255" y="890117"/>
                  </a:lnTo>
                  <a:lnTo>
                    <a:pt x="3891635" y="885545"/>
                  </a:lnTo>
                  <a:lnTo>
                    <a:pt x="3885641" y="882142"/>
                  </a:lnTo>
                  <a:lnTo>
                    <a:pt x="3879062" y="878865"/>
                  </a:lnTo>
                  <a:lnTo>
                    <a:pt x="3871925" y="875855"/>
                  </a:lnTo>
                  <a:lnTo>
                    <a:pt x="3864203" y="873252"/>
                  </a:lnTo>
                  <a:lnTo>
                    <a:pt x="3856825" y="870115"/>
                  </a:lnTo>
                  <a:lnTo>
                    <a:pt x="3848570" y="867537"/>
                  </a:lnTo>
                  <a:lnTo>
                    <a:pt x="3839730" y="865543"/>
                  </a:lnTo>
                  <a:lnTo>
                    <a:pt x="3830586" y="864108"/>
                  </a:lnTo>
                  <a:lnTo>
                    <a:pt x="3822293" y="862114"/>
                  </a:lnTo>
                  <a:lnTo>
                    <a:pt x="3813441" y="860679"/>
                  </a:lnTo>
                  <a:lnTo>
                    <a:pt x="3804005" y="859828"/>
                  </a:lnTo>
                  <a:lnTo>
                    <a:pt x="3794010" y="859536"/>
                  </a:lnTo>
                  <a:lnTo>
                    <a:pt x="3773487" y="860666"/>
                  </a:lnTo>
                  <a:lnTo>
                    <a:pt x="3734130" y="869226"/>
                  </a:lnTo>
                  <a:lnTo>
                    <a:pt x="3683419" y="894499"/>
                  </a:lnTo>
                  <a:lnTo>
                    <a:pt x="3655225" y="920597"/>
                  </a:lnTo>
                  <a:lnTo>
                    <a:pt x="3633038" y="953643"/>
                  </a:lnTo>
                  <a:lnTo>
                    <a:pt x="3615512" y="992416"/>
                  </a:lnTo>
                  <a:lnTo>
                    <a:pt x="3605225" y="1038390"/>
                  </a:lnTo>
                  <a:lnTo>
                    <a:pt x="3601796" y="1090142"/>
                  </a:lnTo>
                  <a:lnTo>
                    <a:pt x="3602647" y="1115847"/>
                  </a:lnTo>
                  <a:lnTo>
                    <a:pt x="3609505" y="1163307"/>
                  </a:lnTo>
                  <a:lnTo>
                    <a:pt x="3622941" y="1203617"/>
                  </a:lnTo>
                  <a:lnTo>
                    <a:pt x="3641267" y="1237361"/>
                  </a:lnTo>
                  <a:lnTo>
                    <a:pt x="3679609" y="1277302"/>
                  </a:lnTo>
                  <a:lnTo>
                    <a:pt x="3729101" y="1300657"/>
                  </a:lnTo>
                  <a:lnTo>
                    <a:pt x="3766985" y="1307579"/>
                  </a:lnTo>
                  <a:lnTo>
                    <a:pt x="3787914" y="1308455"/>
                  </a:lnTo>
                  <a:lnTo>
                    <a:pt x="3800195" y="1308163"/>
                  </a:lnTo>
                  <a:lnTo>
                    <a:pt x="3843680" y="1301483"/>
                  </a:lnTo>
                  <a:lnTo>
                    <a:pt x="3884968" y="1286256"/>
                  </a:lnTo>
                  <a:lnTo>
                    <a:pt x="3896207" y="1279398"/>
                  </a:lnTo>
                  <a:lnTo>
                    <a:pt x="3903827" y="1274826"/>
                  </a:lnTo>
                  <a:lnTo>
                    <a:pt x="3908399" y="1271778"/>
                  </a:lnTo>
                  <a:lnTo>
                    <a:pt x="3912971" y="1267206"/>
                  </a:lnTo>
                  <a:lnTo>
                    <a:pt x="3914495" y="1264158"/>
                  </a:lnTo>
                  <a:lnTo>
                    <a:pt x="3917543" y="1261110"/>
                  </a:lnTo>
                  <a:lnTo>
                    <a:pt x="3917543" y="1258062"/>
                  </a:lnTo>
                  <a:lnTo>
                    <a:pt x="3919067" y="1256538"/>
                  </a:lnTo>
                  <a:lnTo>
                    <a:pt x="3919067" y="1224445"/>
                  </a:lnTo>
                  <a:close/>
                </a:path>
                <a:path w="7795895" h="1476375">
                  <a:moveTo>
                    <a:pt x="4045750" y="839724"/>
                  </a:moveTo>
                  <a:lnTo>
                    <a:pt x="4044226" y="838200"/>
                  </a:lnTo>
                  <a:lnTo>
                    <a:pt x="4044226" y="836676"/>
                  </a:lnTo>
                  <a:lnTo>
                    <a:pt x="4042702" y="835152"/>
                  </a:lnTo>
                  <a:lnTo>
                    <a:pt x="4039654" y="835152"/>
                  </a:lnTo>
                  <a:lnTo>
                    <a:pt x="4038130" y="833628"/>
                  </a:lnTo>
                  <a:lnTo>
                    <a:pt x="4035082" y="833628"/>
                  </a:lnTo>
                  <a:lnTo>
                    <a:pt x="4032034" y="832104"/>
                  </a:lnTo>
                  <a:lnTo>
                    <a:pt x="4004513" y="832104"/>
                  </a:lnTo>
                  <a:lnTo>
                    <a:pt x="3999941" y="833628"/>
                  </a:lnTo>
                  <a:lnTo>
                    <a:pt x="3998417" y="833628"/>
                  </a:lnTo>
                  <a:lnTo>
                    <a:pt x="3995369" y="835152"/>
                  </a:lnTo>
                  <a:lnTo>
                    <a:pt x="3993845" y="835152"/>
                  </a:lnTo>
                  <a:lnTo>
                    <a:pt x="3990797" y="838200"/>
                  </a:lnTo>
                  <a:lnTo>
                    <a:pt x="3990797" y="1299210"/>
                  </a:lnTo>
                  <a:lnTo>
                    <a:pt x="3993845" y="1302258"/>
                  </a:lnTo>
                  <a:lnTo>
                    <a:pt x="3995369" y="1302258"/>
                  </a:lnTo>
                  <a:lnTo>
                    <a:pt x="3998417" y="1303782"/>
                  </a:lnTo>
                  <a:lnTo>
                    <a:pt x="4001465" y="1303782"/>
                  </a:lnTo>
                  <a:lnTo>
                    <a:pt x="4004513" y="1305407"/>
                  </a:lnTo>
                  <a:lnTo>
                    <a:pt x="4032034" y="1305407"/>
                  </a:lnTo>
                  <a:lnTo>
                    <a:pt x="4035082" y="1303782"/>
                  </a:lnTo>
                  <a:lnTo>
                    <a:pt x="4038130" y="1303782"/>
                  </a:lnTo>
                  <a:lnTo>
                    <a:pt x="4039654" y="1302258"/>
                  </a:lnTo>
                  <a:lnTo>
                    <a:pt x="4042702" y="1302258"/>
                  </a:lnTo>
                  <a:lnTo>
                    <a:pt x="4044226" y="1300734"/>
                  </a:lnTo>
                  <a:lnTo>
                    <a:pt x="4044226" y="1299210"/>
                  </a:lnTo>
                  <a:lnTo>
                    <a:pt x="4045750" y="1297686"/>
                  </a:lnTo>
                  <a:lnTo>
                    <a:pt x="4045750" y="1294638"/>
                  </a:lnTo>
                  <a:lnTo>
                    <a:pt x="4045750" y="839724"/>
                  </a:lnTo>
                  <a:close/>
                </a:path>
                <a:path w="7795895" h="1476375">
                  <a:moveTo>
                    <a:pt x="4106710" y="467207"/>
                  </a:moveTo>
                  <a:lnTo>
                    <a:pt x="4106608" y="272630"/>
                  </a:lnTo>
                  <a:lnTo>
                    <a:pt x="4103497" y="233667"/>
                  </a:lnTo>
                  <a:lnTo>
                    <a:pt x="4089755" y="192405"/>
                  </a:lnTo>
                  <a:lnTo>
                    <a:pt x="4058755" y="159359"/>
                  </a:lnTo>
                  <a:lnTo>
                    <a:pt x="4012717" y="144145"/>
                  </a:lnTo>
                  <a:lnTo>
                    <a:pt x="3998417" y="143548"/>
                  </a:lnTo>
                  <a:lnTo>
                    <a:pt x="3984955" y="144399"/>
                  </a:lnTo>
                  <a:lnTo>
                    <a:pt x="3946601" y="157264"/>
                  </a:lnTo>
                  <a:lnTo>
                    <a:pt x="3907498" y="185635"/>
                  </a:lnTo>
                  <a:lnTo>
                    <a:pt x="3894683" y="198501"/>
                  </a:lnTo>
                  <a:lnTo>
                    <a:pt x="3894683" y="155740"/>
                  </a:lnTo>
                  <a:lnTo>
                    <a:pt x="3893159" y="154216"/>
                  </a:lnTo>
                  <a:lnTo>
                    <a:pt x="3893159" y="152692"/>
                  </a:lnTo>
                  <a:lnTo>
                    <a:pt x="3891635" y="151168"/>
                  </a:lnTo>
                  <a:lnTo>
                    <a:pt x="3890111" y="151168"/>
                  </a:lnTo>
                  <a:lnTo>
                    <a:pt x="3888587" y="149644"/>
                  </a:lnTo>
                  <a:lnTo>
                    <a:pt x="3885539" y="149644"/>
                  </a:lnTo>
                  <a:lnTo>
                    <a:pt x="3882491" y="148120"/>
                  </a:lnTo>
                  <a:lnTo>
                    <a:pt x="3858107" y="148120"/>
                  </a:lnTo>
                  <a:lnTo>
                    <a:pt x="3853535" y="149644"/>
                  </a:lnTo>
                  <a:lnTo>
                    <a:pt x="3852011" y="149644"/>
                  </a:lnTo>
                  <a:lnTo>
                    <a:pt x="3848963" y="151168"/>
                  </a:lnTo>
                  <a:lnTo>
                    <a:pt x="3847439" y="151168"/>
                  </a:lnTo>
                  <a:lnTo>
                    <a:pt x="3845915" y="152692"/>
                  </a:lnTo>
                  <a:lnTo>
                    <a:pt x="3845915" y="154216"/>
                  </a:lnTo>
                  <a:lnTo>
                    <a:pt x="3844391" y="155740"/>
                  </a:lnTo>
                  <a:lnTo>
                    <a:pt x="3844391" y="467207"/>
                  </a:lnTo>
                  <a:lnTo>
                    <a:pt x="3845915" y="467207"/>
                  </a:lnTo>
                  <a:lnTo>
                    <a:pt x="3845915" y="468731"/>
                  </a:lnTo>
                  <a:lnTo>
                    <a:pt x="3847439" y="470255"/>
                  </a:lnTo>
                  <a:lnTo>
                    <a:pt x="3850487" y="470255"/>
                  </a:lnTo>
                  <a:lnTo>
                    <a:pt x="3852011" y="471779"/>
                  </a:lnTo>
                  <a:lnTo>
                    <a:pt x="3855059" y="473303"/>
                  </a:lnTo>
                  <a:lnTo>
                    <a:pt x="3885539" y="473303"/>
                  </a:lnTo>
                  <a:lnTo>
                    <a:pt x="3890111" y="471779"/>
                  </a:lnTo>
                  <a:lnTo>
                    <a:pt x="3893159" y="471779"/>
                  </a:lnTo>
                  <a:lnTo>
                    <a:pt x="3894683" y="470255"/>
                  </a:lnTo>
                  <a:lnTo>
                    <a:pt x="3896207" y="470255"/>
                  </a:lnTo>
                  <a:lnTo>
                    <a:pt x="3900779" y="465683"/>
                  </a:lnTo>
                  <a:lnTo>
                    <a:pt x="3900779" y="250418"/>
                  </a:lnTo>
                  <a:lnTo>
                    <a:pt x="3911968" y="236639"/>
                  </a:lnTo>
                  <a:lnTo>
                    <a:pt x="3945077" y="206121"/>
                  </a:lnTo>
                  <a:lnTo>
                    <a:pt x="3986225" y="192405"/>
                  </a:lnTo>
                  <a:lnTo>
                    <a:pt x="3993959" y="192722"/>
                  </a:lnTo>
                  <a:lnTo>
                    <a:pt x="4031119" y="209867"/>
                  </a:lnTo>
                  <a:lnTo>
                    <a:pt x="4048391" y="251396"/>
                  </a:lnTo>
                  <a:lnTo>
                    <a:pt x="4050322" y="285559"/>
                  </a:lnTo>
                  <a:lnTo>
                    <a:pt x="4050322" y="465683"/>
                  </a:lnTo>
                  <a:lnTo>
                    <a:pt x="4054894" y="470255"/>
                  </a:lnTo>
                  <a:lnTo>
                    <a:pt x="4056418" y="470255"/>
                  </a:lnTo>
                  <a:lnTo>
                    <a:pt x="4057942" y="471779"/>
                  </a:lnTo>
                  <a:lnTo>
                    <a:pt x="4060990" y="473303"/>
                  </a:lnTo>
                  <a:lnTo>
                    <a:pt x="4092994" y="473303"/>
                  </a:lnTo>
                  <a:lnTo>
                    <a:pt x="4096042" y="471779"/>
                  </a:lnTo>
                  <a:lnTo>
                    <a:pt x="4099090" y="471779"/>
                  </a:lnTo>
                  <a:lnTo>
                    <a:pt x="4100614" y="470255"/>
                  </a:lnTo>
                  <a:lnTo>
                    <a:pt x="4102138" y="470255"/>
                  </a:lnTo>
                  <a:lnTo>
                    <a:pt x="4105186" y="467207"/>
                  </a:lnTo>
                  <a:lnTo>
                    <a:pt x="4106710" y="467207"/>
                  </a:lnTo>
                  <a:close/>
                </a:path>
                <a:path w="7795895" h="1476375">
                  <a:moveTo>
                    <a:pt x="4410367" y="987844"/>
                  </a:moveTo>
                  <a:lnTo>
                    <a:pt x="4407319" y="984796"/>
                  </a:lnTo>
                  <a:lnTo>
                    <a:pt x="4405693" y="983272"/>
                  </a:lnTo>
                  <a:lnTo>
                    <a:pt x="4404169" y="981646"/>
                  </a:lnTo>
                  <a:lnTo>
                    <a:pt x="4401121" y="981646"/>
                  </a:lnTo>
                  <a:lnTo>
                    <a:pt x="4399597" y="980122"/>
                  </a:lnTo>
                  <a:lnTo>
                    <a:pt x="4364545" y="980122"/>
                  </a:lnTo>
                  <a:lnTo>
                    <a:pt x="4361497" y="981646"/>
                  </a:lnTo>
                  <a:lnTo>
                    <a:pt x="4359973" y="981646"/>
                  </a:lnTo>
                  <a:lnTo>
                    <a:pt x="4356925" y="983272"/>
                  </a:lnTo>
                  <a:lnTo>
                    <a:pt x="4355401" y="984796"/>
                  </a:lnTo>
                  <a:lnTo>
                    <a:pt x="4355401" y="986320"/>
                  </a:lnTo>
                  <a:lnTo>
                    <a:pt x="4353877" y="987844"/>
                  </a:lnTo>
                  <a:lnTo>
                    <a:pt x="4353877" y="1203109"/>
                  </a:lnTo>
                  <a:lnTo>
                    <a:pt x="4342473" y="1216875"/>
                  </a:lnTo>
                  <a:lnTo>
                    <a:pt x="4309592" y="1247305"/>
                  </a:lnTo>
                  <a:lnTo>
                    <a:pt x="4268444" y="1261110"/>
                  </a:lnTo>
                  <a:lnTo>
                    <a:pt x="4260494" y="1260805"/>
                  </a:lnTo>
                  <a:lnTo>
                    <a:pt x="4223626" y="1243584"/>
                  </a:lnTo>
                  <a:lnTo>
                    <a:pt x="4205630" y="1201902"/>
                  </a:lnTo>
                  <a:lnTo>
                    <a:pt x="4204335" y="987844"/>
                  </a:lnTo>
                  <a:lnTo>
                    <a:pt x="4199763" y="983272"/>
                  </a:lnTo>
                  <a:lnTo>
                    <a:pt x="4198239" y="981646"/>
                  </a:lnTo>
                  <a:lnTo>
                    <a:pt x="4195191" y="981646"/>
                  </a:lnTo>
                  <a:lnTo>
                    <a:pt x="4192143" y="980122"/>
                  </a:lnTo>
                  <a:lnTo>
                    <a:pt x="4158615" y="980122"/>
                  </a:lnTo>
                  <a:lnTo>
                    <a:pt x="4155567" y="981646"/>
                  </a:lnTo>
                  <a:lnTo>
                    <a:pt x="4154043" y="981646"/>
                  </a:lnTo>
                  <a:lnTo>
                    <a:pt x="4150995" y="983272"/>
                  </a:lnTo>
                  <a:lnTo>
                    <a:pt x="4149471" y="984796"/>
                  </a:lnTo>
                  <a:lnTo>
                    <a:pt x="4149471" y="986320"/>
                  </a:lnTo>
                  <a:lnTo>
                    <a:pt x="4147947" y="987844"/>
                  </a:lnTo>
                  <a:lnTo>
                    <a:pt x="4148036" y="1180211"/>
                  </a:lnTo>
                  <a:lnTo>
                    <a:pt x="4150525" y="1219161"/>
                  </a:lnTo>
                  <a:lnTo>
                    <a:pt x="4166031" y="1263218"/>
                  </a:lnTo>
                  <a:lnTo>
                    <a:pt x="4195267" y="1294066"/>
                  </a:lnTo>
                  <a:lnTo>
                    <a:pt x="4241965" y="1309382"/>
                  </a:lnTo>
                  <a:lnTo>
                    <a:pt x="4256252" y="1309979"/>
                  </a:lnTo>
                  <a:lnTo>
                    <a:pt x="4269702" y="1309116"/>
                  </a:lnTo>
                  <a:lnTo>
                    <a:pt x="4308068" y="1296162"/>
                  </a:lnTo>
                  <a:lnTo>
                    <a:pt x="4345876" y="1267879"/>
                  </a:lnTo>
                  <a:lnTo>
                    <a:pt x="4358449" y="1255014"/>
                  </a:lnTo>
                  <a:lnTo>
                    <a:pt x="4358449" y="1296162"/>
                  </a:lnTo>
                  <a:lnTo>
                    <a:pt x="4359973" y="1297686"/>
                  </a:lnTo>
                  <a:lnTo>
                    <a:pt x="4359973" y="1299210"/>
                  </a:lnTo>
                  <a:lnTo>
                    <a:pt x="4361497" y="1300734"/>
                  </a:lnTo>
                  <a:lnTo>
                    <a:pt x="4361497" y="1302258"/>
                  </a:lnTo>
                  <a:lnTo>
                    <a:pt x="4364545" y="1302258"/>
                  </a:lnTo>
                  <a:lnTo>
                    <a:pt x="4366069" y="1303782"/>
                  </a:lnTo>
                  <a:lnTo>
                    <a:pt x="4369117" y="1303782"/>
                  </a:lnTo>
                  <a:lnTo>
                    <a:pt x="4372165" y="1305407"/>
                  </a:lnTo>
                  <a:lnTo>
                    <a:pt x="4396549" y="1305407"/>
                  </a:lnTo>
                  <a:lnTo>
                    <a:pt x="4399597" y="1303782"/>
                  </a:lnTo>
                  <a:lnTo>
                    <a:pt x="4402645" y="1303782"/>
                  </a:lnTo>
                  <a:lnTo>
                    <a:pt x="4404169" y="1302258"/>
                  </a:lnTo>
                  <a:lnTo>
                    <a:pt x="4407319" y="1302258"/>
                  </a:lnTo>
                  <a:lnTo>
                    <a:pt x="4408843" y="1300734"/>
                  </a:lnTo>
                  <a:lnTo>
                    <a:pt x="4408843" y="1299210"/>
                  </a:lnTo>
                  <a:lnTo>
                    <a:pt x="4410367" y="1297686"/>
                  </a:lnTo>
                  <a:lnTo>
                    <a:pt x="4410367" y="1255014"/>
                  </a:lnTo>
                  <a:lnTo>
                    <a:pt x="4410367" y="987844"/>
                  </a:lnTo>
                  <a:close/>
                </a:path>
                <a:path w="7795895" h="1476375">
                  <a:moveTo>
                    <a:pt x="4468279" y="287083"/>
                  </a:moveTo>
                  <a:lnTo>
                    <a:pt x="4468050" y="280987"/>
                  </a:lnTo>
                  <a:lnTo>
                    <a:pt x="4467733" y="272465"/>
                  </a:lnTo>
                  <a:lnTo>
                    <a:pt x="4466183" y="258432"/>
                  </a:lnTo>
                  <a:lnTo>
                    <a:pt x="4455782" y="218935"/>
                  </a:lnTo>
                  <a:lnTo>
                    <a:pt x="4427702" y="176542"/>
                  </a:lnTo>
                  <a:lnTo>
                    <a:pt x="4411891" y="163791"/>
                  </a:lnTo>
                  <a:lnTo>
                    <a:pt x="4411891" y="280987"/>
                  </a:lnTo>
                  <a:lnTo>
                    <a:pt x="4247108" y="280987"/>
                  </a:lnTo>
                  <a:lnTo>
                    <a:pt x="4247413" y="271818"/>
                  </a:lnTo>
                  <a:lnTo>
                    <a:pt x="4248442" y="262813"/>
                  </a:lnTo>
                  <a:lnTo>
                    <a:pt x="4250321" y="254114"/>
                  </a:lnTo>
                  <a:lnTo>
                    <a:pt x="4253204" y="245846"/>
                  </a:lnTo>
                  <a:lnTo>
                    <a:pt x="4256036" y="237210"/>
                  </a:lnTo>
                  <a:lnTo>
                    <a:pt x="4281208" y="204216"/>
                  </a:lnTo>
                  <a:lnTo>
                    <a:pt x="4321251" y="188175"/>
                  </a:lnTo>
                  <a:lnTo>
                    <a:pt x="4331017" y="187833"/>
                  </a:lnTo>
                  <a:lnTo>
                    <a:pt x="4350194" y="189293"/>
                  </a:lnTo>
                  <a:lnTo>
                    <a:pt x="4391977" y="212217"/>
                  </a:lnTo>
                  <a:lnTo>
                    <a:pt x="4410710" y="260362"/>
                  </a:lnTo>
                  <a:lnTo>
                    <a:pt x="4411891" y="280987"/>
                  </a:lnTo>
                  <a:lnTo>
                    <a:pt x="4411891" y="163791"/>
                  </a:lnTo>
                  <a:lnTo>
                    <a:pt x="4367403" y="146024"/>
                  </a:lnTo>
                  <a:lnTo>
                    <a:pt x="4334065" y="143548"/>
                  </a:lnTo>
                  <a:lnTo>
                    <a:pt x="4317416" y="144170"/>
                  </a:lnTo>
                  <a:lnTo>
                    <a:pt x="4273016" y="155740"/>
                  </a:lnTo>
                  <a:lnTo>
                    <a:pt x="4237012" y="178752"/>
                  </a:lnTo>
                  <a:lnTo>
                    <a:pt x="4210443" y="212991"/>
                  </a:lnTo>
                  <a:lnTo>
                    <a:pt x="4193362" y="257619"/>
                  </a:lnTo>
                  <a:lnTo>
                    <a:pt x="4187571" y="313004"/>
                  </a:lnTo>
                  <a:lnTo>
                    <a:pt x="4188168" y="332816"/>
                  </a:lnTo>
                  <a:lnTo>
                    <a:pt x="4198239" y="384721"/>
                  </a:lnTo>
                  <a:lnTo>
                    <a:pt x="4217784" y="425754"/>
                  </a:lnTo>
                  <a:lnTo>
                    <a:pt x="4248061" y="454812"/>
                  </a:lnTo>
                  <a:lnTo>
                    <a:pt x="4288866" y="472084"/>
                  </a:lnTo>
                  <a:lnTo>
                    <a:pt x="4340161" y="477875"/>
                  </a:lnTo>
                  <a:lnTo>
                    <a:pt x="4350448" y="477608"/>
                  </a:lnTo>
                  <a:lnTo>
                    <a:pt x="4390199" y="473417"/>
                  </a:lnTo>
                  <a:lnTo>
                    <a:pt x="4414939" y="467207"/>
                  </a:lnTo>
                  <a:lnTo>
                    <a:pt x="4424083" y="465683"/>
                  </a:lnTo>
                  <a:lnTo>
                    <a:pt x="4431703" y="462635"/>
                  </a:lnTo>
                  <a:lnTo>
                    <a:pt x="4443895" y="456539"/>
                  </a:lnTo>
                  <a:lnTo>
                    <a:pt x="4448467" y="455015"/>
                  </a:lnTo>
                  <a:lnTo>
                    <a:pt x="4448467" y="453491"/>
                  </a:lnTo>
                  <a:lnTo>
                    <a:pt x="4451515" y="450443"/>
                  </a:lnTo>
                  <a:lnTo>
                    <a:pt x="4451515" y="448919"/>
                  </a:lnTo>
                  <a:lnTo>
                    <a:pt x="4453039" y="447395"/>
                  </a:lnTo>
                  <a:lnTo>
                    <a:pt x="4453039" y="444347"/>
                  </a:lnTo>
                  <a:lnTo>
                    <a:pt x="4454563" y="442823"/>
                  </a:lnTo>
                  <a:lnTo>
                    <a:pt x="4454563" y="432066"/>
                  </a:lnTo>
                  <a:lnTo>
                    <a:pt x="4454563" y="418350"/>
                  </a:lnTo>
                  <a:lnTo>
                    <a:pt x="4453128" y="415493"/>
                  </a:lnTo>
                  <a:lnTo>
                    <a:pt x="4453039" y="413778"/>
                  </a:lnTo>
                  <a:lnTo>
                    <a:pt x="4449991" y="410730"/>
                  </a:lnTo>
                  <a:lnTo>
                    <a:pt x="4448467" y="410730"/>
                  </a:lnTo>
                  <a:lnTo>
                    <a:pt x="4446943" y="409206"/>
                  </a:lnTo>
                  <a:lnTo>
                    <a:pt x="4442371" y="409206"/>
                  </a:lnTo>
                  <a:lnTo>
                    <a:pt x="4433227" y="413778"/>
                  </a:lnTo>
                  <a:lnTo>
                    <a:pt x="4428655" y="415302"/>
                  </a:lnTo>
                  <a:lnTo>
                    <a:pt x="4392320" y="427609"/>
                  </a:lnTo>
                  <a:lnTo>
                    <a:pt x="4384357" y="429018"/>
                  </a:lnTo>
                  <a:lnTo>
                    <a:pt x="4375201" y="430771"/>
                  </a:lnTo>
                  <a:lnTo>
                    <a:pt x="4365879" y="431685"/>
                  </a:lnTo>
                  <a:lnTo>
                    <a:pt x="4356290" y="432015"/>
                  </a:lnTo>
                  <a:lnTo>
                    <a:pt x="4346257" y="432066"/>
                  </a:lnTo>
                  <a:lnTo>
                    <a:pt x="4332871" y="431723"/>
                  </a:lnTo>
                  <a:lnTo>
                    <a:pt x="4290085" y="420458"/>
                  </a:lnTo>
                  <a:lnTo>
                    <a:pt x="4258348" y="386676"/>
                  </a:lnTo>
                  <a:lnTo>
                    <a:pt x="4248251" y="346227"/>
                  </a:lnTo>
                  <a:lnTo>
                    <a:pt x="4247108" y="322148"/>
                  </a:lnTo>
                  <a:lnTo>
                    <a:pt x="4451515" y="322148"/>
                  </a:lnTo>
                  <a:lnTo>
                    <a:pt x="4456087" y="320624"/>
                  </a:lnTo>
                  <a:lnTo>
                    <a:pt x="4460659" y="316052"/>
                  </a:lnTo>
                  <a:lnTo>
                    <a:pt x="4465231" y="313004"/>
                  </a:lnTo>
                  <a:lnTo>
                    <a:pt x="4468279" y="306908"/>
                  </a:lnTo>
                  <a:lnTo>
                    <a:pt x="4468279" y="287083"/>
                  </a:lnTo>
                  <a:close/>
                </a:path>
                <a:path w="7795895" h="1476375">
                  <a:moveTo>
                    <a:pt x="4703254" y="1212253"/>
                  </a:moveTo>
                  <a:lnTo>
                    <a:pt x="4693463" y="1171181"/>
                  </a:lnTo>
                  <a:lnTo>
                    <a:pt x="4654397" y="1135862"/>
                  </a:lnTo>
                  <a:lnTo>
                    <a:pt x="4626965" y="1123670"/>
                  </a:lnTo>
                  <a:lnTo>
                    <a:pt x="4619231" y="1120508"/>
                  </a:lnTo>
                  <a:lnTo>
                    <a:pt x="4611916" y="1117765"/>
                  </a:lnTo>
                  <a:lnTo>
                    <a:pt x="4604893" y="1115314"/>
                  </a:lnTo>
                  <a:lnTo>
                    <a:pt x="4598009" y="1113002"/>
                  </a:lnTo>
                  <a:lnTo>
                    <a:pt x="4591355" y="1109814"/>
                  </a:lnTo>
                  <a:lnTo>
                    <a:pt x="4555236" y="1083957"/>
                  </a:lnTo>
                  <a:lnTo>
                    <a:pt x="4550664" y="1077861"/>
                  </a:lnTo>
                  <a:lnTo>
                    <a:pt x="4549140" y="1071765"/>
                  </a:lnTo>
                  <a:lnTo>
                    <a:pt x="4549140" y="1056525"/>
                  </a:lnTo>
                  <a:lnTo>
                    <a:pt x="4552188" y="1044333"/>
                  </a:lnTo>
                  <a:lnTo>
                    <a:pt x="4555236" y="1039761"/>
                  </a:lnTo>
                  <a:lnTo>
                    <a:pt x="4558284" y="1035088"/>
                  </a:lnTo>
                  <a:lnTo>
                    <a:pt x="4596485" y="1018324"/>
                  </a:lnTo>
                  <a:lnTo>
                    <a:pt x="4605629" y="1018324"/>
                  </a:lnTo>
                  <a:lnTo>
                    <a:pt x="4613364" y="1018616"/>
                  </a:lnTo>
                  <a:lnTo>
                    <a:pt x="4620679" y="1019467"/>
                  </a:lnTo>
                  <a:lnTo>
                    <a:pt x="4627702" y="1020902"/>
                  </a:lnTo>
                  <a:lnTo>
                    <a:pt x="4634585" y="1022896"/>
                  </a:lnTo>
                  <a:lnTo>
                    <a:pt x="4642205" y="1024420"/>
                  </a:lnTo>
                  <a:lnTo>
                    <a:pt x="4649825" y="1027468"/>
                  </a:lnTo>
                  <a:lnTo>
                    <a:pt x="4662017" y="1033564"/>
                  </a:lnTo>
                  <a:lnTo>
                    <a:pt x="4666589" y="1035088"/>
                  </a:lnTo>
                  <a:lnTo>
                    <a:pt x="4671161" y="1038237"/>
                  </a:lnTo>
                  <a:lnTo>
                    <a:pt x="4674209" y="1041285"/>
                  </a:lnTo>
                  <a:lnTo>
                    <a:pt x="4683353" y="1041285"/>
                  </a:lnTo>
                  <a:lnTo>
                    <a:pt x="4684877" y="1039761"/>
                  </a:lnTo>
                  <a:lnTo>
                    <a:pt x="4684877" y="1038237"/>
                  </a:lnTo>
                  <a:lnTo>
                    <a:pt x="4686401" y="1036713"/>
                  </a:lnTo>
                  <a:lnTo>
                    <a:pt x="4686401" y="1035088"/>
                  </a:lnTo>
                  <a:lnTo>
                    <a:pt x="4687925" y="1032040"/>
                  </a:lnTo>
                  <a:lnTo>
                    <a:pt x="4687925" y="1018324"/>
                  </a:lnTo>
                  <a:lnTo>
                    <a:pt x="4687925" y="1007656"/>
                  </a:lnTo>
                  <a:lnTo>
                    <a:pt x="4686401" y="1006132"/>
                  </a:lnTo>
                  <a:lnTo>
                    <a:pt x="4686401" y="1003084"/>
                  </a:lnTo>
                  <a:lnTo>
                    <a:pt x="4684877" y="1001560"/>
                  </a:lnTo>
                  <a:lnTo>
                    <a:pt x="4684877" y="1000036"/>
                  </a:lnTo>
                  <a:lnTo>
                    <a:pt x="4680305" y="995464"/>
                  </a:lnTo>
                  <a:lnTo>
                    <a:pt x="4677257" y="993940"/>
                  </a:lnTo>
                  <a:lnTo>
                    <a:pt x="4674209" y="990892"/>
                  </a:lnTo>
                  <a:lnTo>
                    <a:pt x="4669637" y="989368"/>
                  </a:lnTo>
                  <a:lnTo>
                    <a:pt x="4665065" y="986320"/>
                  </a:lnTo>
                  <a:lnTo>
                    <a:pt x="4658969" y="984796"/>
                  </a:lnTo>
                  <a:lnTo>
                    <a:pt x="4652873" y="981659"/>
                  </a:lnTo>
                  <a:lnTo>
                    <a:pt x="4646777" y="980135"/>
                  </a:lnTo>
                  <a:lnTo>
                    <a:pt x="4631601" y="977087"/>
                  </a:lnTo>
                  <a:lnTo>
                    <a:pt x="4622393" y="975563"/>
                  </a:lnTo>
                  <a:lnTo>
                    <a:pt x="4607153" y="975563"/>
                  </a:lnTo>
                  <a:lnTo>
                    <a:pt x="4569130" y="979449"/>
                  </a:lnTo>
                  <a:lnTo>
                    <a:pt x="4530649" y="996772"/>
                  </a:lnTo>
                  <a:lnTo>
                    <a:pt x="4503420" y="1030516"/>
                  </a:lnTo>
                  <a:lnTo>
                    <a:pt x="4495711" y="1065669"/>
                  </a:lnTo>
                  <a:lnTo>
                    <a:pt x="4496016" y="1075436"/>
                  </a:lnTo>
                  <a:lnTo>
                    <a:pt x="4509897" y="1114145"/>
                  </a:lnTo>
                  <a:lnTo>
                    <a:pt x="4544568" y="1143584"/>
                  </a:lnTo>
                  <a:lnTo>
                    <a:pt x="4572000" y="1155776"/>
                  </a:lnTo>
                  <a:lnTo>
                    <a:pt x="4579747" y="1158938"/>
                  </a:lnTo>
                  <a:lnTo>
                    <a:pt x="4587062" y="1161681"/>
                  </a:lnTo>
                  <a:lnTo>
                    <a:pt x="4594123" y="1164132"/>
                  </a:lnTo>
                  <a:lnTo>
                    <a:pt x="4601057" y="1166444"/>
                  </a:lnTo>
                  <a:lnTo>
                    <a:pt x="4606988" y="1169631"/>
                  </a:lnTo>
                  <a:lnTo>
                    <a:pt x="4613059" y="1172540"/>
                  </a:lnTo>
                  <a:lnTo>
                    <a:pt x="4618850" y="1175435"/>
                  </a:lnTo>
                  <a:lnTo>
                    <a:pt x="4623917" y="1178636"/>
                  </a:lnTo>
                  <a:lnTo>
                    <a:pt x="4631537" y="1183208"/>
                  </a:lnTo>
                  <a:lnTo>
                    <a:pt x="4637633" y="1189304"/>
                  </a:lnTo>
                  <a:lnTo>
                    <a:pt x="4642205" y="1195400"/>
                  </a:lnTo>
                  <a:lnTo>
                    <a:pt x="4646777" y="1200061"/>
                  </a:lnTo>
                  <a:lnTo>
                    <a:pt x="4648301" y="1207681"/>
                  </a:lnTo>
                  <a:lnTo>
                    <a:pt x="4648301" y="1224445"/>
                  </a:lnTo>
                  <a:lnTo>
                    <a:pt x="4646777" y="1232065"/>
                  </a:lnTo>
                  <a:lnTo>
                    <a:pt x="4640681" y="1244257"/>
                  </a:lnTo>
                  <a:lnTo>
                    <a:pt x="4636109" y="1248829"/>
                  </a:lnTo>
                  <a:lnTo>
                    <a:pt x="4631537" y="1253502"/>
                  </a:lnTo>
                  <a:lnTo>
                    <a:pt x="4592358" y="1265428"/>
                  </a:lnTo>
                  <a:lnTo>
                    <a:pt x="4585716" y="1265694"/>
                  </a:lnTo>
                  <a:lnTo>
                    <a:pt x="4575988" y="1265402"/>
                  </a:lnTo>
                  <a:lnTo>
                    <a:pt x="4538091" y="1255776"/>
                  </a:lnTo>
                  <a:lnTo>
                    <a:pt x="4532046" y="1252931"/>
                  </a:lnTo>
                  <a:lnTo>
                    <a:pt x="4526280" y="1250353"/>
                  </a:lnTo>
                  <a:lnTo>
                    <a:pt x="4514088" y="1244257"/>
                  </a:lnTo>
                  <a:lnTo>
                    <a:pt x="4509516" y="1241209"/>
                  </a:lnTo>
                  <a:lnTo>
                    <a:pt x="4503420" y="1238161"/>
                  </a:lnTo>
                  <a:lnTo>
                    <a:pt x="4500283" y="1236637"/>
                  </a:lnTo>
                  <a:lnTo>
                    <a:pt x="4494187" y="1236637"/>
                  </a:lnTo>
                  <a:lnTo>
                    <a:pt x="4491139" y="1239685"/>
                  </a:lnTo>
                  <a:lnTo>
                    <a:pt x="4491139" y="1241209"/>
                  </a:lnTo>
                  <a:lnTo>
                    <a:pt x="4489615" y="1242733"/>
                  </a:lnTo>
                  <a:lnTo>
                    <a:pt x="4489615" y="1248829"/>
                  </a:lnTo>
                  <a:lnTo>
                    <a:pt x="4488091" y="1251978"/>
                  </a:lnTo>
                  <a:lnTo>
                    <a:pt x="4488091" y="1265694"/>
                  </a:lnTo>
                  <a:lnTo>
                    <a:pt x="4489615" y="1271790"/>
                  </a:lnTo>
                  <a:lnTo>
                    <a:pt x="4489615" y="1274838"/>
                  </a:lnTo>
                  <a:lnTo>
                    <a:pt x="4491139" y="1279410"/>
                  </a:lnTo>
                  <a:lnTo>
                    <a:pt x="4492663" y="1282458"/>
                  </a:lnTo>
                  <a:lnTo>
                    <a:pt x="4497235" y="1287030"/>
                  </a:lnTo>
                  <a:lnTo>
                    <a:pt x="4501896" y="1290078"/>
                  </a:lnTo>
                  <a:lnTo>
                    <a:pt x="4507992" y="1293126"/>
                  </a:lnTo>
                  <a:lnTo>
                    <a:pt x="4512564" y="1296174"/>
                  </a:lnTo>
                  <a:lnTo>
                    <a:pt x="4518660" y="1297698"/>
                  </a:lnTo>
                  <a:lnTo>
                    <a:pt x="4527804" y="1300746"/>
                  </a:lnTo>
                  <a:lnTo>
                    <a:pt x="4533570" y="1302778"/>
                  </a:lnTo>
                  <a:lnTo>
                    <a:pt x="4539615" y="1304404"/>
                  </a:lnTo>
                  <a:lnTo>
                    <a:pt x="4584192" y="1309979"/>
                  </a:lnTo>
                  <a:lnTo>
                    <a:pt x="4597451" y="1309458"/>
                  </a:lnTo>
                  <a:lnTo>
                    <a:pt x="4643298" y="1300048"/>
                  </a:lnTo>
                  <a:lnTo>
                    <a:pt x="4678616" y="1277708"/>
                  </a:lnTo>
                  <a:lnTo>
                    <a:pt x="4698758" y="1244015"/>
                  </a:lnTo>
                  <a:lnTo>
                    <a:pt x="4702708" y="1223403"/>
                  </a:lnTo>
                  <a:lnTo>
                    <a:pt x="4703254" y="1212253"/>
                  </a:lnTo>
                  <a:close/>
                </a:path>
                <a:path w="7795895" h="1476375">
                  <a:moveTo>
                    <a:pt x="4771834" y="404622"/>
                  </a:moveTo>
                  <a:lnTo>
                    <a:pt x="4770310" y="401574"/>
                  </a:lnTo>
                  <a:lnTo>
                    <a:pt x="4770310" y="398526"/>
                  </a:lnTo>
                  <a:lnTo>
                    <a:pt x="4768786" y="397002"/>
                  </a:lnTo>
                  <a:lnTo>
                    <a:pt x="4768786" y="395478"/>
                  </a:lnTo>
                  <a:lnTo>
                    <a:pt x="4767262" y="393954"/>
                  </a:lnTo>
                  <a:lnTo>
                    <a:pt x="4767262" y="392430"/>
                  </a:lnTo>
                  <a:lnTo>
                    <a:pt x="4765738" y="390906"/>
                  </a:lnTo>
                  <a:lnTo>
                    <a:pt x="4759642" y="390906"/>
                  </a:lnTo>
                  <a:lnTo>
                    <a:pt x="4756594" y="393954"/>
                  </a:lnTo>
                  <a:lnTo>
                    <a:pt x="4750498" y="397002"/>
                  </a:lnTo>
                  <a:lnTo>
                    <a:pt x="4715307" y="420370"/>
                  </a:lnTo>
                  <a:lnTo>
                    <a:pt x="4707826" y="422910"/>
                  </a:lnTo>
                  <a:lnTo>
                    <a:pt x="4700435" y="425792"/>
                  </a:lnTo>
                  <a:lnTo>
                    <a:pt x="4692167" y="427672"/>
                  </a:lnTo>
                  <a:lnTo>
                    <a:pt x="4683315" y="428701"/>
                  </a:lnTo>
                  <a:lnTo>
                    <a:pt x="4674209" y="429006"/>
                  </a:lnTo>
                  <a:lnTo>
                    <a:pt x="4664202" y="428701"/>
                  </a:lnTo>
                  <a:lnTo>
                    <a:pt x="4624108" y="413194"/>
                  </a:lnTo>
                  <a:lnTo>
                    <a:pt x="4598403" y="374256"/>
                  </a:lnTo>
                  <a:lnTo>
                    <a:pt x="4590580" y="325805"/>
                  </a:lnTo>
                  <a:lnTo>
                    <a:pt x="4590288" y="311467"/>
                  </a:lnTo>
                  <a:lnTo>
                    <a:pt x="4591494" y="283654"/>
                  </a:lnTo>
                  <a:lnTo>
                    <a:pt x="4601946" y="238899"/>
                  </a:lnTo>
                  <a:lnTo>
                    <a:pt x="4637633" y="198704"/>
                  </a:lnTo>
                  <a:lnTo>
                    <a:pt x="4672685" y="190893"/>
                  </a:lnTo>
                  <a:lnTo>
                    <a:pt x="4682439" y="191198"/>
                  </a:lnTo>
                  <a:lnTo>
                    <a:pt x="4691215" y="192227"/>
                  </a:lnTo>
                  <a:lnTo>
                    <a:pt x="4699127" y="194106"/>
                  </a:lnTo>
                  <a:lnTo>
                    <a:pt x="4706302" y="196977"/>
                  </a:lnTo>
                  <a:lnTo>
                    <a:pt x="4713783" y="199529"/>
                  </a:lnTo>
                  <a:lnTo>
                    <a:pt x="4720399" y="202501"/>
                  </a:lnTo>
                  <a:lnTo>
                    <a:pt x="4726457" y="205765"/>
                  </a:lnTo>
                  <a:lnTo>
                    <a:pt x="4732210" y="209181"/>
                  </a:lnTo>
                  <a:lnTo>
                    <a:pt x="4738306" y="213741"/>
                  </a:lnTo>
                  <a:lnTo>
                    <a:pt x="4744402" y="216789"/>
                  </a:lnTo>
                  <a:lnTo>
                    <a:pt x="4747450" y="221361"/>
                  </a:lnTo>
                  <a:lnTo>
                    <a:pt x="4752022" y="224409"/>
                  </a:lnTo>
                  <a:lnTo>
                    <a:pt x="4756594" y="225933"/>
                  </a:lnTo>
                  <a:lnTo>
                    <a:pt x="4762690" y="225933"/>
                  </a:lnTo>
                  <a:lnTo>
                    <a:pt x="4765738" y="224409"/>
                  </a:lnTo>
                  <a:lnTo>
                    <a:pt x="4768786" y="218313"/>
                  </a:lnTo>
                  <a:lnTo>
                    <a:pt x="4770310" y="212217"/>
                  </a:lnTo>
                  <a:lnTo>
                    <a:pt x="4770310" y="190893"/>
                  </a:lnTo>
                  <a:lnTo>
                    <a:pt x="4768786" y="187833"/>
                  </a:lnTo>
                  <a:lnTo>
                    <a:pt x="4768786" y="186309"/>
                  </a:lnTo>
                  <a:lnTo>
                    <a:pt x="4767262" y="183261"/>
                  </a:lnTo>
                  <a:lnTo>
                    <a:pt x="4767262" y="181737"/>
                  </a:lnTo>
                  <a:lnTo>
                    <a:pt x="4765738" y="180213"/>
                  </a:lnTo>
                  <a:lnTo>
                    <a:pt x="4765738" y="178689"/>
                  </a:lnTo>
                  <a:lnTo>
                    <a:pt x="4758118" y="170980"/>
                  </a:lnTo>
                  <a:lnTo>
                    <a:pt x="4753546" y="167932"/>
                  </a:lnTo>
                  <a:lnTo>
                    <a:pt x="4747450" y="163360"/>
                  </a:lnTo>
                  <a:lnTo>
                    <a:pt x="4741354" y="160312"/>
                  </a:lnTo>
                  <a:lnTo>
                    <a:pt x="4735258" y="155740"/>
                  </a:lnTo>
                  <a:lnTo>
                    <a:pt x="4727638" y="154216"/>
                  </a:lnTo>
                  <a:lnTo>
                    <a:pt x="4687976" y="144500"/>
                  </a:lnTo>
                  <a:lnTo>
                    <a:pt x="4674209" y="143548"/>
                  </a:lnTo>
                  <a:lnTo>
                    <a:pt x="4658753" y="144145"/>
                  </a:lnTo>
                  <a:lnTo>
                    <a:pt x="4617821" y="154216"/>
                  </a:lnTo>
                  <a:lnTo>
                    <a:pt x="4582592" y="175044"/>
                  </a:lnTo>
                  <a:lnTo>
                    <a:pt x="4555807" y="207848"/>
                  </a:lnTo>
                  <a:lnTo>
                    <a:pt x="4538167" y="254215"/>
                  </a:lnTo>
                  <a:lnTo>
                    <a:pt x="4532973" y="292722"/>
                  </a:lnTo>
                  <a:lnTo>
                    <a:pt x="4532376" y="314515"/>
                  </a:lnTo>
                  <a:lnTo>
                    <a:pt x="4532935" y="333679"/>
                  </a:lnTo>
                  <a:lnTo>
                    <a:pt x="4539996" y="384721"/>
                  </a:lnTo>
                  <a:lnTo>
                    <a:pt x="4558220" y="424243"/>
                  </a:lnTo>
                  <a:lnTo>
                    <a:pt x="4585538" y="453478"/>
                  </a:lnTo>
                  <a:lnTo>
                    <a:pt x="4621796" y="472084"/>
                  </a:lnTo>
                  <a:lnTo>
                    <a:pt x="4666589" y="477875"/>
                  </a:lnTo>
                  <a:lnTo>
                    <a:pt x="4674590" y="477608"/>
                  </a:lnTo>
                  <a:lnTo>
                    <a:pt x="4712398" y="471589"/>
                  </a:lnTo>
                  <a:lnTo>
                    <a:pt x="4741354" y="459587"/>
                  </a:lnTo>
                  <a:lnTo>
                    <a:pt x="4748974" y="456539"/>
                  </a:lnTo>
                  <a:lnTo>
                    <a:pt x="4755070" y="451967"/>
                  </a:lnTo>
                  <a:lnTo>
                    <a:pt x="4759642" y="448919"/>
                  </a:lnTo>
                  <a:lnTo>
                    <a:pt x="4765738" y="442823"/>
                  </a:lnTo>
                  <a:lnTo>
                    <a:pt x="4767262" y="439674"/>
                  </a:lnTo>
                  <a:lnTo>
                    <a:pt x="4768786" y="439674"/>
                  </a:lnTo>
                  <a:lnTo>
                    <a:pt x="4768786" y="438150"/>
                  </a:lnTo>
                  <a:lnTo>
                    <a:pt x="4770310" y="435102"/>
                  </a:lnTo>
                  <a:lnTo>
                    <a:pt x="4770310" y="432054"/>
                  </a:lnTo>
                  <a:lnTo>
                    <a:pt x="4771834" y="429006"/>
                  </a:lnTo>
                  <a:lnTo>
                    <a:pt x="4771834" y="416814"/>
                  </a:lnTo>
                  <a:lnTo>
                    <a:pt x="4771834" y="404622"/>
                  </a:lnTo>
                  <a:close/>
                </a:path>
                <a:path w="7795895" h="1476375">
                  <a:moveTo>
                    <a:pt x="4933581" y="996988"/>
                  </a:moveTo>
                  <a:lnTo>
                    <a:pt x="4932057" y="993940"/>
                  </a:lnTo>
                  <a:lnTo>
                    <a:pt x="4932057" y="989368"/>
                  </a:lnTo>
                  <a:lnTo>
                    <a:pt x="4930533" y="986320"/>
                  </a:lnTo>
                  <a:lnTo>
                    <a:pt x="4927485" y="983272"/>
                  </a:lnTo>
                  <a:lnTo>
                    <a:pt x="4925961" y="981659"/>
                  </a:lnTo>
                  <a:lnTo>
                    <a:pt x="4843564" y="981659"/>
                  </a:lnTo>
                  <a:lnTo>
                    <a:pt x="4843564" y="906881"/>
                  </a:lnTo>
                  <a:lnTo>
                    <a:pt x="4842040" y="905357"/>
                  </a:lnTo>
                  <a:lnTo>
                    <a:pt x="4842040" y="903833"/>
                  </a:lnTo>
                  <a:lnTo>
                    <a:pt x="4838992" y="900785"/>
                  </a:lnTo>
                  <a:lnTo>
                    <a:pt x="4835944" y="900785"/>
                  </a:lnTo>
                  <a:lnTo>
                    <a:pt x="4832896" y="899261"/>
                  </a:lnTo>
                  <a:lnTo>
                    <a:pt x="4826800" y="899261"/>
                  </a:lnTo>
                  <a:lnTo>
                    <a:pt x="4822228" y="897737"/>
                  </a:lnTo>
                  <a:lnTo>
                    <a:pt x="4810036" y="897737"/>
                  </a:lnTo>
                  <a:lnTo>
                    <a:pt x="4805464" y="899261"/>
                  </a:lnTo>
                  <a:lnTo>
                    <a:pt x="4799368" y="899261"/>
                  </a:lnTo>
                  <a:lnTo>
                    <a:pt x="4796320" y="900785"/>
                  </a:lnTo>
                  <a:lnTo>
                    <a:pt x="4793272" y="900785"/>
                  </a:lnTo>
                  <a:lnTo>
                    <a:pt x="4790224" y="903833"/>
                  </a:lnTo>
                  <a:lnTo>
                    <a:pt x="4790224" y="905357"/>
                  </a:lnTo>
                  <a:lnTo>
                    <a:pt x="4788700" y="906881"/>
                  </a:lnTo>
                  <a:lnTo>
                    <a:pt x="4788700" y="981659"/>
                  </a:lnTo>
                  <a:lnTo>
                    <a:pt x="4742891" y="981659"/>
                  </a:lnTo>
                  <a:lnTo>
                    <a:pt x="4741367" y="983272"/>
                  </a:lnTo>
                  <a:lnTo>
                    <a:pt x="4739843" y="983272"/>
                  </a:lnTo>
                  <a:lnTo>
                    <a:pt x="4736795" y="986320"/>
                  </a:lnTo>
                  <a:lnTo>
                    <a:pt x="4736795" y="989368"/>
                  </a:lnTo>
                  <a:lnTo>
                    <a:pt x="4735271" y="990892"/>
                  </a:lnTo>
                  <a:lnTo>
                    <a:pt x="4735271" y="1018324"/>
                  </a:lnTo>
                  <a:lnTo>
                    <a:pt x="4736795" y="1022896"/>
                  </a:lnTo>
                  <a:lnTo>
                    <a:pt x="4739843" y="1025944"/>
                  </a:lnTo>
                  <a:lnTo>
                    <a:pt x="4742891" y="1027468"/>
                  </a:lnTo>
                  <a:lnTo>
                    <a:pt x="4788700" y="1027468"/>
                  </a:lnTo>
                  <a:lnTo>
                    <a:pt x="4788700" y="1206157"/>
                  </a:lnTo>
                  <a:lnTo>
                    <a:pt x="4793272" y="1251978"/>
                  </a:lnTo>
                  <a:lnTo>
                    <a:pt x="4814519" y="1289621"/>
                  </a:lnTo>
                  <a:lnTo>
                    <a:pt x="4855375" y="1307109"/>
                  </a:lnTo>
                  <a:lnTo>
                    <a:pt x="4877092" y="1308455"/>
                  </a:lnTo>
                  <a:lnTo>
                    <a:pt x="4892433" y="1308455"/>
                  </a:lnTo>
                  <a:lnTo>
                    <a:pt x="4898529" y="1306931"/>
                  </a:lnTo>
                  <a:lnTo>
                    <a:pt x="4903101" y="1306931"/>
                  </a:lnTo>
                  <a:lnTo>
                    <a:pt x="4907673" y="1305407"/>
                  </a:lnTo>
                  <a:lnTo>
                    <a:pt x="4912245" y="1303794"/>
                  </a:lnTo>
                  <a:lnTo>
                    <a:pt x="4916817" y="1303794"/>
                  </a:lnTo>
                  <a:lnTo>
                    <a:pt x="4919865" y="1302270"/>
                  </a:lnTo>
                  <a:lnTo>
                    <a:pt x="4922913" y="1299222"/>
                  </a:lnTo>
                  <a:lnTo>
                    <a:pt x="4925961" y="1297698"/>
                  </a:lnTo>
                  <a:lnTo>
                    <a:pt x="4929009" y="1294650"/>
                  </a:lnTo>
                  <a:lnTo>
                    <a:pt x="4932057" y="1288554"/>
                  </a:lnTo>
                  <a:lnTo>
                    <a:pt x="4933581" y="1283982"/>
                  </a:lnTo>
                  <a:lnTo>
                    <a:pt x="4933581" y="1265694"/>
                  </a:lnTo>
                  <a:lnTo>
                    <a:pt x="4932057" y="1262646"/>
                  </a:lnTo>
                  <a:lnTo>
                    <a:pt x="4932057" y="1261122"/>
                  </a:lnTo>
                  <a:lnTo>
                    <a:pt x="4932057" y="1258074"/>
                  </a:lnTo>
                  <a:lnTo>
                    <a:pt x="4930533" y="1256550"/>
                  </a:lnTo>
                  <a:lnTo>
                    <a:pt x="4930533" y="1255026"/>
                  </a:lnTo>
                  <a:lnTo>
                    <a:pt x="4927485" y="1251978"/>
                  </a:lnTo>
                  <a:lnTo>
                    <a:pt x="4921389" y="1251978"/>
                  </a:lnTo>
                  <a:lnTo>
                    <a:pt x="4919865" y="1253502"/>
                  </a:lnTo>
                  <a:lnTo>
                    <a:pt x="4916817" y="1255026"/>
                  </a:lnTo>
                  <a:lnTo>
                    <a:pt x="4913769" y="1255026"/>
                  </a:lnTo>
                  <a:lnTo>
                    <a:pt x="4907673" y="1258074"/>
                  </a:lnTo>
                  <a:lnTo>
                    <a:pt x="4904625" y="1258074"/>
                  </a:lnTo>
                  <a:lnTo>
                    <a:pt x="4900053" y="1259598"/>
                  </a:lnTo>
                  <a:lnTo>
                    <a:pt x="4897005" y="1261122"/>
                  </a:lnTo>
                  <a:lnTo>
                    <a:pt x="4886337" y="1261122"/>
                  </a:lnTo>
                  <a:lnTo>
                    <a:pt x="4848707" y="1236687"/>
                  </a:lnTo>
                  <a:lnTo>
                    <a:pt x="4843564" y="1198537"/>
                  </a:lnTo>
                  <a:lnTo>
                    <a:pt x="4843564" y="1027468"/>
                  </a:lnTo>
                  <a:lnTo>
                    <a:pt x="4925961" y="1027468"/>
                  </a:lnTo>
                  <a:lnTo>
                    <a:pt x="4930533" y="1022896"/>
                  </a:lnTo>
                  <a:lnTo>
                    <a:pt x="4933581" y="1013752"/>
                  </a:lnTo>
                  <a:lnTo>
                    <a:pt x="4933581" y="996988"/>
                  </a:lnTo>
                  <a:close/>
                </a:path>
                <a:path w="7795895" h="1476375">
                  <a:moveTo>
                    <a:pt x="5003774" y="161836"/>
                  </a:moveTo>
                  <a:lnTo>
                    <a:pt x="5002250" y="158788"/>
                  </a:lnTo>
                  <a:lnTo>
                    <a:pt x="5002250" y="157264"/>
                  </a:lnTo>
                  <a:lnTo>
                    <a:pt x="5000726" y="155740"/>
                  </a:lnTo>
                  <a:lnTo>
                    <a:pt x="5000726" y="152692"/>
                  </a:lnTo>
                  <a:lnTo>
                    <a:pt x="4999202" y="151168"/>
                  </a:lnTo>
                  <a:lnTo>
                    <a:pt x="4997678" y="151168"/>
                  </a:lnTo>
                  <a:lnTo>
                    <a:pt x="4996154" y="149644"/>
                  </a:lnTo>
                  <a:lnTo>
                    <a:pt x="4915293" y="149644"/>
                  </a:lnTo>
                  <a:lnTo>
                    <a:pt x="4915293" y="76390"/>
                  </a:lnTo>
                  <a:lnTo>
                    <a:pt x="4913769" y="74866"/>
                  </a:lnTo>
                  <a:lnTo>
                    <a:pt x="4913769" y="73342"/>
                  </a:lnTo>
                  <a:lnTo>
                    <a:pt x="4910721" y="70294"/>
                  </a:lnTo>
                  <a:lnTo>
                    <a:pt x="4909197" y="70294"/>
                  </a:lnTo>
                  <a:lnTo>
                    <a:pt x="4907673" y="68770"/>
                  </a:lnTo>
                  <a:lnTo>
                    <a:pt x="4904625" y="67246"/>
                  </a:lnTo>
                  <a:lnTo>
                    <a:pt x="4869472" y="67246"/>
                  </a:lnTo>
                  <a:lnTo>
                    <a:pt x="4866424" y="68770"/>
                  </a:lnTo>
                  <a:lnTo>
                    <a:pt x="4864900" y="70294"/>
                  </a:lnTo>
                  <a:lnTo>
                    <a:pt x="4861852" y="70294"/>
                  </a:lnTo>
                  <a:lnTo>
                    <a:pt x="4860328" y="71818"/>
                  </a:lnTo>
                  <a:lnTo>
                    <a:pt x="4860328" y="73342"/>
                  </a:lnTo>
                  <a:lnTo>
                    <a:pt x="4858804" y="74866"/>
                  </a:lnTo>
                  <a:lnTo>
                    <a:pt x="4858804" y="149644"/>
                  </a:lnTo>
                  <a:lnTo>
                    <a:pt x="4813084" y="149644"/>
                  </a:lnTo>
                  <a:lnTo>
                    <a:pt x="4811560" y="151168"/>
                  </a:lnTo>
                  <a:lnTo>
                    <a:pt x="4810036" y="151168"/>
                  </a:lnTo>
                  <a:lnTo>
                    <a:pt x="4808512" y="152692"/>
                  </a:lnTo>
                  <a:lnTo>
                    <a:pt x="4808512" y="155740"/>
                  </a:lnTo>
                  <a:lnTo>
                    <a:pt x="4806988" y="157264"/>
                  </a:lnTo>
                  <a:lnTo>
                    <a:pt x="4806988" y="158788"/>
                  </a:lnTo>
                  <a:lnTo>
                    <a:pt x="4805464" y="161836"/>
                  </a:lnTo>
                  <a:lnTo>
                    <a:pt x="4805464" y="181737"/>
                  </a:lnTo>
                  <a:lnTo>
                    <a:pt x="4806988" y="187833"/>
                  </a:lnTo>
                  <a:lnTo>
                    <a:pt x="4810036" y="193929"/>
                  </a:lnTo>
                  <a:lnTo>
                    <a:pt x="4813084" y="196977"/>
                  </a:lnTo>
                  <a:lnTo>
                    <a:pt x="4858804" y="196977"/>
                  </a:lnTo>
                  <a:lnTo>
                    <a:pt x="4858804" y="374053"/>
                  </a:lnTo>
                  <a:lnTo>
                    <a:pt x="4863376" y="419862"/>
                  </a:lnTo>
                  <a:lnTo>
                    <a:pt x="4885588" y="458279"/>
                  </a:lnTo>
                  <a:lnTo>
                    <a:pt x="4925771" y="475970"/>
                  </a:lnTo>
                  <a:lnTo>
                    <a:pt x="4947297" y="477875"/>
                  </a:lnTo>
                  <a:lnTo>
                    <a:pt x="4953393" y="477875"/>
                  </a:lnTo>
                  <a:lnTo>
                    <a:pt x="4957965" y="476351"/>
                  </a:lnTo>
                  <a:lnTo>
                    <a:pt x="4968633" y="476351"/>
                  </a:lnTo>
                  <a:lnTo>
                    <a:pt x="4977866" y="473303"/>
                  </a:lnTo>
                  <a:lnTo>
                    <a:pt x="4982438" y="473303"/>
                  </a:lnTo>
                  <a:lnTo>
                    <a:pt x="4987010" y="471779"/>
                  </a:lnTo>
                  <a:lnTo>
                    <a:pt x="4990058" y="470255"/>
                  </a:lnTo>
                  <a:lnTo>
                    <a:pt x="4994630" y="468731"/>
                  </a:lnTo>
                  <a:lnTo>
                    <a:pt x="4997678" y="467207"/>
                  </a:lnTo>
                  <a:lnTo>
                    <a:pt x="4999202" y="465683"/>
                  </a:lnTo>
                  <a:lnTo>
                    <a:pt x="5002250" y="459587"/>
                  </a:lnTo>
                  <a:lnTo>
                    <a:pt x="5002250" y="456539"/>
                  </a:lnTo>
                  <a:lnTo>
                    <a:pt x="5003774" y="451967"/>
                  </a:lnTo>
                  <a:lnTo>
                    <a:pt x="5003774" y="441198"/>
                  </a:lnTo>
                  <a:lnTo>
                    <a:pt x="5003774" y="430530"/>
                  </a:lnTo>
                  <a:lnTo>
                    <a:pt x="5002250" y="427482"/>
                  </a:lnTo>
                  <a:lnTo>
                    <a:pt x="5002250" y="424434"/>
                  </a:lnTo>
                  <a:lnTo>
                    <a:pt x="5000726" y="422910"/>
                  </a:lnTo>
                  <a:lnTo>
                    <a:pt x="5000726" y="421386"/>
                  </a:lnTo>
                  <a:lnTo>
                    <a:pt x="4999202" y="421386"/>
                  </a:lnTo>
                  <a:lnTo>
                    <a:pt x="4999202" y="419862"/>
                  </a:lnTo>
                  <a:lnTo>
                    <a:pt x="4994630" y="419862"/>
                  </a:lnTo>
                  <a:lnTo>
                    <a:pt x="4993106" y="421386"/>
                  </a:lnTo>
                  <a:lnTo>
                    <a:pt x="4990058" y="421386"/>
                  </a:lnTo>
                  <a:lnTo>
                    <a:pt x="4988534" y="422910"/>
                  </a:lnTo>
                  <a:lnTo>
                    <a:pt x="4985486" y="424434"/>
                  </a:lnTo>
                  <a:lnTo>
                    <a:pt x="4982438" y="424434"/>
                  </a:lnTo>
                  <a:lnTo>
                    <a:pt x="4979390" y="425958"/>
                  </a:lnTo>
                  <a:lnTo>
                    <a:pt x="4974818" y="427482"/>
                  </a:lnTo>
                  <a:lnTo>
                    <a:pt x="4971681" y="427482"/>
                  </a:lnTo>
                  <a:lnTo>
                    <a:pt x="4967109" y="429006"/>
                  </a:lnTo>
                  <a:lnTo>
                    <a:pt x="4957965" y="429006"/>
                  </a:lnTo>
                  <a:lnTo>
                    <a:pt x="4946510" y="428129"/>
                  </a:lnTo>
                  <a:lnTo>
                    <a:pt x="4917579" y="394106"/>
                  </a:lnTo>
                  <a:lnTo>
                    <a:pt x="4915293" y="366433"/>
                  </a:lnTo>
                  <a:lnTo>
                    <a:pt x="4915293" y="196977"/>
                  </a:lnTo>
                  <a:lnTo>
                    <a:pt x="4996154" y="196977"/>
                  </a:lnTo>
                  <a:lnTo>
                    <a:pt x="4999202" y="193929"/>
                  </a:lnTo>
                  <a:lnTo>
                    <a:pt x="5000726" y="190881"/>
                  </a:lnTo>
                  <a:lnTo>
                    <a:pt x="5003774" y="187833"/>
                  </a:lnTo>
                  <a:lnTo>
                    <a:pt x="5003774" y="161836"/>
                  </a:lnTo>
                  <a:close/>
                </a:path>
                <a:path w="7795895" h="1476375">
                  <a:moveTo>
                    <a:pt x="5258574" y="1119098"/>
                  </a:moveTo>
                  <a:lnTo>
                    <a:pt x="5254676" y="1076375"/>
                  </a:lnTo>
                  <a:lnTo>
                    <a:pt x="5241709" y="1038758"/>
                  </a:lnTo>
                  <a:lnTo>
                    <a:pt x="5209133" y="1000036"/>
                  </a:lnTo>
                  <a:lnTo>
                    <a:pt x="5202085" y="995248"/>
                  </a:lnTo>
                  <a:lnTo>
                    <a:pt x="5202085" y="1113002"/>
                  </a:lnTo>
                  <a:lnTo>
                    <a:pt x="5037302" y="1113002"/>
                  </a:lnTo>
                  <a:lnTo>
                    <a:pt x="5038496" y="1103871"/>
                  </a:lnTo>
                  <a:lnTo>
                    <a:pt x="5039969" y="1094854"/>
                  </a:lnTo>
                  <a:lnTo>
                    <a:pt x="5042014" y="1086129"/>
                  </a:lnTo>
                  <a:lnTo>
                    <a:pt x="5044922" y="1077849"/>
                  </a:lnTo>
                  <a:lnTo>
                    <a:pt x="5047729" y="1069022"/>
                  </a:lnTo>
                  <a:lnTo>
                    <a:pt x="5072596" y="1035519"/>
                  </a:lnTo>
                  <a:lnTo>
                    <a:pt x="5112740" y="1018870"/>
                  </a:lnTo>
                  <a:lnTo>
                    <a:pt x="5122748" y="1018324"/>
                  </a:lnTo>
                  <a:lnTo>
                    <a:pt x="5141925" y="1020013"/>
                  </a:lnTo>
                  <a:lnTo>
                    <a:pt x="5183797" y="1044321"/>
                  </a:lnTo>
                  <a:lnTo>
                    <a:pt x="5201805" y="1092377"/>
                  </a:lnTo>
                  <a:lnTo>
                    <a:pt x="5202085" y="1113002"/>
                  </a:lnTo>
                  <a:lnTo>
                    <a:pt x="5202085" y="995248"/>
                  </a:lnTo>
                  <a:lnTo>
                    <a:pt x="5158029" y="978039"/>
                  </a:lnTo>
                  <a:lnTo>
                    <a:pt x="5125796" y="975550"/>
                  </a:lnTo>
                  <a:lnTo>
                    <a:pt x="5109197" y="976147"/>
                  </a:lnTo>
                  <a:lnTo>
                    <a:pt x="5064734" y="986320"/>
                  </a:lnTo>
                  <a:lnTo>
                    <a:pt x="5028730" y="1009891"/>
                  </a:lnTo>
                  <a:lnTo>
                    <a:pt x="5001488" y="1044282"/>
                  </a:lnTo>
                  <a:lnTo>
                    <a:pt x="4984534" y="1089647"/>
                  </a:lnTo>
                  <a:lnTo>
                    <a:pt x="4979390" y="1143571"/>
                  </a:lnTo>
                  <a:lnTo>
                    <a:pt x="4979962" y="1163586"/>
                  </a:lnTo>
                  <a:lnTo>
                    <a:pt x="4988534" y="1216825"/>
                  </a:lnTo>
                  <a:lnTo>
                    <a:pt x="5008892" y="1257630"/>
                  </a:lnTo>
                  <a:lnTo>
                    <a:pt x="5039398" y="1286256"/>
                  </a:lnTo>
                  <a:lnTo>
                    <a:pt x="5079987" y="1304150"/>
                  </a:lnTo>
                  <a:lnTo>
                    <a:pt x="5131892" y="1309979"/>
                  </a:lnTo>
                  <a:lnTo>
                    <a:pt x="5142154" y="1309712"/>
                  </a:lnTo>
                  <a:lnTo>
                    <a:pt x="5152275" y="1309027"/>
                  </a:lnTo>
                  <a:lnTo>
                    <a:pt x="5162143" y="1308049"/>
                  </a:lnTo>
                  <a:lnTo>
                    <a:pt x="5171605" y="1306931"/>
                  </a:lnTo>
                  <a:lnTo>
                    <a:pt x="5181346" y="1304823"/>
                  </a:lnTo>
                  <a:lnTo>
                    <a:pt x="5190083" y="1303032"/>
                  </a:lnTo>
                  <a:lnTo>
                    <a:pt x="5197970" y="1301267"/>
                  </a:lnTo>
                  <a:lnTo>
                    <a:pt x="5205133" y="1299210"/>
                  </a:lnTo>
                  <a:lnTo>
                    <a:pt x="5212588" y="1296949"/>
                  </a:lnTo>
                  <a:lnTo>
                    <a:pt x="5224640" y="1292999"/>
                  </a:lnTo>
                  <a:lnTo>
                    <a:pt x="5229517" y="1291590"/>
                  </a:lnTo>
                  <a:lnTo>
                    <a:pt x="5235613" y="1288542"/>
                  </a:lnTo>
                  <a:lnTo>
                    <a:pt x="5238661" y="1285494"/>
                  </a:lnTo>
                  <a:lnTo>
                    <a:pt x="5240185" y="1285494"/>
                  </a:lnTo>
                  <a:lnTo>
                    <a:pt x="5243233" y="1282446"/>
                  </a:lnTo>
                  <a:lnTo>
                    <a:pt x="5243233" y="1280922"/>
                  </a:lnTo>
                  <a:lnTo>
                    <a:pt x="5244757" y="1279398"/>
                  </a:lnTo>
                  <a:lnTo>
                    <a:pt x="5244757" y="1274826"/>
                  </a:lnTo>
                  <a:lnTo>
                    <a:pt x="5246281" y="1273302"/>
                  </a:lnTo>
                  <a:lnTo>
                    <a:pt x="5246281" y="1264158"/>
                  </a:lnTo>
                  <a:lnTo>
                    <a:pt x="5246281" y="1253490"/>
                  </a:lnTo>
                  <a:lnTo>
                    <a:pt x="5244757" y="1250353"/>
                  </a:lnTo>
                  <a:lnTo>
                    <a:pt x="5244757" y="1245781"/>
                  </a:lnTo>
                  <a:lnTo>
                    <a:pt x="5240185" y="1241209"/>
                  </a:lnTo>
                  <a:lnTo>
                    <a:pt x="5234089" y="1241209"/>
                  </a:lnTo>
                  <a:lnTo>
                    <a:pt x="5224945" y="1244257"/>
                  </a:lnTo>
                  <a:lnTo>
                    <a:pt x="5212753" y="1250353"/>
                  </a:lnTo>
                  <a:lnTo>
                    <a:pt x="5205133" y="1253490"/>
                  </a:lnTo>
                  <a:lnTo>
                    <a:pt x="5198249" y="1255547"/>
                  </a:lnTo>
                  <a:lnTo>
                    <a:pt x="5183911" y="1259065"/>
                  </a:lnTo>
                  <a:lnTo>
                    <a:pt x="5176177" y="1261110"/>
                  </a:lnTo>
                  <a:lnTo>
                    <a:pt x="5166969" y="1262240"/>
                  </a:lnTo>
                  <a:lnTo>
                    <a:pt x="5157457" y="1263205"/>
                  </a:lnTo>
                  <a:lnTo>
                    <a:pt x="5147373" y="1263904"/>
                  </a:lnTo>
                  <a:lnTo>
                    <a:pt x="5136464" y="1264158"/>
                  </a:lnTo>
                  <a:lnTo>
                    <a:pt x="5123319" y="1263611"/>
                  </a:lnTo>
                  <a:lnTo>
                    <a:pt x="5081892" y="1252524"/>
                  </a:lnTo>
                  <a:lnTo>
                    <a:pt x="5050066" y="1217968"/>
                  </a:lnTo>
                  <a:lnTo>
                    <a:pt x="5038636" y="1178255"/>
                  </a:lnTo>
                  <a:lnTo>
                    <a:pt x="5037302" y="1154239"/>
                  </a:lnTo>
                  <a:lnTo>
                    <a:pt x="5243233" y="1154239"/>
                  </a:lnTo>
                  <a:lnTo>
                    <a:pt x="5252377" y="1148143"/>
                  </a:lnTo>
                  <a:lnTo>
                    <a:pt x="5257050" y="1145095"/>
                  </a:lnTo>
                  <a:lnTo>
                    <a:pt x="5258574" y="1138910"/>
                  </a:lnTo>
                  <a:lnTo>
                    <a:pt x="5258574" y="1119098"/>
                  </a:lnTo>
                  <a:close/>
                </a:path>
                <a:path w="7795895" h="1476375">
                  <a:moveTo>
                    <a:pt x="5389727" y="161836"/>
                  </a:moveTo>
                  <a:lnTo>
                    <a:pt x="5388203" y="158788"/>
                  </a:lnTo>
                  <a:lnTo>
                    <a:pt x="5388203" y="157264"/>
                  </a:lnTo>
                  <a:lnTo>
                    <a:pt x="5386679" y="155740"/>
                  </a:lnTo>
                  <a:lnTo>
                    <a:pt x="5386679" y="152692"/>
                  </a:lnTo>
                  <a:lnTo>
                    <a:pt x="5385155" y="151168"/>
                  </a:lnTo>
                  <a:lnTo>
                    <a:pt x="5383631" y="151168"/>
                  </a:lnTo>
                  <a:lnTo>
                    <a:pt x="5382107" y="149644"/>
                  </a:lnTo>
                  <a:lnTo>
                    <a:pt x="5301234" y="149644"/>
                  </a:lnTo>
                  <a:lnTo>
                    <a:pt x="5301234" y="76390"/>
                  </a:lnTo>
                  <a:lnTo>
                    <a:pt x="5299710" y="74866"/>
                  </a:lnTo>
                  <a:lnTo>
                    <a:pt x="5299710" y="73342"/>
                  </a:lnTo>
                  <a:lnTo>
                    <a:pt x="5296662" y="70294"/>
                  </a:lnTo>
                  <a:lnTo>
                    <a:pt x="5295138" y="70294"/>
                  </a:lnTo>
                  <a:lnTo>
                    <a:pt x="5292090" y="68770"/>
                  </a:lnTo>
                  <a:lnTo>
                    <a:pt x="5290566" y="67246"/>
                  </a:lnTo>
                  <a:lnTo>
                    <a:pt x="5255425" y="67246"/>
                  </a:lnTo>
                  <a:lnTo>
                    <a:pt x="5252377" y="68770"/>
                  </a:lnTo>
                  <a:lnTo>
                    <a:pt x="5250853" y="70294"/>
                  </a:lnTo>
                  <a:lnTo>
                    <a:pt x="5247805" y="70294"/>
                  </a:lnTo>
                  <a:lnTo>
                    <a:pt x="5246281" y="71818"/>
                  </a:lnTo>
                  <a:lnTo>
                    <a:pt x="5246281" y="73342"/>
                  </a:lnTo>
                  <a:lnTo>
                    <a:pt x="5244757" y="74866"/>
                  </a:lnTo>
                  <a:lnTo>
                    <a:pt x="5244757" y="149644"/>
                  </a:lnTo>
                  <a:lnTo>
                    <a:pt x="5199037" y="149644"/>
                  </a:lnTo>
                  <a:lnTo>
                    <a:pt x="5197513" y="151168"/>
                  </a:lnTo>
                  <a:lnTo>
                    <a:pt x="5195989" y="151168"/>
                  </a:lnTo>
                  <a:lnTo>
                    <a:pt x="5194465" y="152692"/>
                  </a:lnTo>
                  <a:lnTo>
                    <a:pt x="5194465" y="155740"/>
                  </a:lnTo>
                  <a:lnTo>
                    <a:pt x="5192941" y="157264"/>
                  </a:lnTo>
                  <a:lnTo>
                    <a:pt x="5192941" y="158788"/>
                  </a:lnTo>
                  <a:lnTo>
                    <a:pt x="5191417" y="161836"/>
                  </a:lnTo>
                  <a:lnTo>
                    <a:pt x="5191417" y="187833"/>
                  </a:lnTo>
                  <a:lnTo>
                    <a:pt x="5194465" y="190881"/>
                  </a:lnTo>
                  <a:lnTo>
                    <a:pt x="5195989" y="193929"/>
                  </a:lnTo>
                  <a:lnTo>
                    <a:pt x="5199037" y="196977"/>
                  </a:lnTo>
                  <a:lnTo>
                    <a:pt x="5244757" y="196977"/>
                  </a:lnTo>
                  <a:lnTo>
                    <a:pt x="5244757" y="374053"/>
                  </a:lnTo>
                  <a:lnTo>
                    <a:pt x="5245036" y="387248"/>
                  </a:lnTo>
                  <a:lnTo>
                    <a:pt x="5252148" y="429602"/>
                  </a:lnTo>
                  <a:lnTo>
                    <a:pt x="5277421" y="463588"/>
                  </a:lnTo>
                  <a:lnTo>
                    <a:pt x="5322125" y="477354"/>
                  </a:lnTo>
                  <a:lnTo>
                    <a:pt x="5333238" y="477875"/>
                  </a:lnTo>
                  <a:lnTo>
                    <a:pt x="5339334" y="477875"/>
                  </a:lnTo>
                  <a:lnTo>
                    <a:pt x="5343906" y="476351"/>
                  </a:lnTo>
                  <a:lnTo>
                    <a:pt x="5354675" y="476351"/>
                  </a:lnTo>
                  <a:lnTo>
                    <a:pt x="5363819" y="473303"/>
                  </a:lnTo>
                  <a:lnTo>
                    <a:pt x="5368391" y="473303"/>
                  </a:lnTo>
                  <a:lnTo>
                    <a:pt x="5372963" y="471779"/>
                  </a:lnTo>
                  <a:lnTo>
                    <a:pt x="5376011" y="470255"/>
                  </a:lnTo>
                  <a:lnTo>
                    <a:pt x="5380583" y="468731"/>
                  </a:lnTo>
                  <a:lnTo>
                    <a:pt x="5382107" y="467207"/>
                  </a:lnTo>
                  <a:lnTo>
                    <a:pt x="5385155" y="465683"/>
                  </a:lnTo>
                  <a:lnTo>
                    <a:pt x="5388203" y="459587"/>
                  </a:lnTo>
                  <a:lnTo>
                    <a:pt x="5388203" y="456539"/>
                  </a:lnTo>
                  <a:lnTo>
                    <a:pt x="5389727" y="451967"/>
                  </a:lnTo>
                  <a:lnTo>
                    <a:pt x="5389727" y="430530"/>
                  </a:lnTo>
                  <a:lnTo>
                    <a:pt x="5388965" y="429006"/>
                  </a:lnTo>
                  <a:lnTo>
                    <a:pt x="5388203" y="427482"/>
                  </a:lnTo>
                  <a:lnTo>
                    <a:pt x="5388203" y="424434"/>
                  </a:lnTo>
                  <a:lnTo>
                    <a:pt x="5386679" y="422910"/>
                  </a:lnTo>
                  <a:lnTo>
                    <a:pt x="5386679" y="421386"/>
                  </a:lnTo>
                  <a:lnTo>
                    <a:pt x="5385155" y="421386"/>
                  </a:lnTo>
                  <a:lnTo>
                    <a:pt x="5383631" y="419862"/>
                  </a:lnTo>
                  <a:lnTo>
                    <a:pt x="5380583" y="419862"/>
                  </a:lnTo>
                  <a:lnTo>
                    <a:pt x="5377535" y="421386"/>
                  </a:lnTo>
                  <a:lnTo>
                    <a:pt x="5376011" y="421386"/>
                  </a:lnTo>
                  <a:lnTo>
                    <a:pt x="5372963" y="422910"/>
                  </a:lnTo>
                  <a:lnTo>
                    <a:pt x="5371439" y="424434"/>
                  </a:lnTo>
                  <a:lnTo>
                    <a:pt x="5368391" y="424434"/>
                  </a:lnTo>
                  <a:lnTo>
                    <a:pt x="5365343" y="425958"/>
                  </a:lnTo>
                  <a:lnTo>
                    <a:pt x="5360771" y="427482"/>
                  </a:lnTo>
                  <a:lnTo>
                    <a:pt x="5357723" y="427482"/>
                  </a:lnTo>
                  <a:lnTo>
                    <a:pt x="5353151" y="429006"/>
                  </a:lnTo>
                  <a:lnTo>
                    <a:pt x="5342382" y="429006"/>
                  </a:lnTo>
                  <a:lnTo>
                    <a:pt x="5331815" y="428129"/>
                  </a:lnTo>
                  <a:lnTo>
                    <a:pt x="5303520" y="394106"/>
                  </a:lnTo>
                  <a:lnTo>
                    <a:pt x="5301234" y="366433"/>
                  </a:lnTo>
                  <a:lnTo>
                    <a:pt x="5301234" y="196977"/>
                  </a:lnTo>
                  <a:lnTo>
                    <a:pt x="5382107" y="196977"/>
                  </a:lnTo>
                  <a:lnTo>
                    <a:pt x="5385155" y="193929"/>
                  </a:lnTo>
                  <a:lnTo>
                    <a:pt x="5388203" y="187833"/>
                  </a:lnTo>
                  <a:lnTo>
                    <a:pt x="5389727" y="181737"/>
                  </a:lnTo>
                  <a:lnTo>
                    <a:pt x="5389727" y="161836"/>
                  </a:lnTo>
                  <a:close/>
                </a:path>
                <a:path w="7795895" h="1476375">
                  <a:moveTo>
                    <a:pt x="5522404" y="998512"/>
                  </a:moveTo>
                  <a:lnTo>
                    <a:pt x="5520880" y="995464"/>
                  </a:lnTo>
                  <a:lnTo>
                    <a:pt x="5520880" y="987844"/>
                  </a:lnTo>
                  <a:lnTo>
                    <a:pt x="5519356" y="987844"/>
                  </a:lnTo>
                  <a:lnTo>
                    <a:pt x="5519356" y="986320"/>
                  </a:lnTo>
                  <a:lnTo>
                    <a:pt x="5517832" y="984796"/>
                  </a:lnTo>
                  <a:lnTo>
                    <a:pt x="5517832" y="983272"/>
                  </a:lnTo>
                  <a:lnTo>
                    <a:pt x="5516308" y="983272"/>
                  </a:lnTo>
                  <a:lnTo>
                    <a:pt x="5507164" y="978598"/>
                  </a:lnTo>
                  <a:lnTo>
                    <a:pt x="5502592" y="978598"/>
                  </a:lnTo>
                  <a:lnTo>
                    <a:pt x="5499544" y="977074"/>
                  </a:lnTo>
                  <a:lnTo>
                    <a:pt x="5494972" y="977074"/>
                  </a:lnTo>
                  <a:lnTo>
                    <a:pt x="5491924" y="975550"/>
                  </a:lnTo>
                  <a:lnTo>
                    <a:pt x="5464492" y="975550"/>
                  </a:lnTo>
                  <a:lnTo>
                    <a:pt x="5452300" y="978598"/>
                  </a:lnTo>
                  <a:lnTo>
                    <a:pt x="5417159" y="1004608"/>
                  </a:lnTo>
                  <a:lnTo>
                    <a:pt x="5394299" y="1035088"/>
                  </a:lnTo>
                  <a:lnTo>
                    <a:pt x="5394299" y="986320"/>
                  </a:lnTo>
                  <a:lnTo>
                    <a:pt x="5392775" y="986320"/>
                  </a:lnTo>
                  <a:lnTo>
                    <a:pt x="5392775" y="984796"/>
                  </a:lnTo>
                  <a:lnTo>
                    <a:pt x="5389727" y="981646"/>
                  </a:lnTo>
                  <a:lnTo>
                    <a:pt x="5388203" y="981646"/>
                  </a:lnTo>
                  <a:lnTo>
                    <a:pt x="5385155" y="980122"/>
                  </a:lnTo>
                  <a:lnTo>
                    <a:pt x="5353151" y="980122"/>
                  </a:lnTo>
                  <a:lnTo>
                    <a:pt x="5351627" y="981646"/>
                  </a:lnTo>
                  <a:lnTo>
                    <a:pt x="5348478" y="981646"/>
                  </a:lnTo>
                  <a:lnTo>
                    <a:pt x="5345430" y="984796"/>
                  </a:lnTo>
                  <a:lnTo>
                    <a:pt x="5345430" y="986320"/>
                  </a:lnTo>
                  <a:lnTo>
                    <a:pt x="5343906" y="987844"/>
                  </a:lnTo>
                  <a:lnTo>
                    <a:pt x="5343906" y="1297686"/>
                  </a:lnTo>
                  <a:lnTo>
                    <a:pt x="5345430" y="1299210"/>
                  </a:lnTo>
                  <a:lnTo>
                    <a:pt x="5345430" y="1300734"/>
                  </a:lnTo>
                  <a:lnTo>
                    <a:pt x="5346954" y="1302258"/>
                  </a:lnTo>
                  <a:lnTo>
                    <a:pt x="5350002" y="1302258"/>
                  </a:lnTo>
                  <a:lnTo>
                    <a:pt x="5351627" y="1303782"/>
                  </a:lnTo>
                  <a:lnTo>
                    <a:pt x="5354675" y="1303782"/>
                  </a:lnTo>
                  <a:lnTo>
                    <a:pt x="5357723" y="1305407"/>
                  </a:lnTo>
                  <a:lnTo>
                    <a:pt x="5385155" y="1305407"/>
                  </a:lnTo>
                  <a:lnTo>
                    <a:pt x="5389727" y="1303782"/>
                  </a:lnTo>
                  <a:lnTo>
                    <a:pt x="5392775" y="1303782"/>
                  </a:lnTo>
                  <a:lnTo>
                    <a:pt x="5394299" y="1302258"/>
                  </a:lnTo>
                  <a:lnTo>
                    <a:pt x="5395823" y="1302258"/>
                  </a:lnTo>
                  <a:lnTo>
                    <a:pt x="5398871" y="1299210"/>
                  </a:lnTo>
                  <a:lnTo>
                    <a:pt x="5398871" y="1297686"/>
                  </a:lnTo>
                  <a:lnTo>
                    <a:pt x="5400395" y="1296162"/>
                  </a:lnTo>
                  <a:lnTo>
                    <a:pt x="5400395" y="1094714"/>
                  </a:lnTo>
                  <a:lnTo>
                    <a:pt x="5421731" y="1062609"/>
                  </a:lnTo>
                  <a:lnTo>
                    <a:pt x="5440019" y="1042797"/>
                  </a:lnTo>
                  <a:lnTo>
                    <a:pt x="5446204" y="1036701"/>
                  </a:lnTo>
                  <a:lnTo>
                    <a:pt x="5452300" y="1033564"/>
                  </a:lnTo>
                  <a:lnTo>
                    <a:pt x="5456872" y="1030516"/>
                  </a:lnTo>
                  <a:lnTo>
                    <a:pt x="5462968" y="1028992"/>
                  </a:lnTo>
                  <a:lnTo>
                    <a:pt x="5467540" y="1027468"/>
                  </a:lnTo>
                  <a:lnTo>
                    <a:pt x="5478208" y="1027468"/>
                  </a:lnTo>
                  <a:lnTo>
                    <a:pt x="5482780" y="1028992"/>
                  </a:lnTo>
                  <a:lnTo>
                    <a:pt x="5487352" y="1028992"/>
                  </a:lnTo>
                  <a:lnTo>
                    <a:pt x="5490400" y="1030516"/>
                  </a:lnTo>
                  <a:lnTo>
                    <a:pt x="5494972" y="1030516"/>
                  </a:lnTo>
                  <a:lnTo>
                    <a:pt x="5501068" y="1033564"/>
                  </a:lnTo>
                  <a:lnTo>
                    <a:pt x="5504116" y="1033564"/>
                  </a:lnTo>
                  <a:lnTo>
                    <a:pt x="5510212" y="1036701"/>
                  </a:lnTo>
                  <a:lnTo>
                    <a:pt x="5516308" y="1036701"/>
                  </a:lnTo>
                  <a:lnTo>
                    <a:pt x="5519356" y="1033564"/>
                  </a:lnTo>
                  <a:lnTo>
                    <a:pt x="5519356" y="1032040"/>
                  </a:lnTo>
                  <a:lnTo>
                    <a:pt x="5520880" y="1030516"/>
                  </a:lnTo>
                  <a:lnTo>
                    <a:pt x="5520880" y="1022896"/>
                  </a:lnTo>
                  <a:lnTo>
                    <a:pt x="5522404" y="1019848"/>
                  </a:lnTo>
                  <a:lnTo>
                    <a:pt x="5522404" y="1010704"/>
                  </a:lnTo>
                  <a:lnTo>
                    <a:pt x="5522404" y="998512"/>
                  </a:lnTo>
                  <a:close/>
                </a:path>
                <a:path w="7795895" h="1476375">
                  <a:moveTo>
                    <a:pt x="5739104" y="306908"/>
                  </a:moveTo>
                  <a:lnTo>
                    <a:pt x="5733961" y="254533"/>
                  </a:lnTo>
                  <a:lnTo>
                    <a:pt x="5718441" y="210705"/>
                  </a:lnTo>
                  <a:lnTo>
                    <a:pt x="5692711" y="177190"/>
                  </a:lnTo>
                  <a:lnTo>
                    <a:pt x="5681065" y="167640"/>
                  </a:lnTo>
                  <a:lnTo>
                    <a:pt x="5681065" y="313004"/>
                  </a:lnTo>
                  <a:lnTo>
                    <a:pt x="5680786" y="324040"/>
                  </a:lnTo>
                  <a:lnTo>
                    <a:pt x="5672163" y="370560"/>
                  </a:lnTo>
                  <a:lnTo>
                    <a:pt x="5652211" y="404698"/>
                  </a:lnTo>
                  <a:lnTo>
                    <a:pt x="5619737" y="426034"/>
                  </a:lnTo>
                  <a:lnTo>
                    <a:pt x="5586514" y="430542"/>
                  </a:lnTo>
                  <a:lnTo>
                    <a:pt x="5573611" y="429971"/>
                  </a:lnTo>
                  <a:lnTo>
                    <a:pt x="5533669" y="416267"/>
                  </a:lnTo>
                  <a:lnTo>
                    <a:pt x="5508739" y="386905"/>
                  </a:lnTo>
                  <a:lnTo>
                    <a:pt x="5496026" y="345821"/>
                  </a:lnTo>
                  <a:lnTo>
                    <a:pt x="5493524" y="313004"/>
                  </a:lnTo>
                  <a:lnTo>
                    <a:pt x="5493524" y="306908"/>
                  </a:lnTo>
                  <a:lnTo>
                    <a:pt x="5493766" y="297408"/>
                  </a:lnTo>
                  <a:lnTo>
                    <a:pt x="5494782" y="285140"/>
                  </a:lnTo>
                  <a:lnTo>
                    <a:pt x="5496674" y="273431"/>
                  </a:lnTo>
                  <a:lnTo>
                    <a:pt x="5499544" y="262610"/>
                  </a:lnTo>
                  <a:lnTo>
                    <a:pt x="5502389" y="251726"/>
                  </a:lnTo>
                  <a:lnTo>
                    <a:pt x="5522557" y="216077"/>
                  </a:lnTo>
                  <a:lnTo>
                    <a:pt x="5554815" y="194741"/>
                  </a:lnTo>
                  <a:lnTo>
                    <a:pt x="5588038" y="190893"/>
                  </a:lnTo>
                  <a:lnTo>
                    <a:pt x="5601157" y="191465"/>
                  </a:lnTo>
                  <a:lnTo>
                    <a:pt x="5640883" y="205155"/>
                  </a:lnTo>
                  <a:lnTo>
                    <a:pt x="5666448" y="234518"/>
                  </a:lnTo>
                  <a:lnTo>
                    <a:pt x="5678525" y="275602"/>
                  </a:lnTo>
                  <a:lnTo>
                    <a:pt x="5681065" y="313004"/>
                  </a:lnTo>
                  <a:lnTo>
                    <a:pt x="5681065" y="167640"/>
                  </a:lnTo>
                  <a:lnTo>
                    <a:pt x="5641530" y="149339"/>
                  </a:lnTo>
                  <a:lnTo>
                    <a:pt x="5591086" y="143548"/>
                  </a:lnTo>
                  <a:lnTo>
                    <a:pt x="5572226" y="144386"/>
                  </a:lnTo>
                  <a:lnTo>
                    <a:pt x="5522404" y="155740"/>
                  </a:lnTo>
                  <a:lnTo>
                    <a:pt x="5484266" y="180251"/>
                  </a:lnTo>
                  <a:lnTo>
                    <a:pt x="5456872" y="216039"/>
                  </a:lnTo>
                  <a:lnTo>
                    <a:pt x="5440591" y="261264"/>
                  </a:lnTo>
                  <a:lnTo>
                    <a:pt x="5435447" y="313004"/>
                  </a:lnTo>
                  <a:lnTo>
                    <a:pt x="5436019" y="331939"/>
                  </a:lnTo>
                  <a:lnTo>
                    <a:pt x="5444591" y="383197"/>
                  </a:lnTo>
                  <a:lnTo>
                    <a:pt x="5463540" y="423367"/>
                  </a:lnTo>
                  <a:lnTo>
                    <a:pt x="5492877" y="453478"/>
                  </a:lnTo>
                  <a:lnTo>
                    <a:pt x="5533669" y="472084"/>
                  </a:lnTo>
                  <a:lnTo>
                    <a:pt x="5583466" y="477875"/>
                  </a:lnTo>
                  <a:lnTo>
                    <a:pt x="5602325" y="477037"/>
                  </a:lnTo>
                  <a:lnTo>
                    <a:pt x="5652135" y="465683"/>
                  </a:lnTo>
                  <a:lnTo>
                    <a:pt x="5690286" y="441210"/>
                  </a:lnTo>
                  <a:lnTo>
                    <a:pt x="5717679" y="405384"/>
                  </a:lnTo>
                  <a:lnTo>
                    <a:pt x="5733961" y="360133"/>
                  </a:lnTo>
                  <a:lnTo>
                    <a:pt x="5738533" y="325780"/>
                  </a:lnTo>
                  <a:lnTo>
                    <a:pt x="5739104" y="306908"/>
                  </a:lnTo>
                  <a:close/>
                </a:path>
                <a:path w="7795895" h="1476375">
                  <a:moveTo>
                    <a:pt x="6207455" y="258038"/>
                  </a:moveTo>
                  <a:lnTo>
                    <a:pt x="6203556" y="220027"/>
                  </a:lnTo>
                  <a:lnTo>
                    <a:pt x="6186475" y="179984"/>
                  </a:lnTo>
                  <a:lnTo>
                    <a:pt x="6154204" y="155143"/>
                  </a:lnTo>
                  <a:lnTo>
                    <a:pt x="6103226" y="144094"/>
                  </a:lnTo>
                  <a:lnTo>
                    <a:pt x="6086868" y="143548"/>
                  </a:lnTo>
                  <a:lnTo>
                    <a:pt x="6077953" y="143814"/>
                  </a:lnTo>
                  <a:lnTo>
                    <a:pt x="6036005" y="149834"/>
                  </a:lnTo>
                  <a:lnTo>
                    <a:pt x="6007151" y="160121"/>
                  </a:lnTo>
                  <a:lnTo>
                    <a:pt x="5995327" y="164884"/>
                  </a:lnTo>
                  <a:lnTo>
                    <a:pt x="5987707" y="169456"/>
                  </a:lnTo>
                  <a:lnTo>
                    <a:pt x="5981611" y="172504"/>
                  </a:lnTo>
                  <a:lnTo>
                    <a:pt x="5978563" y="175641"/>
                  </a:lnTo>
                  <a:lnTo>
                    <a:pt x="5975515" y="178689"/>
                  </a:lnTo>
                  <a:lnTo>
                    <a:pt x="5973991" y="181737"/>
                  </a:lnTo>
                  <a:lnTo>
                    <a:pt x="5973991" y="184785"/>
                  </a:lnTo>
                  <a:lnTo>
                    <a:pt x="5972467" y="189357"/>
                  </a:lnTo>
                  <a:lnTo>
                    <a:pt x="5972467" y="207645"/>
                  </a:lnTo>
                  <a:lnTo>
                    <a:pt x="5973991" y="210693"/>
                  </a:lnTo>
                  <a:lnTo>
                    <a:pt x="5973991" y="213741"/>
                  </a:lnTo>
                  <a:lnTo>
                    <a:pt x="5975515" y="215265"/>
                  </a:lnTo>
                  <a:lnTo>
                    <a:pt x="5975515" y="216789"/>
                  </a:lnTo>
                  <a:lnTo>
                    <a:pt x="5977039" y="218313"/>
                  </a:lnTo>
                  <a:lnTo>
                    <a:pt x="5978563" y="218313"/>
                  </a:lnTo>
                  <a:lnTo>
                    <a:pt x="5980087" y="219837"/>
                  </a:lnTo>
                  <a:lnTo>
                    <a:pt x="5986183" y="219837"/>
                  </a:lnTo>
                  <a:lnTo>
                    <a:pt x="5990755" y="218313"/>
                  </a:lnTo>
                  <a:lnTo>
                    <a:pt x="5995327" y="215265"/>
                  </a:lnTo>
                  <a:lnTo>
                    <a:pt x="6016764" y="204597"/>
                  </a:lnTo>
                  <a:lnTo>
                    <a:pt x="6054001" y="191935"/>
                  </a:lnTo>
                  <a:lnTo>
                    <a:pt x="6082296" y="189357"/>
                  </a:lnTo>
                  <a:lnTo>
                    <a:pt x="6091148" y="189649"/>
                  </a:lnTo>
                  <a:lnTo>
                    <a:pt x="6131153" y="201549"/>
                  </a:lnTo>
                  <a:lnTo>
                    <a:pt x="6135725" y="207645"/>
                  </a:lnTo>
                  <a:lnTo>
                    <a:pt x="6141821" y="212217"/>
                  </a:lnTo>
                  <a:lnTo>
                    <a:pt x="6146393" y="219837"/>
                  </a:lnTo>
                  <a:lnTo>
                    <a:pt x="6147917" y="229082"/>
                  </a:lnTo>
                  <a:lnTo>
                    <a:pt x="6149924" y="236220"/>
                  </a:lnTo>
                  <a:lnTo>
                    <a:pt x="6151346" y="243941"/>
                  </a:lnTo>
                  <a:lnTo>
                    <a:pt x="6152210" y="252222"/>
                  </a:lnTo>
                  <a:lnTo>
                    <a:pt x="6152388" y="258038"/>
                  </a:lnTo>
                  <a:lnTo>
                    <a:pt x="6152489" y="284035"/>
                  </a:lnTo>
                  <a:lnTo>
                    <a:pt x="6152489" y="325183"/>
                  </a:lnTo>
                  <a:lnTo>
                    <a:pt x="6152489" y="389382"/>
                  </a:lnTo>
                  <a:lnTo>
                    <a:pt x="6122060" y="416610"/>
                  </a:lnTo>
                  <a:lnTo>
                    <a:pt x="6082766" y="434276"/>
                  </a:lnTo>
                  <a:lnTo>
                    <a:pt x="6071628" y="435102"/>
                  </a:lnTo>
                  <a:lnTo>
                    <a:pt x="6058738" y="434009"/>
                  </a:lnTo>
                  <a:lnTo>
                    <a:pt x="6022949" y="412432"/>
                  </a:lnTo>
                  <a:lnTo>
                    <a:pt x="6015240" y="374053"/>
                  </a:lnTo>
                  <a:lnTo>
                    <a:pt x="6016764" y="364909"/>
                  </a:lnTo>
                  <a:lnTo>
                    <a:pt x="6019812" y="358813"/>
                  </a:lnTo>
                  <a:lnTo>
                    <a:pt x="6022860" y="351193"/>
                  </a:lnTo>
                  <a:lnTo>
                    <a:pt x="6028956" y="345097"/>
                  </a:lnTo>
                  <a:lnTo>
                    <a:pt x="6036576" y="340525"/>
                  </a:lnTo>
                  <a:lnTo>
                    <a:pt x="6042571" y="336423"/>
                  </a:lnTo>
                  <a:lnTo>
                    <a:pt x="6082677" y="325564"/>
                  </a:lnTo>
                  <a:lnTo>
                    <a:pt x="6103632" y="325183"/>
                  </a:lnTo>
                  <a:lnTo>
                    <a:pt x="6152489" y="325183"/>
                  </a:lnTo>
                  <a:lnTo>
                    <a:pt x="6152489" y="284035"/>
                  </a:lnTo>
                  <a:lnTo>
                    <a:pt x="6109817" y="284035"/>
                  </a:lnTo>
                  <a:lnTo>
                    <a:pt x="6092901" y="284568"/>
                  </a:lnTo>
                  <a:lnTo>
                    <a:pt x="6045720" y="290131"/>
                  </a:lnTo>
                  <a:lnTo>
                    <a:pt x="6008344" y="303644"/>
                  </a:lnTo>
                  <a:lnTo>
                    <a:pt x="5973940" y="331635"/>
                  </a:lnTo>
                  <a:lnTo>
                    <a:pt x="5957824" y="372452"/>
                  </a:lnTo>
                  <a:lnTo>
                    <a:pt x="5957227" y="384721"/>
                  </a:lnTo>
                  <a:lnTo>
                    <a:pt x="5957773" y="395897"/>
                  </a:lnTo>
                  <a:lnTo>
                    <a:pt x="5968822" y="433057"/>
                  </a:lnTo>
                  <a:lnTo>
                    <a:pt x="6001245" y="463778"/>
                  </a:lnTo>
                  <a:lnTo>
                    <a:pt x="6040005" y="476542"/>
                  </a:lnTo>
                  <a:lnTo>
                    <a:pt x="6062484" y="477875"/>
                  </a:lnTo>
                  <a:lnTo>
                    <a:pt x="6076150" y="477037"/>
                  </a:lnTo>
                  <a:lnTo>
                    <a:pt x="6114389" y="465683"/>
                  </a:lnTo>
                  <a:lnTo>
                    <a:pt x="6148895" y="443357"/>
                  </a:lnTo>
                  <a:lnTo>
                    <a:pt x="6157074" y="435102"/>
                  </a:lnTo>
                  <a:lnTo>
                    <a:pt x="6158585" y="433578"/>
                  </a:lnTo>
                  <a:lnTo>
                    <a:pt x="6158585" y="465683"/>
                  </a:lnTo>
                  <a:lnTo>
                    <a:pt x="6160109" y="468731"/>
                  </a:lnTo>
                  <a:lnTo>
                    <a:pt x="6161633" y="470255"/>
                  </a:lnTo>
                  <a:lnTo>
                    <a:pt x="6163157" y="470255"/>
                  </a:lnTo>
                  <a:lnTo>
                    <a:pt x="6169253" y="473303"/>
                  </a:lnTo>
                  <a:lnTo>
                    <a:pt x="6196685" y="473303"/>
                  </a:lnTo>
                  <a:lnTo>
                    <a:pt x="6199733" y="471779"/>
                  </a:lnTo>
                  <a:lnTo>
                    <a:pt x="6202883" y="470255"/>
                  </a:lnTo>
                  <a:lnTo>
                    <a:pt x="6204407" y="470255"/>
                  </a:lnTo>
                  <a:lnTo>
                    <a:pt x="6205931" y="468731"/>
                  </a:lnTo>
                  <a:lnTo>
                    <a:pt x="6207455" y="465683"/>
                  </a:lnTo>
                  <a:lnTo>
                    <a:pt x="6207455" y="433578"/>
                  </a:lnTo>
                  <a:lnTo>
                    <a:pt x="6207455" y="325183"/>
                  </a:lnTo>
                  <a:lnTo>
                    <a:pt x="6207455" y="258038"/>
                  </a:lnTo>
                  <a:close/>
                </a:path>
                <a:path w="7795895" h="1476375">
                  <a:moveTo>
                    <a:pt x="6697129" y="435102"/>
                  </a:moveTo>
                  <a:lnTo>
                    <a:pt x="6695605" y="432054"/>
                  </a:lnTo>
                  <a:lnTo>
                    <a:pt x="6695605" y="429006"/>
                  </a:lnTo>
                  <a:lnTo>
                    <a:pt x="6694081" y="427482"/>
                  </a:lnTo>
                  <a:lnTo>
                    <a:pt x="6694081" y="424434"/>
                  </a:lnTo>
                  <a:lnTo>
                    <a:pt x="6692557" y="424434"/>
                  </a:lnTo>
                  <a:lnTo>
                    <a:pt x="6689509" y="421386"/>
                  </a:lnTo>
                  <a:lnTo>
                    <a:pt x="6529298" y="421386"/>
                  </a:lnTo>
                  <a:lnTo>
                    <a:pt x="6529298" y="41249"/>
                  </a:lnTo>
                  <a:lnTo>
                    <a:pt x="6527774" y="39725"/>
                  </a:lnTo>
                  <a:lnTo>
                    <a:pt x="6527774" y="38201"/>
                  </a:lnTo>
                  <a:lnTo>
                    <a:pt x="6524726" y="35153"/>
                  </a:lnTo>
                  <a:lnTo>
                    <a:pt x="6523202" y="35153"/>
                  </a:lnTo>
                  <a:lnTo>
                    <a:pt x="6520154" y="33629"/>
                  </a:lnTo>
                  <a:lnTo>
                    <a:pt x="6517106" y="33629"/>
                  </a:lnTo>
                  <a:lnTo>
                    <a:pt x="6514058" y="32105"/>
                  </a:lnTo>
                  <a:lnTo>
                    <a:pt x="6485001" y="32105"/>
                  </a:lnTo>
                  <a:lnTo>
                    <a:pt x="6481953" y="33629"/>
                  </a:lnTo>
                  <a:lnTo>
                    <a:pt x="6478905" y="33629"/>
                  </a:lnTo>
                  <a:lnTo>
                    <a:pt x="6477381" y="35153"/>
                  </a:lnTo>
                  <a:lnTo>
                    <a:pt x="6474333" y="35153"/>
                  </a:lnTo>
                  <a:lnTo>
                    <a:pt x="6471285" y="38201"/>
                  </a:lnTo>
                  <a:lnTo>
                    <a:pt x="6471285" y="456539"/>
                  </a:lnTo>
                  <a:lnTo>
                    <a:pt x="6472809" y="462635"/>
                  </a:lnTo>
                  <a:lnTo>
                    <a:pt x="6477381" y="467207"/>
                  </a:lnTo>
                  <a:lnTo>
                    <a:pt x="6481953" y="470255"/>
                  </a:lnTo>
                  <a:lnTo>
                    <a:pt x="6486626" y="471779"/>
                  </a:lnTo>
                  <a:lnTo>
                    <a:pt x="6689509" y="471779"/>
                  </a:lnTo>
                  <a:lnTo>
                    <a:pt x="6694081" y="467207"/>
                  </a:lnTo>
                  <a:lnTo>
                    <a:pt x="6694081" y="465683"/>
                  </a:lnTo>
                  <a:lnTo>
                    <a:pt x="6695605" y="462635"/>
                  </a:lnTo>
                  <a:lnTo>
                    <a:pt x="6697129" y="461111"/>
                  </a:lnTo>
                  <a:lnTo>
                    <a:pt x="6697129" y="445871"/>
                  </a:lnTo>
                  <a:lnTo>
                    <a:pt x="6697129" y="435102"/>
                  </a:lnTo>
                  <a:close/>
                </a:path>
                <a:path w="7795895" h="1476375">
                  <a:moveTo>
                    <a:pt x="7037273" y="306908"/>
                  </a:moveTo>
                  <a:lnTo>
                    <a:pt x="7032130" y="254533"/>
                  </a:lnTo>
                  <a:lnTo>
                    <a:pt x="7016699" y="210705"/>
                  </a:lnTo>
                  <a:lnTo>
                    <a:pt x="7003097" y="190893"/>
                  </a:lnTo>
                  <a:lnTo>
                    <a:pt x="7000697" y="187845"/>
                  </a:lnTo>
                  <a:lnTo>
                    <a:pt x="6990969" y="177190"/>
                  </a:lnTo>
                  <a:lnTo>
                    <a:pt x="6980110" y="168135"/>
                  </a:lnTo>
                  <a:lnTo>
                    <a:pt x="6979323" y="167640"/>
                  </a:lnTo>
                  <a:lnTo>
                    <a:pt x="6979323" y="313004"/>
                  </a:lnTo>
                  <a:lnTo>
                    <a:pt x="6979044" y="324040"/>
                  </a:lnTo>
                  <a:lnTo>
                    <a:pt x="6970420" y="370560"/>
                  </a:lnTo>
                  <a:lnTo>
                    <a:pt x="6950380" y="404698"/>
                  </a:lnTo>
                  <a:lnTo>
                    <a:pt x="6917995" y="426034"/>
                  </a:lnTo>
                  <a:lnTo>
                    <a:pt x="6884771" y="430542"/>
                  </a:lnTo>
                  <a:lnTo>
                    <a:pt x="6872491" y="429971"/>
                  </a:lnTo>
                  <a:lnTo>
                    <a:pt x="6831889" y="416267"/>
                  </a:lnTo>
                  <a:lnTo>
                    <a:pt x="6806997" y="386905"/>
                  </a:lnTo>
                  <a:lnTo>
                    <a:pt x="6794284" y="345821"/>
                  </a:lnTo>
                  <a:lnTo>
                    <a:pt x="6791719" y="309956"/>
                  </a:lnTo>
                  <a:lnTo>
                    <a:pt x="6792239" y="297408"/>
                  </a:lnTo>
                  <a:lnTo>
                    <a:pt x="6800647" y="251726"/>
                  </a:lnTo>
                  <a:lnTo>
                    <a:pt x="6820814" y="216077"/>
                  </a:lnTo>
                  <a:lnTo>
                    <a:pt x="6852996" y="194741"/>
                  </a:lnTo>
                  <a:lnTo>
                    <a:pt x="6886295" y="190893"/>
                  </a:lnTo>
                  <a:lnTo>
                    <a:pt x="6899415" y="191465"/>
                  </a:lnTo>
                  <a:lnTo>
                    <a:pt x="6939089" y="205155"/>
                  </a:lnTo>
                  <a:lnTo>
                    <a:pt x="6964705" y="234518"/>
                  </a:lnTo>
                  <a:lnTo>
                    <a:pt x="6976783" y="275602"/>
                  </a:lnTo>
                  <a:lnTo>
                    <a:pt x="6979323" y="313004"/>
                  </a:lnTo>
                  <a:lnTo>
                    <a:pt x="6979323" y="167640"/>
                  </a:lnTo>
                  <a:lnTo>
                    <a:pt x="6939712" y="149339"/>
                  </a:lnTo>
                  <a:lnTo>
                    <a:pt x="6889343" y="143548"/>
                  </a:lnTo>
                  <a:lnTo>
                    <a:pt x="6870433" y="144386"/>
                  </a:lnTo>
                  <a:lnTo>
                    <a:pt x="6820675" y="155740"/>
                  </a:lnTo>
                  <a:lnTo>
                    <a:pt x="6782524" y="180251"/>
                  </a:lnTo>
                  <a:lnTo>
                    <a:pt x="6755625" y="216039"/>
                  </a:lnTo>
                  <a:lnTo>
                    <a:pt x="6738848" y="261264"/>
                  </a:lnTo>
                  <a:lnTo>
                    <a:pt x="6733705" y="313004"/>
                  </a:lnTo>
                  <a:lnTo>
                    <a:pt x="6734276" y="331939"/>
                  </a:lnTo>
                  <a:lnTo>
                    <a:pt x="6742849" y="383197"/>
                  </a:lnTo>
                  <a:lnTo>
                    <a:pt x="6761747" y="423367"/>
                  </a:lnTo>
                  <a:lnTo>
                    <a:pt x="6791147" y="453478"/>
                  </a:lnTo>
                  <a:lnTo>
                    <a:pt x="6831939" y="472084"/>
                  </a:lnTo>
                  <a:lnTo>
                    <a:pt x="6883247" y="477875"/>
                  </a:lnTo>
                  <a:lnTo>
                    <a:pt x="6901231" y="477037"/>
                  </a:lnTo>
                  <a:lnTo>
                    <a:pt x="6950303" y="465683"/>
                  </a:lnTo>
                  <a:lnTo>
                    <a:pt x="6988543" y="441210"/>
                  </a:lnTo>
                  <a:lnTo>
                    <a:pt x="7015937" y="405384"/>
                  </a:lnTo>
                  <a:lnTo>
                    <a:pt x="7032130" y="360133"/>
                  </a:lnTo>
                  <a:lnTo>
                    <a:pt x="7036702" y="325780"/>
                  </a:lnTo>
                  <a:lnTo>
                    <a:pt x="7037273" y="306908"/>
                  </a:lnTo>
                  <a:close/>
                </a:path>
                <a:path w="7795895" h="1476375">
                  <a:moveTo>
                    <a:pt x="7339393" y="412242"/>
                  </a:moveTo>
                  <a:lnTo>
                    <a:pt x="7337869" y="407670"/>
                  </a:lnTo>
                  <a:lnTo>
                    <a:pt x="7337869" y="398526"/>
                  </a:lnTo>
                  <a:lnTo>
                    <a:pt x="7336345" y="397002"/>
                  </a:lnTo>
                  <a:lnTo>
                    <a:pt x="7336345" y="395478"/>
                  </a:lnTo>
                  <a:lnTo>
                    <a:pt x="7334732" y="393954"/>
                  </a:lnTo>
                  <a:lnTo>
                    <a:pt x="7331684" y="390906"/>
                  </a:lnTo>
                  <a:lnTo>
                    <a:pt x="7327112" y="390906"/>
                  </a:lnTo>
                  <a:lnTo>
                    <a:pt x="7317968" y="397002"/>
                  </a:lnTo>
                  <a:lnTo>
                    <a:pt x="7313396" y="401574"/>
                  </a:lnTo>
                  <a:lnTo>
                    <a:pt x="7307300" y="406146"/>
                  </a:lnTo>
                  <a:lnTo>
                    <a:pt x="7299680" y="410718"/>
                  </a:lnTo>
                  <a:lnTo>
                    <a:pt x="7294588" y="414134"/>
                  </a:lnTo>
                  <a:lnTo>
                    <a:pt x="7288631" y="417398"/>
                  </a:lnTo>
                  <a:lnTo>
                    <a:pt x="7250608" y="428701"/>
                  </a:lnTo>
                  <a:lnTo>
                    <a:pt x="7241667" y="429018"/>
                  </a:lnTo>
                  <a:lnTo>
                    <a:pt x="7231672" y="428701"/>
                  </a:lnTo>
                  <a:lnTo>
                    <a:pt x="7190422" y="413194"/>
                  </a:lnTo>
                  <a:lnTo>
                    <a:pt x="7179183" y="400050"/>
                  </a:lnTo>
                  <a:lnTo>
                    <a:pt x="7173785" y="392607"/>
                  </a:lnTo>
                  <a:lnTo>
                    <a:pt x="7160247" y="351942"/>
                  </a:lnTo>
                  <a:lnTo>
                    <a:pt x="7156323" y="311467"/>
                  </a:lnTo>
                  <a:lnTo>
                    <a:pt x="7157733" y="283654"/>
                  </a:lnTo>
                  <a:lnTo>
                    <a:pt x="7168540" y="238899"/>
                  </a:lnTo>
                  <a:lnTo>
                    <a:pt x="7204329" y="198691"/>
                  </a:lnTo>
                  <a:lnTo>
                    <a:pt x="7240143" y="190893"/>
                  </a:lnTo>
                  <a:lnTo>
                    <a:pt x="7249300" y="191198"/>
                  </a:lnTo>
                  <a:lnTo>
                    <a:pt x="7258139" y="192227"/>
                  </a:lnTo>
                  <a:lnTo>
                    <a:pt x="7266394" y="194106"/>
                  </a:lnTo>
                  <a:lnTo>
                    <a:pt x="7273772" y="196977"/>
                  </a:lnTo>
                  <a:lnTo>
                    <a:pt x="7280580" y="199529"/>
                  </a:lnTo>
                  <a:lnTo>
                    <a:pt x="7287107" y="202501"/>
                  </a:lnTo>
                  <a:lnTo>
                    <a:pt x="7293064" y="205765"/>
                  </a:lnTo>
                  <a:lnTo>
                    <a:pt x="7298156" y="209181"/>
                  </a:lnTo>
                  <a:lnTo>
                    <a:pt x="7305776" y="213741"/>
                  </a:lnTo>
                  <a:lnTo>
                    <a:pt x="7310348" y="216789"/>
                  </a:lnTo>
                  <a:lnTo>
                    <a:pt x="7314920" y="221361"/>
                  </a:lnTo>
                  <a:lnTo>
                    <a:pt x="7319492" y="224409"/>
                  </a:lnTo>
                  <a:lnTo>
                    <a:pt x="7324064" y="225933"/>
                  </a:lnTo>
                  <a:lnTo>
                    <a:pt x="7330160" y="225933"/>
                  </a:lnTo>
                  <a:lnTo>
                    <a:pt x="7334732" y="221361"/>
                  </a:lnTo>
                  <a:lnTo>
                    <a:pt x="7336345" y="218313"/>
                  </a:lnTo>
                  <a:lnTo>
                    <a:pt x="7337869" y="212217"/>
                  </a:lnTo>
                  <a:lnTo>
                    <a:pt x="7337869" y="195453"/>
                  </a:lnTo>
                  <a:lnTo>
                    <a:pt x="7336345" y="192417"/>
                  </a:lnTo>
                  <a:lnTo>
                    <a:pt x="7336345" y="190893"/>
                  </a:lnTo>
                  <a:lnTo>
                    <a:pt x="7336345" y="186309"/>
                  </a:lnTo>
                  <a:lnTo>
                    <a:pt x="7334732" y="183261"/>
                  </a:lnTo>
                  <a:lnTo>
                    <a:pt x="7334732" y="181737"/>
                  </a:lnTo>
                  <a:lnTo>
                    <a:pt x="7331684" y="178689"/>
                  </a:lnTo>
                  <a:lnTo>
                    <a:pt x="7330160" y="175641"/>
                  </a:lnTo>
                  <a:lnTo>
                    <a:pt x="7327112" y="174117"/>
                  </a:lnTo>
                  <a:lnTo>
                    <a:pt x="7324064" y="170980"/>
                  </a:lnTo>
                  <a:lnTo>
                    <a:pt x="7321016" y="167932"/>
                  </a:lnTo>
                  <a:lnTo>
                    <a:pt x="7314920" y="163360"/>
                  </a:lnTo>
                  <a:lnTo>
                    <a:pt x="7308824" y="160312"/>
                  </a:lnTo>
                  <a:lnTo>
                    <a:pt x="7301204" y="155740"/>
                  </a:lnTo>
                  <a:lnTo>
                    <a:pt x="7293584" y="154216"/>
                  </a:lnTo>
                  <a:lnTo>
                    <a:pt x="7287844" y="151955"/>
                  </a:lnTo>
                  <a:lnTo>
                    <a:pt x="7281964" y="149834"/>
                  </a:lnTo>
                  <a:lnTo>
                    <a:pt x="7240143" y="143548"/>
                  </a:lnTo>
                  <a:lnTo>
                    <a:pt x="7225576" y="144145"/>
                  </a:lnTo>
                  <a:lnTo>
                    <a:pt x="7185279" y="154216"/>
                  </a:lnTo>
                  <a:lnTo>
                    <a:pt x="7149236" y="175044"/>
                  </a:lnTo>
                  <a:lnTo>
                    <a:pt x="7122515" y="207848"/>
                  </a:lnTo>
                  <a:lnTo>
                    <a:pt x="7104748" y="254215"/>
                  </a:lnTo>
                  <a:lnTo>
                    <a:pt x="7099135" y="292722"/>
                  </a:lnTo>
                  <a:lnTo>
                    <a:pt x="7098322" y="314515"/>
                  </a:lnTo>
                  <a:lnTo>
                    <a:pt x="7098893" y="333679"/>
                  </a:lnTo>
                  <a:lnTo>
                    <a:pt x="7107466" y="384721"/>
                  </a:lnTo>
                  <a:lnTo>
                    <a:pt x="7125678" y="424243"/>
                  </a:lnTo>
                  <a:lnTo>
                    <a:pt x="7153046" y="453478"/>
                  </a:lnTo>
                  <a:lnTo>
                    <a:pt x="7189267" y="472084"/>
                  </a:lnTo>
                  <a:lnTo>
                    <a:pt x="7234047" y="477875"/>
                  </a:lnTo>
                  <a:lnTo>
                    <a:pt x="7242086" y="477608"/>
                  </a:lnTo>
                  <a:lnTo>
                    <a:pt x="7286053" y="469468"/>
                  </a:lnTo>
                  <a:lnTo>
                    <a:pt x="7292060" y="467207"/>
                  </a:lnTo>
                  <a:lnTo>
                    <a:pt x="7301204" y="464159"/>
                  </a:lnTo>
                  <a:lnTo>
                    <a:pt x="7308824" y="459587"/>
                  </a:lnTo>
                  <a:lnTo>
                    <a:pt x="7314920" y="456539"/>
                  </a:lnTo>
                  <a:lnTo>
                    <a:pt x="7322540" y="451967"/>
                  </a:lnTo>
                  <a:lnTo>
                    <a:pt x="7327112" y="448919"/>
                  </a:lnTo>
                  <a:lnTo>
                    <a:pt x="7333208" y="442823"/>
                  </a:lnTo>
                  <a:lnTo>
                    <a:pt x="7334732" y="439686"/>
                  </a:lnTo>
                  <a:lnTo>
                    <a:pt x="7336345" y="438162"/>
                  </a:lnTo>
                  <a:lnTo>
                    <a:pt x="7336345" y="435114"/>
                  </a:lnTo>
                  <a:lnTo>
                    <a:pt x="7337869" y="433590"/>
                  </a:lnTo>
                  <a:lnTo>
                    <a:pt x="7337869" y="429018"/>
                  </a:lnTo>
                  <a:lnTo>
                    <a:pt x="7337869" y="427494"/>
                  </a:lnTo>
                  <a:lnTo>
                    <a:pt x="7339393" y="424446"/>
                  </a:lnTo>
                  <a:lnTo>
                    <a:pt x="7339393" y="412242"/>
                  </a:lnTo>
                  <a:close/>
                </a:path>
                <a:path w="7795895" h="1476375">
                  <a:moveTo>
                    <a:pt x="7636865" y="258038"/>
                  </a:moveTo>
                  <a:lnTo>
                    <a:pt x="7633652" y="220027"/>
                  </a:lnTo>
                  <a:lnTo>
                    <a:pt x="7617231" y="179984"/>
                  </a:lnTo>
                  <a:lnTo>
                    <a:pt x="7583640" y="155143"/>
                  </a:lnTo>
                  <a:lnTo>
                    <a:pt x="7533284" y="144094"/>
                  </a:lnTo>
                  <a:lnTo>
                    <a:pt x="7517803" y="143548"/>
                  </a:lnTo>
                  <a:lnTo>
                    <a:pt x="7508684" y="143814"/>
                  </a:lnTo>
                  <a:lnTo>
                    <a:pt x="7465606" y="149834"/>
                  </a:lnTo>
                  <a:lnTo>
                    <a:pt x="7443267" y="157378"/>
                  </a:lnTo>
                  <a:lnTo>
                    <a:pt x="7436637" y="160121"/>
                  </a:lnTo>
                  <a:lnTo>
                    <a:pt x="7424750" y="164884"/>
                  </a:lnTo>
                  <a:lnTo>
                    <a:pt x="7417130" y="169456"/>
                  </a:lnTo>
                  <a:lnTo>
                    <a:pt x="7412558" y="172504"/>
                  </a:lnTo>
                  <a:lnTo>
                    <a:pt x="7409510" y="175641"/>
                  </a:lnTo>
                  <a:lnTo>
                    <a:pt x="7403414" y="181737"/>
                  </a:lnTo>
                  <a:lnTo>
                    <a:pt x="7403414" y="184785"/>
                  </a:lnTo>
                  <a:lnTo>
                    <a:pt x="7401890" y="189357"/>
                  </a:lnTo>
                  <a:lnTo>
                    <a:pt x="7401890" y="204597"/>
                  </a:lnTo>
                  <a:lnTo>
                    <a:pt x="7403414" y="207645"/>
                  </a:lnTo>
                  <a:lnTo>
                    <a:pt x="7403414" y="213741"/>
                  </a:lnTo>
                  <a:lnTo>
                    <a:pt x="7409510" y="219837"/>
                  </a:lnTo>
                  <a:lnTo>
                    <a:pt x="7415606" y="219837"/>
                  </a:lnTo>
                  <a:lnTo>
                    <a:pt x="7420178" y="218313"/>
                  </a:lnTo>
                  <a:lnTo>
                    <a:pt x="7426274" y="215265"/>
                  </a:lnTo>
                  <a:lnTo>
                    <a:pt x="7430935" y="212217"/>
                  </a:lnTo>
                  <a:lnTo>
                    <a:pt x="7438555" y="209169"/>
                  </a:lnTo>
                  <a:lnTo>
                    <a:pt x="7475131" y="193929"/>
                  </a:lnTo>
                  <a:lnTo>
                    <a:pt x="7511707" y="189357"/>
                  </a:lnTo>
                  <a:lnTo>
                    <a:pt x="7521499" y="189649"/>
                  </a:lnTo>
                  <a:lnTo>
                    <a:pt x="7560577" y="201549"/>
                  </a:lnTo>
                  <a:lnTo>
                    <a:pt x="7577341" y="229082"/>
                  </a:lnTo>
                  <a:lnTo>
                    <a:pt x="7579334" y="236220"/>
                  </a:lnTo>
                  <a:lnTo>
                    <a:pt x="7580770" y="243941"/>
                  </a:lnTo>
                  <a:lnTo>
                    <a:pt x="7581620" y="252222"/>
                  </a:lnTo>
                  <a:lnTo>
                    <a:pt x="7581811" y="258038"/>
                  </a:lnTo>
                  <a:lnTo>
                    <a:pt x="7581913" y="284035"/>
                  </a:lnTo>
                  <a:lnTo>
                    <a:pt x="7581913" y="325183"/>
                  </a:lnTo>
                  <a:lnTo>
                    <a:pt x="7581913" y="389382"/>
                  </a:lnTo>
                  <a:lnTo>
                    <a:pt x="7551687" y="416610"/>
                  </a:lnTo>
                  <a:lnTo>
                    <a:pt x="7512202" y="434276"/>
                  </a:lnTo>
                  <a:lnTo>
                    <a:pt x="7501039" y="435102"/>
                  </a:lnTo>
                  <a:lnTo>
                    <a:pt x="7488822" y="434009"/>
                  </a:lnTo>
                  <a:lnTo>
                    <a:pt x="7453008" y="412432"/>
                  </a:lnTo>
                  <a:lnTo>
                    <a:pt x="7444651" y="374053"/>
                  </a:lnTo>
                  <a:lnTo>
                    <a:pt x="7446175" y="364909"/>
                  </a:lnTo>
                  <a:lnTo>
                    <a:pt x="7449223" y="358813"/>
                  </a:lnTo>
                  <a:lnTo>
                    <a:pt x="7453795" y="351193"/>
                  </a:lnTo>
                  <a:lnTo>
                    <a:pt x="7458367" y="345097"/>
                  </a:lnTo>
                  <a:lnTo>
                    <a:pt x="7465987" y="340525"/>
                  </a:lnTo>
                  <a:lnTo>
                    <a:pt x="7472007" y="336423"/>
                  </a:lnTo>
                  <a:lnTo>
                    <a:pt x="7513053" y="325564"/>
                  </a:lnTo>
                  <a:lnTo>
                    <a:pt x="7534669" y="325183"/>
                  </a:lnTo>
                  <a:lnTo>
                    <a:pt x="7581913" y="325183"/>
                  </a:lnTo>
                  <a:lnTo>
                    <a:pt x="7581913" y="284035"/>
                  </a:lnTo>
                  <a:lnTo>
                    <a:pt x="7539241" y="284035"/>
                  </a:lnTo>
                  <a:lnTo>
                    <a:pt x="7522350" y="284568"/>
                  </a:lnTo>
                  <a:lnTo>
                    <a:pt x="7476655" y="290131"/>
                  </a:lnTo>
                  <a:lnTo>
                    <a:pt x="7438466" y="303644"/>
                  </a:lnTo>
                  <a:lnTo>
                    <a:pt x="7403363" y="331635"/>
                  </a:lnTo>
                  <a:lnTo>
                    <a:pt x="7387450" y="372452"/>
                  </a:lnTo>
                  <a:lnTo>
                    <a:pt x="7386650" y="384721"/>
                  </a:lnTo>
                  <a:lnTo>
                    <a:pt x="7387196" y="395897"/>
                  </a:lnTo>
                  <a:lnTo>
                    <a:pt x="7398880" y="433057"/>
                  </a:lnTo>
                  <a:lnTo>
                    <a:pt x="7431265" y="463778"/>
                  </a:lnTo>
                  <a:lnTo>
                    <a:pt x="7470178" y="476542"/>
                  </a:lnTo>
                  <a:lnTo>
                    <a:pt x="7493419" y="477875"/>
                  </a:lnTo>
                  <a:lnTo>
                    <a:pt x="7506894" y="477037"/>
                  </a:lnTo>
                  <a:lnTo>
                    <a:pt x="7545337" y="465683"/>
                  </a:lnTo>
                  <a:lnTo>
                    <a:pt x="7578979" y="443357"/>
                  </a:lnTo>
                  <a:lnTo>
                    <a:pt x="7587882" y="435102"/>
                  </a:lnTo>
                  <a:lnTo>
                    <a:pt x="7589533" y="433578"/>
                  </a:lnTo>
                  <a:lnTo>
                    <a:pt x="7589533" y="468731"/>
                  </a:lnTo>
                  <a:lnTo>
                    <a:pt x="7591057" y="470255"/>
                  </a:lnTo>
                  <a:lnTo>
                    <a:pt x="7592581" y="470255"/>
                  </a:lnTo>
                  <a:lnTo>
                    <a:pt x="7598677" y="473303"/>
                  </a:lnTo>
                  <a:lnTo>
                    <a:pt x="7627721" y="473303"/>
                  </a:lnTo>
                  <a:lnTo>
                    <a:pt x="7630769" y="471779"/>
                  </a:lnTo>
                  <a:lnTo>
                    <a:pt x="7632293" y="470255"/>
                  </a:lnTo>
                  <a:lnTo>
                    <a:pt x="7633817" y="470255"/>
                  </a:lnTo>
                  <a:lnTo>
                    <a:pt x="7636865" y="468731"/>
                  </a:lnTo>
                  <a:lnTo>
                    <a:pt x="7636865" y="433578"/>
                  </a:lnTo>
                  <a:lnTo>
                    <a:pt x="7636865" y="325183"/>
                  </a:lnTo>
                  <a:lnTo>
                    <a:pt x="7636865" y="258038"/>
                  </a:lnTo>
                  <a:close/>
                </a:path>
                <a:path w="7795895" h="1476375">
                  <a:moveTo>
                    <a:pt x="7795450" y="7620"/>
                  </a:moveTo>
                  <a:lnTo>
                    <a:pt x="7792402" y="4572"/>
                  </a:lnTo>
                  <a:lnTo>
                    <a:pt x="7789354" y="3048"/>
                  </a:lnTo>
                  <a:lnTo>
                    <a:pt x="7787830" y="1524"/>
                  </a:lnTo>
                  <a:lnTo>
                    <a:pt x="7781734" y="1524"/>
                  </a:lnTo>
                  <a:lnTo>
                    <a:pt x="7777162" y="0"/>
                  </a:lnTo>
                  <a:lnTo>
                    <a:pt x="7757350" y="0"/>
                  </a:lnTo>
                  <a:lnTo>
                    <a:pt x="7754302" y="1524"/>
                  </a:lnTo>
                  <a:lnTo>
                    <a:pt x="7746682" y="1524"/>
                  </a:lnTo>
                  <a:lnTo>
                    <a:pt x="7743634" y="4572"/>
                  </a:lnTo>
                  <a:lnTo>
                    <a:pt x="7742110" y="4572"/>
                  </a:lnTo>
                  <a:lnTo>
                    <a:pt x="7740586" y="6096"/>
                  </a:lnTo>
                  <a:lnTo>
                    <a:pt x="7740586" y="7620"/>
                  </a:lnTo>
                  <a:lnTo>
                    <a:pt x="7739062" y="9144"/>
                  </a:lnTo>
                  <a:lnTo>
                    <a:pt x="7739062" y="465683"/>
                  </a:lnTo>
                  <a:lnTo>
                    <a:pt x="7743634" y="470255"/>
                  </a:lnTo>
                  <a:lnTo>
                    <a:pt x="7745158" y="470255"/>
                  </a:lnTo>
                  <a:lnTo>
                    <a:pt x="7748206" y="471779"/>
                  </a:lnTo>
                  <a:lnTo>
                    <a:pt x="7749730" y="473303"/>
                  </a:lnTo>
                  <a:lnTo>
                    <a:pt x="7781734" y="473303"/>
                  </a:lnTo>
                  <a:lnTo>
                    <a:pt x="7784782" y="471779"/>
                  </a:lnTo>
                  <a:lnTo>
                    <a:pt x="7787830" y="471779"/>
                  </a:lnTo>
                  <a:lnTo>
                    <a:pt x="7789354" y="470255"/>
                  </a:lnTo>
                  <a:lnTo>
                    <a:pt x="7792402" y="470255"/>
                  </a:lnTo>
                  <a:lnTo>
                    <a:pt x="7793926" y="468731"/>
                  </a:lnTo>
                  <a:lnTo>
                    <a:pt x="7793926" y="467207"/>
                  </a:lnTo>
                  <a:lnTo>
                    <a:pt x="7795450" y="467207"/>
                  </a:lnTo>
                  <a:lnTo>
                    <a:pt x="7795450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0</Words>
  <Application>Microsoft Office PowerPoint</Application>
  <PresentationFormat>Custom</PresentationFormat>
  <Paragraphs>0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2017_06_30_PyData_Berlin_Tutorial.pdf</dc:title>
  <dc:creator>vipul.mishra</dc:creator>
  <cp:lastModifiedBy>Vipul Kumar Mishra</cp:lastModifiedBy>
  <cp:revision>1</cp:revision>
  <dcterms:created xsi:type="dcterms:W3CDTF">2022-02-09T04:36:36Z</dcterms:created>
  <dcterms:modified xsi:type="dcterms:W3CDTF">2022-02-09T04:43:17Z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2022-02-09T00:00:00Z</vt:filetime>
  </property>
  <property fmtid="{D5CDD505-2E9C-101B-9397-08002B2CF9AE}" pid="3" name="LastSaved">
    <vt:filetime>2022-02-09T00:00:00Z</vt:filetime>
  </property>
</Properties>
</file>